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5"/>
  </p:sldMasterIdLst>
  <p:notesMasterIdLst>
    <p:notesMasterId r:id="rId30"/>
  </p:notesMasterIdLst>
  <p:sldIdLst>
    <p:sldId id="2147483532" r:id="rId16"/>
    <p:sldId id="2147483530" r:id="rId17"/>
    <p:sldId id="2147469734" r:id="rId18"/>
    <p:sldId id="2147469496" r:id="rId19"/>
    <p:sldId id="2147473391" r:id="rId20"/>
    <p:sldId id="2147483521" r:id="rId21"/>
    <p:sldId id="2147483525" r:id="rId22"/>
    <p:sldId id="2147483522" r:id="rId23"/>
    <p:sldId id="2147483524" r:id="rId24"/>
    <p:sldId id="2147483523" r:id="rId25"/>
    <p:sldId id="2147483528" r:id="rId26"/>
    <p:sldId id="2147483533" r:id="rId27"/>
    <p:sldId id="2147483527" r:id="rId28"/>
    <p:sldId id="2147469498"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AF3EBF36-3FFB-4362-BF5E-4CB1C12A8008}">
          <p14:sldIdLst>
            <p14:sldId id="2147483532"/>
            <p14:sldId id="2147483530"/>
          </p14:sldIdLst>
        </p14:section>
        <p14:section name="Internal Slides" id="{52CA3AC5-C5F5-4A3F-9B13-3378FF778D18}">
          <p14:sldIdLst>
            <p14:sldId id="2147469734"/>
            <p14:sldId id="2147469496"/>
            <p14:sldId id="2147473391"/>
            <p14:sldId id="2147483521"/>
            <p14:sldId id="2147483525"/>
            <p14:sldId id="2147483522"/>
            <p14:sldId id="2147483524"/>
            <p14:sldId id="2147483523"/>
            <p14:sldId id="2147483528"/>
            <p14:sldId id="2147483533"/>
            <p14:sldId id="2147483527"/>
            <p14:sldId id="2147469498"/>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26"/>
    <a:srgbClr val="7E000A"/>
    <a:srgbClr val="B2B2B2"/>
    <a:srgbClr val="C00000"/>
    <a:srgbClr val="093FB4"/>
    <a:srgbClr val="FF820A"/>
    <a:srgbClr val="FFB500"/>
    <a:srgbClr val="B378F4"/>
    <a:srgbClr val="2F8C16"/>
    <a:srgbClr val="80C4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EDE42FC-E9C7-5C93-6DAE-E56E928E9033}" v="1171" dt="2024-02-13T13:55:23.770"/>
  </p1510:revLst>
</p1510:revInfo>
</file>

<file path=ppt/tableStyles.xml><?xml version="1.0" encoding="utf-8"?>
<a:tblStyleLst xmlns:a="http://schemas.openxmlformats.org/drawingml/2006/main" def="{5C22544A-7EE6-4342-B048-85BDC9FD1C3A}">
  <a:tblStyle styleId="{0817EA92-75D0-4044-A80A-286907CE0DDB}" styleName="Custom Table Style">
    <a:wholeTbl>
      <a:tcTxStyle>
        <a:fontRef idx="minor">
          <a:prstClr val="black"/>
        </a:fontRef>
        <a:schemeClr val="dk1"/>
      </a:tcTxStyle>
      <a:tcStyle>
        <a:tcBdr>
          <a:left>
            <a:ln w="0" cmpd="sng">
              <a:solidFill>
                <a:schemeClr val="bg1"/>
              </a:solidFill>
            </a:ln>
          </a:left>
          <a:right>
            <a:ln w="0" cmpd="sng">
              <a:solidFill>
                <a:schemeClr val="bg1"/>
              </a:solidFill>
            </a:ln>
          </a:right>
          <a:top>
            <a:ln w="28575" cmpd="sng">
              <a:solidFill>
                <a:schemeClr val="dk1"/>
              </a:solidFill>
            </a:ln>
          </a:top>
          <a:bottom>
            <a:ln w="0" cmpd="sng">
              <a:solidFill>
                <a:schemeClr val="bg1"/>
              </a:solidFill>
            </a:ln>
          </a:bottom>
          <a:insideH>
            <a:ln w="0" cmpd="sng">
              <a:solidFill>
                <a:schemeClr val="bg1"/>
              </a:solidFill>
            </a:ln>
          </a:insideH>
          <a:insideV>
            <a:ln w="0" cmpd="sng">
              <a:solidFill>
                <a:schemeClr val="bg1"/>
              </a:solidFill>
            </a:ln>
          </a:insideV>
        </a:tcBdr>
        <a:fill>
          <a:solidFill>
            <a:srgbClr val="FFFFFF"/>
          </a:solidFill>
        </a:fill>
      </a:tcStyle>
    </a:wholeTbl>
    <a:band1H>
      <a:tcStyle>
        <a:tcBdr/>
        <a:fill>
          <a:solidFill>
            <a:schemeClr val="accent6"/>
          </a:solidFill>
        </a:fill>
      </a:tcStyle>
    </a:band1H>
    <a:band2H>
      <a:tcStyle>
        <a:tcBdr/>
      </a:tcStyle>
    </a:band2H>
    <a:band1V>
      <a:tcStyle>
        <a:tcBdr/>
        <a:fill>
          <a:solidFill>
            <a:srgbClr val="FFFFFF"/>
          </a:solidFill>
        </a:fill>
      </a:tcStyle>
    </a:band1V>
    <a:band2V>
      <a:tcStyle>
        <a:tcBdr/>
      </a:tcStyle>
    </a:band2V>
    <a:lastCol>
      <a:tcTxStyle>
        <a:fontRef idx="minor">
          <a:prstClr val="black"/>
        </a:fontRef>
        <a:schemeClr val="dk1"/>
      </a:tcTxStyle>
      <a:tcStyle>
        <a:tcBdr/>
        <a:fill>
          <a:solidFill>
            <a:srgbClr val="FFFFFF"/>
          </a:solidFill>
        </a:fill>
      </a:tcStyle>
    </a:lastCol>
    <a:firstCol>
      <a:tcTxStyle>
        <a:fontRef idx="minor">
          <a:prstClr val="black"/>
        </a:fontRef>
        <a:schemeClr val="dk1"/>
      </a:tcTxStyle>
      <a:tcStyle>
        <a:tcBdr/>
        <a:fill>
          <a:solidFill>
            <a:srgbClr val="FFFFFF"/>
          </a:solidFill>
        </a:fill>
      </a:tcStyle>
    </a:firstCol>
    <a:lastRow>
      <a:tcTxStyle>
        <a:fontRef idx="minor">
          <a:prstClr val="black"/>
        </a:fontRef>
        <a:schemeClr val="dk1"/>
      </a:tcTxStyle>
      <a:tcStyle>
        <a:tcBdr>
          <a:top>
            <a:ln w="0" cmpd="sng">
              <a:solidFill>
                <a:schemeClr val="lt1"/>
              </a:solidFill>
            </a:ln>
          </a:top>
        </a:tcBdr>
        <a:fill>
          <a:solidFill>
            <a:srgbClr val="FFFFFF"/>
          </a:solidFill>
        </a:fill>
      </a:tcStyle>
    </a:lastRow>
    <a:firstRow>
      <a:tcTxStyle>
        <a:fontRef idx="minor">
          <a:prstClr val="black"/>
        </a:fontRef>
        <a:schemeClr val="dk1"/>
      </a:tcTxStyle>
      <a:tcStyle>
        <a:tcBdr>
          <a:bottom>
            <a:ln w="0" cmpd="sng">
              <a:solidFill>
                <a:schemeClr val="lt1"/>
              </a:solidFill>
            </a:ln>
          </a:bottom>
        </a:tcBdr>
        <a:fill>
          <a:solidFill>
            <a:schemeClr val="l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slide" Target="slides/slide3.xml"/><Relationship Id="rId26" Type="http://schemas.openxmlformats.org/officeDocument/2006/relationships/slide" Target="slides/slide11.xml"/><Relationship Id="rId21" Type="http://schemas.openxmlformats.org/officeDocument/2006/relationships/slide" Target="slides/slide6.xml"/><Relationship Id="rId34" Type="http://schemas.openxmlformats.org/officeDocument/2006/relationships/tableStyles" Target="tableStyles.xml"/><Relationship Id="rId7" Type="http://schemas.openxmlformats.org/officeDocument/2006/relationships/customXml" Target="../customXml/item7.xml"/><Relationship Id="rId12" Type="http://schemas.openxmlformats.org/officeDocument/2006/relationships/customXml" Target="../customXml/item12.xml"/><Relationship Id="rId17" Type="http://schemas.openxmlformats.org/officeDocument/2006/relationships/slide" Target="slides/slide2.xml"/><Relationship Id="rId25" Type="http://schemas.openxmlformats.org/officeDocument/2006/relationships/slide" Target="slides/slide10.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xml"/><Relationship Id="rId20" Type="http://schemas.openxmlformats.org/officeDocument/2006/relationships/slide" Target="slides/slide5.xml"/><Relationship Id="rId29" Type="http://schemas.openxmlformats.org/officeDocument/2006/relationships/slide" Target="slides/slide14.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slide" Target="slides/slide9.xml"/><Relationship Id="rId32" Type="http://schemas.openxmlformats.org/officeDocument/2006/relationships/viewProps" Target="viewProps.xml"/><Relationship Id="rId37" Type="http://schemas.microsoft.com/office/2018/10/relationships/authors" Target="authors.xml"/><Relationship Id="rId5" Type="http://schemas.openxmlformats.org/officeDocument/2006/relationships/customXml" Target="../customXml/item5.xml"/><Relationship Id="rId15" Type="http://schemas.openxmlformats.org/officeDocument/2006/relationships/slideMaster" Target="slideMasters/slideMaster1.xml"/><Relationship Id="rId23" Type="http://schemas.openxmlformats.org/officeDocument/2006/relationships/slide" Target="slides/slide8.xml"/><Relationship Id="rId28" Type="http://schemas.openxmlformats.org/officeDocument/2006/relationships/slide" Target="slides/slide13.xml"/><Relationship Id="rId36" Type="http://schemas.microsoft.com/office/2015/10/relationships/revisionInfo" Target="revisionInfo.xml"/><Relationship Id="rId10" Type="http://schemas.openxmlformats.org/officeDocument/2006/relationships/customXml" Target="../customXml/item10.xml"/><Relationship Id="rId19" Type="http://schemas.openxmlformats.org/officeDocument/2006/relationships/slide" Target="slides/slide4.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slide" Target="slides/slide7.xml"/><Relationship Id="rId27" Type="http://schemas.openxmlformats.org/officeDocument/2006/relationships/slide" Target="slides/slide12.xml"/><Relationship Id="rId30" Type="http://schemas.openxmlformats.org/officeDocument/2006/relationships/notesMaster" Target="notesMasters/notesMaster1.xml"/><Relationship Id="rId35" Type="http://schemas.microsoft.com/office/2016/11/relationships/changesInfo" Target="changesInfos/changesInfo1.xml"/><Relationship Id="rId8" Type="http://schemas.openxmlformats.org/officeDocument/2006/relationships/customXml" Target="../customXml/item8.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yna Ryan" userId="S::maryna.ryan@hitachienergy.com::bd7c9255-0fd9-46e2-848f-def7ec4e40fc" providerId="AD" clId="Web-{53EAE573-B669-45D8-3A37-AEB0685E3891}"/>
    <pc:docChg chg="addSld modSld sldOrd modSection">
      <pc:chgData name="Maryna Ryan" userId="S::maryna.ryan@hitachienergy.com::bd7c9255-0fd9-46e2-848f-def7ec4e40fc" providerId="AD" clId="Web-{53EAE573-B669-45D8-3A37-AEB0685E3891}" dt="2024-02-06T08:48:33.595" v="395"/>
      <pc:docMkLst>
        <pc:docMk/>
      </pc:docMkLst>
      <pc:sldChg chg="ord">
        <pc:chgData name="Maryna Ryan" userId="S::maryna.ryan@hitachienergy.com::bd7c9255-0fd9-46e2-848f-def7ec4e40fc" providerId="AD" clId="Web-{53EAE573-B669-45D8-3A37-AEB0685E3891}" dt="2024-02-06T08:40:20" v="377"/>
        <pc:sldMkLst>
          <pc:docMk/>
          <pc:sldMk cId="269433696" sldId="2147469481"/>
        </pc:sldMkLst>
      </pc:sldChg>
      <pc:sldChg chg="modSp">
        <pc:chgData name="Maryna Ryan" userId="S::maryna.ryan@hitachienergy.com::bd7c9255-0fd9-46e2-848f-def7ec4e40fc" providerId="AD" clId="Web-{53EAE573-B669-45D8-3A37-AEB0685E3891}" dt="2024-02-06T08:40:53.454" v="379" actId="20577"/>
        <pc:sldMkLst>
          <pc:docMk/>
          <pc:sldMk cId="143500047" sldId="2147469496"/>
        </pc:sldMkLst>
        <pc:spChg chg="mod">
          <ac:chgData name="Maryna Ryan" userId="S::maryna.ryan@hitachienergy.com::bd7c9255-0fd9-46e2-848f-def7ec4e40fc" providerId="AD" clId="Web-{53EAE573-B669-45D8-3A37-AEB0685E3891}" dt="2024-02-06T08:40:53.454" v="379" actId="20577"/>
          <ac:spMkLst>
            <pc:docMk/>
            <pc:sldMk cId="143500047" sldId="2147469496"/>
            <ac:spMk id="7" creationId="{7B3614F7-F762-3C38-60B1-C52DBB4AC8EA}"/>
          </ac:spMkLst>
        </pc:spChg>
      </pc:sldChg>
      <pc:sldChg chg="addSp delSp modSp ord">
        <pc:chgData name="Maryna Ryan" userId="S::maryna.ryan@hitachienergy.com::bd7c9255-0fd9-46e2-848f-def7ec4e40fc" providerId="AD" clId="Web-{53EAE573-B669-45D8-3A37-AEB0685E3891}" dt="2024-02-06T08:40:15.937" v="375"/>
        <pc:sldMkLst>
          <pc:docMk/>
          <pc:sldMk cId="3720216623" sldId="2147483527"/>
        </pc:sldMkLst>
        <pc:graphicFrameChg chg="mod modGraphic">
          <ac:chgData name="Maryna Ryan" userId="S::maryna.ryan@hitachienergy.com::bd7c9255-0fd9-46e2-848f-def7ec4e40fc" providerId="AD" clId="Web-{53EAE573-B669-45D8-3A37-AEB0685E3891}" dt="2024-02-06T08:32:36.766" v="292"/>
          <ac:graphicFrameMkLst>
            <pc:docMk/>
            <pc:sldMk cId="3720216623" sldId="2147483527"/>
            <ac:graphicFrameMk id="6" creationId="{F8862D73-7A92-BF02-F547-B239DBE58B77}"/>
          </ac:graphicFrameMkLst>
        </pc:graphicFrameChg>
        <pc:picChg chg="add mod">
          <ac:chgData name="Maryna Ryan" userId="S::maryna.ryan@hitachienergy.com::bd7c9255-0fd9-46e2-848f-def7ec4e40fc" providerId="AD" clId="Web-{53EAE573-B669-45D8-3A37-AEB0685E3891}" dt="2024-02-06T08:37:30.025" v="350" actId="1076"/>
          <ac:picMkLst>
            <pc:docMk/>
            <pc:sldMk cId="3720216623" sldId="2147483527"/>
            <ac:picMk id="5" creationId="{813BAF1E-5AB1-3E18-328D-E6632FB37F2B}"/>
          </ac:picMkLst>
        </pc:picChg>
        <pc:picChg chg="add del mod">
          <ac:chgData name="Maryna Ryan" userId="S::maryna.ryan@hitachienergy.com::bd7c9255-0fd9-46e2-848f-def7ec4e40fc" providerId="AD" clId="Web-{53EAE573-B669-45D8-3A37-AEB0685E3891}" dt="2024-02-06T08:28:11.897" v="203"/>
          <ac:picMkLst>
            <pc:docMk/>
            <pc:sldMk cId="3720216623" sldId="2147483527"/>
            <ac:picMk id="7" creationId="{199D112D-4B08-51C2-BE05-D3C7B124446D}"/>
          </ac:picMkLst>
        </pc:picChg>
        <pc:picChg chg="add del mod">
          <ac:chgData name="Maryna Ryan" userId="S::maryna.ryan@hitachienergy.com::bd7c9255-0fd9-46e2-848f-def7ec4e40fc" providerId="AD" clId="Web-{53EAE573-B669-45D8-3A37-AEB0685E3891}" dt="2024-02-06T08:28:12.647" v="204"/>
          <ac:picMkLst>
            <pc:docMk/>
            <pc:sldMk cId="3720216623" sldId="2147483527"/>
            <ac:picMk id="8" creationId="{3F28D5AE-AB4F-9104-817E-890E1192E34F}"/>
          </ac:picMkLst>
        </pc:picChg>
        <pc:picChg chg="add del mod">
          <ac:chgData name="Maryna Ryan" userId="S::maryna.ryan@hitachienergy.com::bd7c9255-0fd9-46e2-848f-def7ec4e40fc" providerId="AD" clId="Web-{53EAE573-B669-45D8-3A37-AEB0685E3891}" dt="2024-02-06T08:28:13.366" v="205"/>
          <ac:picMkLst>
            <pc:docMk/>
            <pc:sldMk cId="3720216623" sldId="2147483527"/>
            <ac:picMk id="9" creationId="{7119D556-7ACA-ABC6-C4CD-A75F923EF7AB}"/>
          </ac:picMkLst>
        </pc:picChg>
        <pc:picChg chg="add del mod">
          <ac:chgData name="Maryna Ryan" userId="S::maryna.ryan@hitachienergy.com::bd7c9255-0fd9-46e2-848f-def7ec4e40fc" providerId="AD" clId="Web-{53EAE573-B669-45D8-3A37-AEB0685E3891}" dt="2024-02-06T08:28:13.913" v="206"/>
          <ac:picMkLst>
            <pc:docMk/>
            <pc:sldMk cId="3720216623" sldId="2147483527"/>
            <ac:picMk id="10" creationId="{C4DCCA36-1EB1-69E8-A627-D66CBA00FD13}"/>
          </ac:picMkLst>
        </pc:picChg>
        <pc:picChg chg="add del mod">
          <ac:chgData name="Maryna Ryan" userId="S::maryna.ryan@hitachienergy.com::bd7c9255-0fd9-46e2-848f-def7ec4e40fc" providerId="AD" clId="Web-{53EAE573-B669-45D8-3A37-AEB0685E3891}" dt="2024-02-06T08:28:14.210" v="207"/>
          <ac:picMkLst>
            <pc:docMk/>
            <pc:sldMk cId="3720216623" sldId="2147483527"/>
            <ac:picMk id="11" creationId="{B3E1FF49-E8FA-0811-B56C-A9605E3C7304}"/>
          </ac:picMkLst>
        </pc:picChg>
        <pc:picChg chg="add del mod">
          <ac:chgData name="Maryna Ryan" userId="S::maryna.ryan@hitachienergy.com::bd7c9255-0fd9-46e2-848f-def7ec4e40fc" providerId="AD" clId="Web-{53EAE573-B669-45D8-3A37-AEB0685E3891}" dt="2024-02-06T08:28:14.960" v="208"/>
          <ac:picMkLst>
            <pc:docMk/>
            <pc:sldMk cId="3720216623" sldId="2147483527"/>
            <ac:picMk id="12" creationId="{F98FCFFD-7C7D-16D4-D9ED-7C1000EB34C6}"/>
          </ac:picMkLst>
        </pc:picChg>
        <pc:picChg chg="add del mod">
          <ac:chgData name="Maryna Ryan" userId="S::maryna.ryan@hitachienergy.com::bd7c9255-0fd9-46e2-848f-def7ec4e40fc" providerId="AD" clId="Web-{53EAE573-B669-45D8-3A37-AEB0685E3891}" dt="2024-02-06T08:28:15.522" v="209"/>
          <ac:picMkLst>
            <pc:docMk/>
            <pc:sldMk cId="3720216623" sldId="2147483527"/>
            <ac:picMk id="13" creationId="{A5641333-C19C-882C-2A98-37D61AB56F61}"/>
          </ac:picMkLst>
        </pc:picChg>
        <pc:picChg chg="add del mod">
          <ac:chgData name="Maryna Ryan" userId="S::maryna.ryan@hitachienergy.com::bd7c9255-0fd9-46e2-848f-def7ec4e40fc" providerId="AD" clId="Web-{53EAE573-B669-45D8-3A37-AEB0685E3891}" dt="2024-02-06T08:28:15.897" v="210"/>
          <ac:picMkLst>
            <pc:docMk/>
            <pc:sldMk cId="3720216623" sldId="2147483527"/>
            <ac:picMk id="14" creationId="{65B77C32-156D-61CD-A614-5E3B3CB3857E}"/>
          </ac:picMkLst>
        </pc:picChg>
        <pc:picChg chg="add del mod">
          <ac:chgData name="Maryna Ryan" userId="S::maryna.ryan@hitachienergy.com::bd7c9255-0fd9-46e2-848f-def7ec4e40fc" providerId="AD" clId="Web-{53EAE573-B669-45D8-3A37-AEB0685E3891}" dt="2024-02-06T08:28:16.397" v="211"/>
          <ac:picMkLst>
            <pc:docMk/>
            <pc:sldMk cId="3720216623" sldId="2147483527"/>
            <ac:picMk id="15" creationId="{39F4701F-A742-1484-8829-6B3538D34A14}"/>
          </ac:picMkLst>
        </pc:picChg>
        <pc:picChg chg="add del mod">
          <ac:chgData name="Maryna Ryan" userId="S::maryna.ryan@hitachienergy.com::bd7c9255-0fd9-46e2-848f-def7ec4e40fc" providerId="AD" clId="Web-{53EAE573-B669-45D8-3A37-AEB0685E3891}" dt="2024-02-06T08:28:16.850" v="212"/>
          <ac:picMkLst>
            <pc:docMk/>
            <pc:sldMk cId="3720216623" sldId="2147483527"/>
            <ac:picMk id="16" creationId="{51D37C3B-7543-511F-5E38-FF5CBBBB5BE1}"/>
          </ac:picMkLst>
        </pc:picChg>
        <pc:picChg chg="add mod">
          <ac:chgData name="Maryna Ryan" userId="S::maryna.ryan@hitachienergy.com::bd7c9255-0fd9-46e2-848f-def7ec4e40fc" providerId="AD" clId="Web-{53EAE573-B669-45D8-3A37-AEB0685E3891}" dt="2024-02-06T08:32:40.656" v="293" actId="1076"/>
          <ac:picMkLst>
            <pc:docMk/>
            <pc:sldMk cId="3720216623" sldId="2147483527"/>
            <ac:picMk id="17" creationId="{6CAFE8F5-6E91-2A01-8200-65E517D69F3A}"/>
          </ac:picMkLst>
        </pc:picChg>
        <pc:picChg chg="add del mod">
          <ac:chgData name="Maryna Ryan" userId="S::maryna.ryan@hitachienergy.com::bd7c9255-0fd9-46e2-848f-def7ec4e40fc" providerId="AD" clId="Web-{53EAE573-B669-45D8-3A37-AEB0685E3891}" dt="2024-02-06T08:32:02.092" v="246"/>
          <ac:picMkLst>
            <pc:docMk/>
            <pc:sldMk cId="3720216623" sldId="2147483527"/>
            <ac:picMk id="18" creationId="{2C819764-E5C1-7C24-D31F-BB1F274B6E55}"/>
          </ac:picMkLst>
        </pc:picChg>
        <pc:picChg chg="add del mod">
          <ac:chgData name="Maryna Ryan" userId="S::maryna.ryan@hitachienergy.com::bd7c9255-0fd9-46e2-848f-def7ec4e40fc" providerId="AD" clId="Web-{53EAE573-B669-45D8-3A37-AEB0685E3891}" dt="2024-02-06T08:32:03.733" v="247"/>
          <ac:picMkLst>
            <pc:docMk/>
            <pc:sldMk cId="3720216623" sldId="2147483527"/>
            <ac:picMk id="19" creationId="{7E530495-F39B-2B61-9435-F90E67573C49}"/>
          </ac:picMkLst>
        </pc:picChg>
        <pc:picChg chg="add del mod">
          <ac:chgData name="Maryna Ryan" userId="S::maryna.ryan@hitachienergy.com::bd7c9255-0fd9-46e2-848f-def7ec4e40fc" providerId="AD" clId="Web-{53EAE573-B669-45D8-3A37-AEB0685E3891}" dt="2024-02-06T08:32:04.389" v="248"/>
          <ac:picMkLst>
            <pc:docMk/>
            <pc:sldMk cId="3720216623" sldId="2147483527"/>
            <ac:picMk id="20" creationId="{C1CF397E-F4C0-E791-6894-2016625D5053}"/>
          </ac:picMkLst>
        </pc:picChg>
        <pc:picChg chg="add del mod">
          <ac:chgData name="Maryna Ryan" userId="S::maryna.ryan@hitachienergy.com::bd7c9255-0fd9-46e2-848f-def7ec4e40fc" providerId="AD" clId="Web-{53EAE573-B669-45D8-3A37-AEB0685E3891}" dt="2024-02-06T08:32:05.061" v="249"/>
          <ac:picMkLst>
            <pc:docMk/>
            <pc:sldMk cId="3720216623" sldId="2147483527"/>
            <ac:picMk id="21" creationId="{531D36BF-B64D-0FEF-77DE-2CB0B448BD5E}"/>
          </ac:picMkLst>
        </pc:picChg>
        <pc:picChg chg="add del mod">
          <ac:chgData name="Maryna Ryan" userId="S::maryna.ryan@hitachienergy.com::bd7c9255-0fd9-46e2-848f-def7ec4e40fc" providerId="AD" clId="Web-{53EAE573-B669-45D8-3A37-AEB0685E3891}" dt="2024-02-06T08:32:05.452" v="250"/>
          <ac:picMkLst>
            <pc:docMk/>
            <pc:sldMk cId="3720216623" sldId="2147483527"/>
            <ac:picMk id="22" creationId="{D2F352AA-8583-8A0A-F7EA-D7E8DAE4BEF3}"/>
          </ac:picMkLst>
        </pc:picChg>
        <pc:picChg chg="add del mod">
          <ac:chgData name="Maryna Ryan" userId="S::maryna.ryan@hitachienergy.com::bd7c9255-0fd9-46e2-848f-def7ec4e40fc" providerId="AD" clId="Web-{53EAE573-B669-45D8-3A37-AEB0685E3891}" dt="2024-02-06T08:32:06.108" v="251"/>
          <ac:picMkLst>
            <pc:docMk/>
            <pc:sldMk cId="3720216623" sldId="2147483527"/>
            <ac:picMk id="23" creationId="{4354BA8F-C9DB-85C8-1392-BE09E4BA0ABB}"/>
          </ac:picMkLst>
        </pc:picChg>
        <pc:picChg chg="add del mod">
          <ac:chgData name="Maryna Ryan" userId="S::maryna.ryan@hitachienergy.com::bd7c9255-0fd9-46e2-848f-def7ec4e40fc" providerId="AD" clId="Web-{53EAE573-B669-45D8-3A37-AEB0685E3891}" dt="2024-02-06T08:32:06.843" v="252"/>
          <ac:picMkLst>
            <pc:docMk/>
            <pc:sldMk cId="3720216623" sldId="2147483527"/>
            <ac:picMk id="24" creationId="{0E555767-F3F0-E93A-B262-F20A3E14A5B5}"/>
          </ac:picMkLst>
        </pc:picChg>
        <pc:picChg chg="add del mod">
          <ac:chgData name="Maryna Ryan" userId="S::maryna.ryan@hitachienergy.com::bd7c9255-0fd9-46e2-848f-def7ec4e40fc" providerId="AD" clId="Web-{53EAE573-B669-45D8-3A37-AEB0685E3891}" dt="2024-02-06T08:32:07.358" v="253"/>
          <ac:picMkLst>
            <pc:docMk/>
            <pc:sldMk cId="3720216623" sldId="2147483527"/>
            <ac:picMk id="25" creationId="{61A54A2B-14C2-161F-C8F9-B1C63E560491}"/>
          </ac:picMkLst>
        </pc:picChg>
        <pc:picChg chg="add del mod">
          <ac:chgData name="Maryna Ryan" userId="S::maryna.ryan@hitachienergy.com::bd7c9255-0fd9-46e2-848f-def7ec4e40fc" providerId="AD" clId="Web-{53EAE573-B669-45D8-3A37-AEB0685E3891}" dt="2024-02-06T08:31:59.358" v="245"/>
          <ac:picMkLst>
            <pc:docMk/>
            <pc:sldMk cId="3720216623" sldId="2147483527"/>
            <ac:picMk id="26" creationId="{A0AE85EE-07D1-68BB-8851-BD0A9410639B}"/>
          </ac:picMkLst>
        </pc:picChg>
        <pc:picChg chg="add mod">
          <ac:chgData name="Maryna Ryan" userId="S::maryna.ryan@hitachienergy.com::bd7c9255-0fd9-46e2-848f-def7ec4e40fc" providerId="AD" clId="Web-{53EAE573-B669-45D8-3A37-AEB0685E3891}" dt="2024-02-06T08:33:32.955" v="315" actId="1076"/>
          <ac:picMkLst>
            <pc:docMk/>
            <pc:sldMk cId="3720216623" sldId="2147483527"/>
            <ac:picMk id="27" creationId="{3ED7BB54-B2F8-D1C9-D82F-1E470DCBC28C}"/>
          </ac:picMkLst>
        </pc:picChg>
        <pc:picChg chg="add mod">
          <ac:chgData name="Maryna Ryan" userId="S::maryna.ryan@hitachienergy.com::bd7c9255-0fd9-46e2-848f-def7ec4e40fc" providerId="AD" clId="Web-{53EAE573-B669-45D8-3A37-AEB0685E3891}" dt="2024-02-06T08:33:28.142" v="314" actId="1076"/>
          <ac:picMkLst>
            <pc:docMk/>
            <pc:sldMk cId="3720216623" sldId="2147483527"/>
            <ac:picMk id="28" creationId="{CF554268-C054-3A61-A08C-CD02F736EE47}"/>
          </ac:picMkLst>
        </pc:picChg>
        <pc:picChg chg="add mod">
          <ac:chgData name="Maryna Ryan" userId="S::maryna.ryan@hitachienergy.com::bd7c9255-0fd9-46e2-848f-def7ec4e40fc" providerId="AD" clId="Web-{53EAE573-B669-45D8-3A37-AEB0685E3891}" dt="2024-02-06T08:33:37.096" v="316" actId="1076"/>
          <ac:picMkLst>
            <pc:docMk/>
            <pc:sldMk cId="3720216623" sldId="2147483527"/>
            <ac:picMk id="29" creationId="{82740054-B3EA-CD39-EC7E-A877C52A4941}"/>
          </ac:picMkLst>
        </pc:picChg>
        <pc:picChg chg="add mod">
          <ac:chgData name="Maryna Ryan" userId="S::maryna.ryan@hitachienergy.com::bd7c9255-0fd9-46e2-848f-def7ec4e40fc" providerId="AD" clId="Web-{53EAE573-B669-45D8-3A37-AEB0685E3891}" dt="2024-02-06T08:33:40.815" v="317" actId="1076"/>
          <ac:picMkLst>
            <pc:docMk/>
            <pc:sldMk cId="3720216623" sldId="2147483527"/>
            <ac:picMk id="30" creationId="{06AE5A07-203E-D3D9-008F-C5420A7D3DC0}"/>
          </ac:picMkLst>
        </pc:picChg>
        <pc:picChg chg="add mod">
          <ac:chgData name="Maryna Ryan" userId="S::maryna.ryan@hitachienergy.com::bd7c9255-0fd9-46e2-848f-def7ec4e40fc" providerId="AD" clId="Web-{53EAE573-B669-45D8-3A37-AEB0685E3891}" dt="2024-02-06T08:33:43.533" v="318" actId="1076"/>
          <ac:picMkLst>
            <pc:docMk/>
            <pc:sldMk cId="3720216623" sldId="2147483527"/>
            <ac:picMk id="31" creationId="{EC81B2E8-B074-5D94-6BB6-C28B5FB6FACC}"/>
          </ac:picMkLst>
        </pc:picChg>
        <pc:picChg chg="add mod">
          <ac:chgData name="Maryna Ryan" userId="S::maryna.ryan@hitachienergy.com::bd7c9255-0fd9-46e2-848f-def7ec4e40fc" providerId="AD" clId="Web-{53EAE573-B669-45D8-3A37-AEB0685E3891}" dt="2024-02-06T08:33:46.393" v="319" actId="1076"/>
          <ac:picMkLst>
            <pc:docMk/>
            <pc:sldMk cId="3720216623" sldId="2147483527"/>
            <ac:picMk id="32" creationId="{B8F3E73D-17A0-E519-9E2F-AE8A209F1FE3}"/>
          </ac:picMkLst>
        </pc:picChg>
        <pc:picChg chg="add mod">
          <ac:chgData name="Maryna Ryan" userId="S::maryna.ryan@hitachienergy.com::bd7c9255-0fd9-46e2-848f-def7ec4e40fc" providerId="AD" clId="Web-{53EAE573-B669-45D8-3A37-AEB0685E3891}" dt="2024-02-06T08:33:09.360" v="307" actId="1076"/>
          <ac:picMkLst>
            <pc:docMk/>
            <pc:sldMk cId="3720216623" sldId="2147483527"/>
            <ac:picMk id="33" creationId="{8EEB2D79-E402-60FC-8D48-D5698B3A4CBE}"/>
          </ac:picMkLst>
        </pc:picChg>
        <pc:picChg chg="add mod">
          <ac:chgData name="Maryna Ryan" userId="S::maryna.ryan@hitachienergy.com::bd7c9255-0fd9-46e2-848f-def7ec4e40fc" providerId="AD" clId="Web-{53EAE573-B669-45D8-3A37-AEB0685E3891}" dt="2024-02-06T08:33:13.157" v="309" actId="1076"/>
          <ac:picMkLst>
            <pc:docMk/>
            <pc:sldMk cId="3720216623" sldId="2147483527"/>
            <ac:picMk id="34" creationId="{DC95C3AF-BEA4-3938-D0F1-330C847050D0}"/>
          </ac:picMkLst>
        </pc:picChg>
        <pc:picChg chg="add mod">
          <ac:chgData name="Maryna Ryan" userId="S::maryna.ryan@hitachienergy.com::bd7c9255-0fd9-46e2-848f-def7ec4e40fc" providerId="AD" clId="Web-{53EAE573-B669-45D8-3A37-AEB0685E3891}" dt="2024-02-06T08:33:52.940" v="320" actId="1076"/>
          <ac:picMkLst>
            <pc:docMk/>
            <pc:sldMk cId="3720216623" sldId="2147483527"/>
            <ac:picMk id="35" creationId="{5112C1D1-7527-4F9C-1073-D25D207E1E1D}"/>
          </ac:picMkLst>
        </pc:picChg>
        <pc:picChg chg="add mod">
          <ac:chgData name="Maryna Ryan" userId="S::maryna.ryan@hitachienergy.com::bd7c9255-0fd9-46e2-848f-def7ec4e40fc" providerId="AD" clId="Web-{53EAE573-B669-45D8-3A37-AEB0685E3891}" dt="2024-02-06T08:33:56.987" v="321" actId="1076"/>
          <ac:picMkLst>
            <pc:docMk/>
            <pc:sldMk cId="3720216623" sldId="2147483527"/>
            <ac:picMk id="36" creationId="{D978BDD5-223C-CA56-EF2F-8112425617B1}"/>
          </ac:picMkLst>
        </pc:picChg>
        <pc:picChg chg="add mod">
          <ac:chgData name="Maryna Ryan" userId="S::maryna.ryan@hitachienergy.com::bd7c9255-0fd9-46e2-848f-def7ec4e40fc" providerId="AD" clId="Web-{53EAE573-B669-45D8-3A37-AEB0685E3891}" dt="2024-02-06T08:35:36.881" v="326" actId="1076"/>
          <ac:picMkLst>
            <pc:docMk/>
            <pc:sldMk cId="3720216623" sldId="2147483527"/>
            <ac:picMk id="37" creationId="{12E7F1D1-8510-5E8B-F4CC-524F70CEDB8F}"/>
          </ac:picMkLst>
        </pc:picChg>
        <pc:picChg chg="add mod">
          <ac:chgData name="Maryna Ryan" userId="S::maryna.ryan@hitachienergy.com::bd7c9255-0fd9-46e2-848f-def7ec4e40fc" providerId="AD" clId="Web-{53EAE573-B669-45D8-3A37-AEB0685E3891}" dt="2024-02-06T08:35:41.397" v="328" actId="1076"/>
          <ac:picMkLst>
            <pc:docMk/>
            <pc:sldMk cId="3720216623" sldId="2147483527"/>
            <ac:picMk id="38" creationId="{81BA0D08-43C4-01CA-E421-28B390C4EDE9}"/>
          </ac:picMkLst>
        </pc:picChg>
        <pc:picChg chg="add mod">
          <ac:chgData name="Maryna Ryan" userId="S::maryna.ryan@hitachienergy.com::bd7c9255-0fd9-46e2-848f-def7ec4e40fc" providerId="AD" clId="Web-{53EAE573-B669-45D8-3A37-AEB0685E3891}" dt="2024-02-06T08:35:44.178" v="330" actId="1076"/>
          <ac:picMkLst>
            <pc:docMk/>
            <pc:sldMk cId="3720216623" sldId="2147483527"/>
            <ac:picMk id="39" creationId="{BD916E76-DB77-1B74-3910-79910BC6805D}"/>
          </ac:picMkLst>
        </pc:picChg>
        <pc:picChg chg="add mod">
          <ac:chgData name="Maryna Ryan" userId="S::maryna.ryan@hitachienergy.com::bd7c9255-0fd9-46e2-848f-def7ec4e40fc" providerId="AD" clId="Web-{53EAE573-B669-45D8-3A37-AEB0685E3891}" dt="2024-02-06T08:35:49.944" v="332" actId="1076"/>
          <ac:picMkLst>
            <pc:docMk/>
            <pc:sldMk cId="3720216623" sldId="2147483527"/>
            <ac:picMk id="40" creationId="{18EAD23A-0CF2-1A3E-C3CC-5699B3E65DA0}"/>
          </ac:picMkLst>
        </pc:picChg>
        <pc:picChg chg="add mod">
          <ac:chgData name="Maryna Ryan" userId="S::maryna.ryan@hitachienergy.com::bd7c9255-0fd9-46e2-848f-def7ec4e40fc" providerId="AD" clId="Web-{53EAE573-B669-45D8-3A37-AEB0685E3891}" dt="2024-02-06T08:35:53.428" v="334" actId="1076"/>
          <ac:picMkLst>
            <pc:docMk/>
            <pc:sldMk cId="3720216623" sldId="2147483527"/>
            <ac:picMk id="41" creationId="{860075BE-AD13-D876-8A95-F6FC24ACE912}"/>
          </ac:picMkLst>
        </pc:picChg>
        <pc:picChg chg="add mod">
          <ac:chgData name="Maryna Ryan" userId="S::maryna.ryan@hitachienergy.com::bd7c9255-0fd9-46e2-848f-def7ec4e40fc" providerId="AD" clId="Web-{53EAE573-B669-45D8-3A37-AEB0685E3891}" dt="2024-02-06T08:35:56.882" v="336" actId="1076"/>
          <ac:picMkLst>
            <pc:docMk/>
            <pc:sldMk cId="3720216623" sldId="2147483527"/>
            <ac:picMk id="42" creationId="{8880F08D-D8D6-2B71-52BF-48CF2CBB34AD}"/>
          </ac:picMkLst>
        </pc:picChg>
        <pc:picChg chg="add mod">
          <ac:chgData name="Maryna Ryan" userId="S::maryna.ryan@hitachienergy.com::bd7c9255-0fd9-46e2-848f-def7ec4e40fc" providerId="AD" clId="Web-{53EAE573-B669-45D8-3A37-AEB0685E3891}" dt="2024-02-06T08:36:00.069" v="338" actId="1076"/>
          <ac:picMkLst>
            <pc:docMk/>
            <pc:sldMk cId="3720216623" sldId="2147483527"/>
            <ac:picMk id="43" creationId="{C9251F91-465E-CC63-3344-FF1A928ACF90}"/>
          </ac:picMkLst>
        </pc:picChg>
        <pc:picChg chg="add mod">
          <ac:chgData name="Maryna Ryan" userId="S::maryna.ryan@hitachienergy.com::bd7c9255-0fd9-46e2-848f-def7ec4e40fc" providerId="AD" clId="Web-{53EAE573-B669-45D8-3A37-AEB0685E3891}" dt="2024-02-06T08:36:09.148" v="343" actId="1076"/>
          <ac:picMkLst>
            <pc:docMk/>
            <pc:sldMk cId="3720216623" sldId="2147483527"/>
            <ac:picMk id="44" creationId="{A53C9D7F-6D88-B6D8-A053-2ADBD307D4C4}"/>
          </ac:picMkLst>
        </pc:picChg>
        <pc:picChg chg="add mod">
          <ac:chgData name="Maryna Ryan" userId="S::maryna.ryan@hitachienergy.com::bd7c9255-0fd9-46e2-848f-def7ec4e40fc" providerId="AD" clId="Web-{53EAE573-B669-45D8-3A37-AEB0685E3891}" dt="2024-02-06T08:36:13.976" v="346" actId="1076"/>
          <ac:picMkLst>
            <pc:docMk/>
            <pc:sldMk cId="3720216623" sldId="2147483527"/>
            <ac:picMk id="45" creationId="{F0CC0E6B-008B-BAD4-9D38-9458D5069CFC}"/>
          </ac:picMkLst>
        </pc:picChg>
        <pc:picChg chg="add mod">
          <ac:chgData name="Maryna Ryan" userId="S::maryna.ryan@hitachienergy.com::bd7c9255-0fd9-46e2-848f-def7ec4e40fc" providerId="AD" clId="Web-{53EAE573-B669-45D8-3A37-AEB0685E3891}" dt="2024-02-06T08:36:12.585" v="345" actId="1076"/>
          <ac:picMkLst>
            <pc:docMk/>
            <pc:sldMk cId="3720216623" sldId="2147483527"/>
            <ac:picMk id="46" creationId="{DD6F6465-919C-E7B7-444B-B83D59BD471E}"/>
          </ac:picMkLst>
        </pc:picChg>
        <pc:picChg chg="add mod">
          <ac:chgData name="Maryna Ryan" userId="S::maryna.ryan@hitachienergy.com::bd7c9255-0fd9-46e2-848f-def7ec4e40fc" providerId="AD" clId="Web-{53EAE573-B669-45D8-3A37-AEB0685E3891}" dt="2024-02-06T08:37:34.197" v="351" actId="1076"/>
          <ac:picMkLst>
            <pc:docMk/>
            <pc:sldMk cId="3720216623" sldId="2147483527"/>
            <ac:picMk id="47" creationId="{10879731-351A-91B3-6D33-204A2FE466BC}"/>
          </ac:picMkLst>
        </pc:picChg>
        <pc:picChg chg="add mod">
          <ac:chgData name="Maryna Ryan" userId="S::maryna.ryan@hitachienergy.com::bd7c9255-0fd9-46e2-848f-def7ec4e40fc" providerId="AD" clId="Web-{53EAE573-B669-45D8-3A37-AEB0685E3891}" dt="2024-02-06T08:39:11.576" v="354" actId="1076"/>
          <ac:picMkLst>
            <pc:docMk/>
            <pc:sldMk cId="3720216623" sldId="2147483527"/>
            <ac:picMk id="48" creationId="{F8B2F05A-BA48-2E7C-5C79-1F61E7582D13}"/>
          </ac:picMkLst>
        </pc:picChg>
        <pc:picChg chg="add mod">
          <ac:chgData name="Maryna Ryan" userId="S::maryna.ryan@hitachienergy.com::bd7c9255-0fd9-46e2-848f-def7ec4e40fc" providerId="AD" clId="Web-{53EAE573-B669-45D8-3A37-AEB0685E3891}" dt="2024-02-06T08:39:16.467" v="356" actId="1076"/>
          <ac:picMkLst>
            <pc:docMk/>
            <pc:sldMk cId="3720216623" sldId="2147483527"/>
            <ac:picMk id="49" creationId="{DCFF2D2E-260C-13A7-206A-CE254061B4F4}"/>
          </ac:picMkLst>
        </pc:picChg>
        <pc:picChg chg="add mod">
          <ac:chgData name="Maryna Ryan" userId="S::maryna.ryan@hitachienergy.com::bd7c9255-0fd9-46e2-848f-def7ec4e40fc" providerId="AD" clId="Web-{53EAE573-B669-45D8-3A37-AEB0685E3891}" dt="2024-02-06T08:39:18.857" v="358" actId="1076"/>
          <ac:picMkLst>
            <pc:docMk/>
            <pc:sldMk cId="3720216623" sldId="2147483527"/>
            <ac:picMk id="50" creationId="{881419A8-9696-8947-9714-2293F95DE2F7}"/>
          </ac:picMkLst>
        </pc:picChg>
        <pc:picChg chg="add mod">
          <ac:chgData name="Maryna Ryan" userId="S::maryna.ryan@hitachienergy.com::bd7c9255-0fd9-46e2-848f-def7ec4e40fc" providerId="AD" clId="Web-{53EAE573-B669-45D8-3A37-AEB0685E3891}" dt="2024-02-06T08:39:21.717" v="360" actId="1076"/>
          <ac:picMkLst>
            <pc:docMk/>
            <pc:sldMk cId="3720216623" sldId="2147483527"/>
            <ac:picMk id="51" creationId="{0E19AB8D-F98E-2C9F-3444-3E1EC69EE38C}"/>
          </ac:picMkLst>
        </pc:picChg>
        <pc:picChg chg="add mod">
          <ac:chgData name="Maryna Ryan" userId="S::maryna.ryan@hitachienergy.com::bd7c9255-0fd9-46e2-848f-def7ec4e40fc" providerId="AD" clId="Web-{53EAE573-B669-45D8-3A37-AEB0685E3891}" dt="2024-02-06T08:39:23.998" v="362" actId="1076"/>
          <ac:picMkLst>
            <pc:docMk/>
            <pc:sldMk cId="3720216623" sldId="2147483527"/>
            <ac:picMk id="52" creationId="{17C15748-50CF-C7C3-F1EF-111F31EC3596}"/>
          </ac:picMkLst>
        </pc:picChg>
        <pc:picChg chg="add mod">
          <ac:chgData name="Maryna Ryan" userId="S::maryna.ryan@hitachienergy.com::bd7c9255-0fd9-46e2-848f-def7ec4e40fc" providerId="AD" clId="Web-{53EAE573-B669-45D8-3A37-AEB0685E3891}" dt="2024-02-06T08:39:26.889" v="364" actId="1076"/>
          <ac:picMkLst>
            <pc:docMk/>
            <pc:sldMk cId="3720216623" sldId="2147483527"/>
            <ac:picMk id="53" creationId="{ABD2D6A7-E17A-33CB-C6EA-93BB5E0B138D}"/>
          </ac:picMkLst>
        </pc:picChg>
        <pc:picChg chg="add mod">
          <ac:chgData name="Maryna Ryan" userId="S::maryna.ryan@hitachienergy.com::bd7c9255-0fd9-46e2-848f-def7ec4e40fc" providerId="AD" clId="Web-{53EAE573-B669-45D8-3A37-AEB0685E3891}" dt="2024-02-06T08:39:30.842" v="366" actId="1076"/>
          <ac:picMkLst>
            <pc:docMk/>
            <pc:sldMk cId="3720216623" sldId="2147483527"/>
            <ac:picMk id="54" creationId="{77BEDBF2-29E7-03A8-23BB-F7BCF0581173}"/>
          </ac:picMkLst>
        </pc:picChg>
        <pc:picChg chg="add mod">
          <ac:chgData name="Maryna Ryan" userId="S::maryna.ryan@hitachienergy.com::bd7c9255-0fd9-46e2-848f-def7ec4e40fc" providerId="AD" clId="Web-{53EAE573-B669-45D8-3A37-AEB0685E3891}" dt="2024-02-06T08:39:33.217" v="368" actId="1076"/>
          <ac:picMkLst>
            <pc:docMk/>
            <pc:sldMk cId="3720216623" sldId="2147483527"/>
            <ac:picMk id="55" creationId="{777D7759-136D-8059-657C-340C08D3A183}"/>
          </ac:picMkLst>
        </pc:picChg>
        <pc:picChg chg="add mod">
          <ac:chgData name="Maryna Ryan" userId="S::maryna.ryan@hitachienergy.com::bd7c9255-0fd9-46e2-848f-def7ec4e40fc" providerId="AD" clId="Web-{53EAE573-B669-45D8-3A37-AEB0685E3891}" dt="2024-02-06T08:39:35.983" v="370" actId="1076"/>
          <ac:picMkLst>
            <pc:docMk/>
            <pc:sldMk cId="3720216623" sldId="2147483527"/>
            <ac:picMk id="56" creationId="{1D6E968E-C2DA-F365-BE2D-A815E1326087}"/>
          </ac:picMkLst>
        </pc:picChg>
        <pc:picChg chg="add mod">
          <ac:chgData name="Maryna Ryan" userId="S::maryna.ryan@hitachienergy.com::bd7c9255-0fd9-46e2-848f-def7ec4e40fc" providerId="AD" clId="Web-{53EAE573-B669-45D8-3A37-AEB0685E3891}" dt="2024-02-06T08:39:39.155" v="372" actId="1076"/>
          <ac:picMkLst>
            <pc:docMk/>
            <pc:sldMk cId="3720216623" sldId="2147483527"/>
            <ac:picMk id="57" creationId="{14F2F619-C12B-8F5E-682E-50D18BFD6C14}"/>
          </ac:picMkLst>
        </pc:picChg>
        <pc:picChg chg="add mod">
          <ac:chgData name="Maryna Ryan" userId="S::maryna.ryan@hitachienergy.com::bd7c9255-0fd9-46e2-848f-def7ec4e40fc" providerId="AD" clId="Web-{53EAE573-B669-45D8-3A37-AEB0685E3891}" dt="2024-02-06T08:39:43.171" v="374" actId="1076"/>
          <ac:picMkLst>
            <pc:docMk/>
            <pc:sldMk cId="3720216623" sldId="2147483527"/>
            <ac:picMk id="58" creationId="{35A1013D-9CEE-8745-0FAA-A287ED389B74}"/>
          </ac:picMkLst>
        </pc:picChg>
      </pc:sldChg>
      <pc:sldChg chg="addSp delSp modSp new">
        <pc:chgData name="Maryna Ryan" userId="S::maryna.ryan@hitachienergy.com::bd7c9255-0fd9-46e2-848f-def7ec4e40fc" providerId="AD" clId="Web-{53EAE573-B669-45D8-3A37-AEB0685E3891}" dt="2024-02-06T08:48:33.595" v="395"/>
        <pc:sldMkLst>
          <pc:docMk/>
          <pc:sldMk cId="2694708168" sldId="2147483528"/>
        </pc:sldMkLst>
        <pc:spChg chg="mod">
          <ac:chgData name="Maryna Ryan" userId="S::maryna.ryan@hitachienergy.com::bd7c9255-0fd9-46e2-848f-def7ec4e40fc" providerId="AD" clId="Web-{53EAE573-B669-45D8-3A37-AEB0685E3891}" dt="2024-02-06T08:43:38.069" v="385" actId="20577"/>
          <ac:spMkLst>
            <pc:docMk/>
            <pc:sldMk cId="2694708168" sldId="2147483528"/>
            <ac:spMk id="2" creationId="{418ACFA2-5C2E-5608-30B1-8332D321A63A}"/>
          </ac:spMkLst>
        </pc:spChg>
        <pc:spChg chg="del">
          <ac:chgData name="Maryna Ryan" userId="S::maryna.ryan@hitachienergy.com::bd7c9255-0fd9-46e2-848f-def7ec4e40fc" providerId="AD" clId="Web-{53EAE573-B669-45D8-3A37-AEB0685E3891}" dt="2024-02-06T08:47:50.156" v="386"/>
          <ac:spMkLst>
            <pc:docMk/>
            <pc:sldMk cId="2694708168" sldId="2147483528"/>
            <ac:spMk id="5" creationId="{FBDEDFAD-3BB3-4B0E-F287-67589391746F}"/>
          </ac:spMkLst>
        </pc:spChg>
        <pc:spChg chg="add del mod">
          <ac:chgData name="Maryna Ryan" userId="S::maryna.ryan@hitachienergy.com::bd7c9255-0fd9-46e2-848f-def7ec4e40fc" providerId="AD" clId="Web-{53EAE573-B669-45D8-3A37-AEB0685E3891}" dt="2024-02-06T08:48:09.250" v="389"/>
          <ac:spMkLst>
            <pc:docMk/>
            <pc:sldMk cId="2694708168" sldId="2147483528"/>
            <ac:spMk id="8" creationId="{E96AEE42-4529-8E85-08BA-E6C7B2BABCD4}"/>
          </ac:spMkLst>
        </pc:spChg>
        <pc:spChg chg="add del mod">
          <ac:chgData name="Maryna Ryan" userId="S::maryna.ryan@hitachienergy.com::bd7c9255-0fd9-46e2-848f-def7ec4e40fc" providerId="AD" clId="Web-{53EAE573-B669-45D8-3A37-AEB0685E3891}" dt="2024-02-06T08:48:29.407" v="394"/>
          <ac:spMkLst>
            <pc:docMk/>
            <pc:sldMk cId="2694708168" sldId="2147483528"/>
            <ac:spMk id="11" creationId="{F103A504-3FA8-82FE-96EB-86D477180677}"/>
          </ac:spMkLst>
        </pc:spChg>
        <pc:picChg chg="add del mod ord">
          <ac:chgData name="Maryna Ryan" userId="S::maryna.ryan@hitachienergy.com::bd7c9255-0fd9-46e2-848f-def7ec4e40fc" providerId="AD" clId="Web-{53EAE573-B669-45D8-3A37-AEB0685E3891}" dt="2024-02-06T08:47:58.078" v="388"/>
          <ac:picMkLst>
            <pc:docMk/>
            <pc:sldMk cId="2694708168" sldId="2147483528"/>
            <ac:picMk id="6" creationId="{641A76DA-AF04-7FD6-CF80-06282AFBE13A}"/>
          </ac:picMkLst>
        </pc:picChg>
        <pc:picChg chg="add del mod ord">
          <ac:chgData name="Maryna Ryan" userId="S::maryna.ryan@hitachienergy.com::bd7c9255-0fd9-46e2-848f-def7ec4e40fc" providerId="AD" clId="Web-{53EAE573-B669-45D8-3A37-AEB0685E3891}" dt="2024-02-06T08:48:24.141" v="392"/>
          <ac:picMkLst>
            <pc:docMk/>
            <pc:sldMk cId="2694708168" sldId="2147483528"/>
            <ac:picMk id="9" creationId="{880616A0-78D3-832D-77A3-441F460A26D6}"/>
          </ac:picMkLst>
        </pc:picChg>
        <pc:picChg chg="add mod">
          <ac:chgData name="Maryna Ryan" userId="S::maryna.ryan@hitachienergy.com::bd7c9255-0fd9-46e2-848f-def7ec4e40fc" providerId="AD" clId="Web-{53EAE573-B669-45D8-3A37-AEB0685E3891}" dt="2024-02-06T08:48:33.595" v="395"/>
          <ac:picMkLst>
            <pc:docMk/>
            <pc:sldMk cId="2694708168" sldId="2147483528"/>
            <ac:picMk id="12" creationId="{864F58BE-99BA-9AD7-A652-4DB6C2C6E53F}"/>
          </ac:picMkLst>
        </pc:picChg>
      </pc:sldChg>
    </pc:docChg>
  </pc:docChgLst>
  <pc:docChgLst>
    <pc:chgData name="Maryna Ryan" userId="S::maryna.ryan@hitachienergy.com::bd7c9255-0fd9-46e2-848f-def7ec4e40fc" providerId="AD" clId="Web-{AEDE42FC-E9C7-5C93-6DAE-E56E928E9033}"/>
    <pc:docChg chg="addSld delSld modSld sldOrd modSection">
      <pc:chgData name="Maryna Ryan" userId="S::maryna.ryan@hitachienergy.com::bd7c9255-0fd9-46e2-848f-def7ec4e40fc" providerId="AD" clId="Web-{AEDE42FC-E9C7-5C93-6DAE-E56E928E9033}" dt="2024-02-13T13:55:21.130" v="972" actId="20577"/>
      <pc:docMkLst>
        <pc:docMk/>
      </pc:docMkLst>
      <pc:sldChg chg="del">
        <pc:chgData name="Maryna Ryan" userId="S::maryna.ryan@hitachienergy.com::bd7c9255-0fd9-46e2-848f-def7ec4e40fc" providerId="AD" clId="Web-{AEDE42FC-E9C7-5C93-6DAE-E56E928E9033}" dt="2024-02-13T07:46:21.607" v="929"/>
        <pc:sldMkLst>
          <pc:docMk/>
          <pc:sldMk cId="3860401163" sldId="362"/>
        </pc:sldMkLst>
      </pc:sldChg>
      <pc:sldChg chg="modSp del">
        <pc:chgData name="Maryna Ryan" userId="S::maryna.ryan@hitachienergy.com::bd7c9255-0fd9-46e2-848f-def7ec4e40fc" providerId="AD" clId="Web-{AEDE42FC-E9C7-5C93-6DAE-E56E928E9033}" dt="2024-02-09T09:00:14.611" v="179"/>
        <pc:sldMkLst>
          <pc:docMk/>
          <pc:sldMk cId="269433696" sldId="2147469481"/>
        </pc:sldMkLst>
        <pc:spChg chg="mod">
          <ac:chgData name="Maryna Ryan" userId="S::maryna.ryan@hitachienergy.com::bd7c9255-0fd9-46e2-848f-def7ec4e40fc" providerId="AD" clId="Web-{AEDE42FC-E9C7-5C93-6DAE-E56E928E9033}" dt="2024-02-07T08:50:47.212" v="10" actId="20577"/>
          <ac:spMkLst>
            <pc:docMk/>
            <pc:sldMk cId="269433696" sldId="2147469481"/>
            <ac:spMk id="5" creationId="{00000000-0000-0000-0000-000000000000}"/>
          </ac:spMkLst>
        </pc:spChg>
      </pc:sldChg>
      <pc:sldChg chg="addSp delSp modSp">
        <pc:chgData name="Maryna Ryan" userId="S::maryna.ryan@hitachienergy.com::bd7c9255-0fd9-46e2-848f-def7ec4e40fc" providerId="AD" clId="Web-{AEDE42FC-E9C7-5C93-6DAE-E56E928E9033}" dt="2024-02-12T20:21:26.390" v="839" actId="20577"/>
        <pc:sldMkLst>
          <pc:docMk/>
          <pc:sldMk cId="143500047" sldId="2147469496"/>
        </pc:sldMkLst>
        <pc:spChg chg="mod">
          <ac:chgData name="Maryna Ryan" userId="S::maryna.ryan@hitachienergy.com::bd7c9255-0fd9-46e2-848f-def7ec4e40fc" providerId="AD" clId="Web-{AEDE42FC-E9C7-5C93-6DAE-E56E928E9033}" dt="2024-02-09T08:41:42.526" v="93" actId="14100"/>
          <ac:spMkLst>
            <pc:docMk/>
            <pc:sldMk cId="143500047" sldId="2147469496"/>
            <ac:spMk id="3" creationId="{4036009A-5A46-DAD4-9EBD-9B168AD63D7E}"/>
          </ac:spMkLst>
        </pc:spChg>
        <pc:spChg chg="mod">
          <ac:chgData name="Maryna Ryan" userId="S::maryna.ryan@hitachienergy.com::bd7c9255-0fd9-46e2-848f-def7ec4e40fc" providerId="AD" clId="Web-{AEDE42FC-E9C7-5C93-6DAE-E56E928E9033}" dt="2024-02-09T08:41:49.152" v="95" actId="14100"/>
          <ac:spMkLst>
            <pc:docMk/>
            <pc:sldMk cId="143500047" sldId="2147469496"/>
            <ac:spMk id="4" creationId="{FDBCD36A-3711-1403-A5B1-944107A1FB78}"/>
          </ac:spMkLst>
        </pc:spChg>
        <pc:spChg chg="mod">
          <ac:chgData name="Maryna Ryan" userId="S::maryna.ryan@hitachienergy.com::bd7c9255-0fd9-46e2-848f-def7ec4e40fc" providerId="AD" clId="Web-{AEDE42FC-E9C7-5C93-6DAE-E56E928E9033}" dt="2024-02-09T08:41:57.012" v="97" actId="14100"/>
          <ac:spMkLst>
            <pc:docMk/>
            <pc:sldMk cId="143500047" sldId="2147469496"/>
            <ac:spMk id="6" creationId="{AB5C8E1D-05A5-6A30-F221-9E5D2972A688}"/>
          </ac:spMkLst>
        </pc:spChg>
        <pc:spChg chg="mod">
          <ac:chgData name="Maryna Ryan" userId="S::maryna.ryan@hitachienergy.com::bd7c9255-0fd9-46e2-848f-def7ec4e40fc" providerId="AD" clId="Web-{AEDE42FC-E9C7-5C93-6DAE-E56E928E9033}" dt="2024-02-09T08:41:35.495" v="91" actId="20577"/>
          <ac:spMkLst>
            <pc:docMk/>
            <pc:sldMk cId="143500047" sldId="2147469496"/>
            <ac:spMk id="7" creationId="{7B3614F7-F762-3C38-60B1-C52DBB4AC8EA}"/>
          </ac:spMkLst>
        </pc:spChg>
        <pc:spChg chg="mod">
          <ac:chgData name="Maryna Ryan" userId="S::maryna.ryan@hitachienergy.com::bd7c9255-0fd9-46e2-848f-def7ec4e40fc" providerId="AD" clId="Web-{AEDE42FC-E9C7-5C93-6DAE-E56E928E9033}" dt="2024-02-12T20:21:26.390" v="839" actId="20577"/>
          <ac:spMkLst>
            <pc:docMk/>
            <pc:sldMk cId="143500047" sldId="2147469496"/>
            <ac:spMk id="8" creationId="{9943F43A-9810-6CC0-D580-EF56B4FF00CF}"/>
          </ac:spMkLst>
        </pc:spChg>
        <pc:spChg chg="add del mod">
          <ac:chgData name="Maryna Ryan" userId="S::maryna.ryan@hitachienergy.com::bd7c9255-0fd9-46e2-848f-def7ec4e40fc" providerId="AD" clId="Web-{AEDE42FC-E9C7-5C93-6DAE-E56E928E9033}" dt="2024-02-09T08:40:51.133" v="75"/>
          <ac:spMkLst>
            <pc:docMk/>
            <pc:sldMk cId="143500047" sldId="2147469496"/>
            <ac:spMk id="10" creationId="{D0C0CAC5-53C9-D741-8A4D-D1E9BF7D3D0F}"/>
          </ac:spMkLst>
        </pc:spChg>
        <pc:spChg chg="add del mod">
          <ac:chgData name="Maryna Ryan" userId="S::maryna.ryan@hitachienergy.com::bd7c9255-0fd9-46e2-848f-def7ec4e40fc" providerId="AD" clId="Web-{AEDE42FC-E9C7-5C93-6DAE-E56E928E9033}" dt="2024-02-09T08:40:55.102" v="77"/>
          <ac:spMkLst>
            <pc:docMk/>
            <pc:sldMk cId="143500047" sldId="2147469496"/>
            <ac:spMk id="12" creationId="{F348DE0A-CBDB-4F02-1CFB-3016E04D7D60}"/>
          </ac:spMkLst>
        </pc:spChg>
        <pc:spChg chg="add del mod">
          <ac:chgData name="Maryna Ryan" userId="S::maryna.ryan@hitachienergy.com::bd7c9255-0fd9-46e2-848f-def7ec4e40fc" providerId="AD" clId="Web-{AEDE42FC-E9C7-5C93-6DAE-E56E928E9033}" dt="2024-02-09T08:40:58.852" v="81"/>
          <ac:spMkLst>
            <pc:docMk/>
            <pc:sldMk cId="143500047" sldId="2147469496"/>
            <ac:spMk id="14" creationId="{3CF43032-0593-1AE0-8D8A-4D48B57C233F}"/>
          </ac:spMkLst>
        </pc:spChg>
        <pc:spChg chg="add del mod">
          <ac:chgData name="Maryna Ryan" userId="S::maryna.ryan@hitachienergy.com::bd7c9255-0fd9-46e2-848f-def7ec4e40fc" providerId="AD" clId="Web-{AEDE42FC-E9C7-5C93-6DAE-E56E928E9033}" dt="2024-02-09T08:40:57.274" v="79"/>
          <ac:spMkLst>
            <pc:docMk/>
            <pc:sldMk cId="143500047" sldId="2147469496"/>
            <ac:spMk id="26" creationId="{6095478A-125C-B9DD-3999-16BDED74010C}"/>
          </ac:spMkLst>
        </pc:spChg>
        <pc:spChg chg="add del mod">
          <ac:chgData name="Maryna Ryan" userId="S::maryna.ryan@hitachienergy.com::bd7c9255-0fd9-46e2-848f-def7ec4e40fc" providerId="AD" clId="Web-{AEDE42FC-E9C7-5C93-6DAE-E56E928E9033}" dt="2024-02-09T08:40:57.867" v="80"/>
          <ac:spMkLst>
            <pc:docMk/>
            <pc:sldMk cId="143500047" sldId="2147469496"/>
            <ac:spMk id="35" creationId="{40B60389-A948-0975-AE95-69734723467A}"/>
          </ac:spMkLst>
        </pc:spChg>
        <pc:spChg chg="add del mod">
          <ac:chgData name="Maryna Ryan" userId="S::maryna.ryan@hitachienergy.com::bd7c9255-0fd9-46e2-848f-def7ec4e40fc" providerId="AD" clId="Web-{AEDE42FC-E9C7-5C93-6DAE-E56E928E9033}" dt="2024-02-09T08:41:09.134" v="85"/>
          <ac:spMkLst>
            <pc:docMk/>
            <pc:sldMk cId="143500047" sldId="2147469496"/>
            <ac:spMk id="44" creationId="{14B2E6E1-E9E0-4D62-C12C-C352860F8DA6}"/>
          </ac:spMkLst>
        </pc:spChg>
        <pc:spChg chg="add del mod">
          <ac:chgData name="Maryna Ryan" userId="S::maryna.ryan@hitachienergy.com::bd7c9255-0fd9-46e2-848f-def7ec4e40fc" providerId="AD" clId="Web-{AEDE42FC-E9C7-5C93-6DAE-E56E928E9033}" dt="2024-02-09T08:41:18.822" v="87"/>
          <ac:spMkLst>
            <pc:docMk/>
            <pc:sldMk cId="143500047" sldId="2147469496"/>
            <ac:spMk id="53" creationId="{2FDEED41-6AAD-0C79-4C70-E20D6C3AD34B}"/>
          </ac:spMkLst>
        </pc:spChg>
        <pc:graphicFrameChg chg="add del mod ord modGraphic">
          <ac:chgData name="Maryna Ryan" userId="S::maryna.ryan@hitachienergy.com::bd7c9255-0fd9-46e2-848f-def7ec4e40fc" providerId="AD" clId="Web-{AEDE42FC-E9C7-5C93-6DAE-E56E928E9033}" dt="2024-02-09T08:40:53.695" v="76"/>
          <ac:graphicFrameMkLst>
            <pc:docMk/>
            <pc:sldMk cId="143500047" sldId="2147469496"/>
            <ac:graphicFrameMk id="15" creationId="{370D71C1-0D3F-0608-4EF8-60B1C826112F}"/>
          </ac:graphicFrameMkLst>
        </pc:graphicFrameChg>
        <pc:graphicFrameChg chg="add del mod ord modGraphic">
          <ac:chgData name="Maryna Ryan" userId="S::maryna.ryan@hitachienergy.com::bd7c9255-0fd9-46e2-848f-def7ec4e40fc" providerId="AD" clId="Web-{AEDE42FC-E9C7-5C93-6DAE-E56E928E9033}" dt="2024-02-09T08:40:56.039" v="78"/>
          <ac:graphicFrameMkLst>
            <pc:docMk/>
            <pc:sldMk cId="143500047" sldId="2147469496"/>
            <ac:graphicFrameMk id="27" creationId="{37C03B5B-9710-1D51-5847-490C7E1B1156}"/>
          </ac:graphicFrameMkLst>
        </pc:graphicFrameChg>
        <pc:graphicFrameChg chg="add del mod ord modGraphic">
          <ac:chgData name="Maryna Ryan" userId="S::maryna.ryan@hitachienergy.com::bd7c9255-0fd9-46e2-848f-def7ec4e40fc" providerId="AD" clId="Web-{AEDE42FC-E9C7-5C93-6DAE-E56E928E9033}" dt="2024-02-09T08:41:01.821" v="82"/>
          <ac:graphicFrameMkLst>
            <pc:docMk/>
            <pc:sldMk cId="143500047" sldId="2147469496"/>
            <ac:graphicFrameMk id="36" creationId="{CA75190C-8E93-C7D5-7B8B-49039E532ED4}"/>
          </ac:graphicFrameMkLst>
        </pc:graphicFrameChg>
        <pc:graphicFrameChg chg="add del mod ord modGraphic">
          <ac:chgData name="Maryna Ryan" userId="S::maryna.ryan@hitachienergy.com::bd7c9255-0fd9-46e2-848f-def7ec4e40fc" providerId="AD" clId="Web-{AEDE42FC-E9C7-5C93-6DAE-E56E928E9033}" dt="2024-02-09T08:41:11.868" v="86"/>
          <ac:graphicFrameMkLst>
            <pc:docMk/>
            <pc:sldMk cId="143500047" sldId="2147469496"/>
            <ac:graphicFrameMk id="45" creationId="{2B79FFE5-6F38-E826-6671-20CDE1D9049E}"/>
          </ac:graphicFrameMkLst>
        </pc:graphicFrameChg>
        <pc:picChg chg="del">
          <ac:chgData name="Maryna Ryan" userId="S::maryna.ryan@hitachienergy.com::bd7c9255-0fd9-46e2-848f-def7ec4e40fc" providerId="AD" clId="Web-{AEDE42FC-E9C7-5C93-6DAE-E56E928E9033}" dt="2024-02-09T08:40:47.711" v="72"/>
          <ac:picMkLst>
            <pc:docMk/>
            <pc:sldMk cId="143500047" sldId="2147469496"/>
            <ac:picMk id="16" creationId="{2440CFE2-8E94-8EEE-3739-0CA50512C2CA}"/>
          </ac:picMkLst>
        </pc:picChg>
        <pc:picChg chg="del">
          <ac:chgData name="Maryna Ryan" userId="S::maryna.ryan@hitachienergy.com::bd7c9255-0fd9-46e2-848f-def7ec4e40fc" providerId="AD" clId="Web-{AEDE42FC-E9C7-5C93-6DAE-E56E928E9033}" dt="2024-02-09T08:40:48.429" v="73"/>
          <ac:picMkLst>
            <pc:docMk/>
            <pc:sldMk cId="143500047" sldId="2147469496"/>
            <ac:picMk id="18" creationId="{5EFCA8B5-8EC9-8657-15AC-257FCF456D22}"/>
          </ac:picMkLst>
        </pc:picChg>
        <pc:picChg chg="del">
          <ac:chgData name="Maryna Ryan" userId="S::maryna.ryan@hitachienergy.com::bd7c9255-0fd9-46e2-848f-def7ec4e40fc" providerId="AD" clId="Web-{AEDE42FC-E9C7-5C93-6DAE-E56E928E9033}" dt="2024-02-09T08:40:48.820" v="74"/>
          <ac:picMkLst>
            <pc:docMk/>
            <pc:sldMk cId="143500047" sldId="2147469496"/>
            <ac:picMk id="20" creationId="{821661F2-BD69-CAA2-50A1-21DE6F394236}"/>
          </ac:picMkLst>
        </pc:picChg>
      </pc:sldChg>
      <pc:sldChg chg="del">
        <pc:chgData name="Maryna Ryan" userId="S::maryna.ryan@hitachienergy.com::bd7c9255-0fd9-46e2-848f-def7ec4e40fc" providerId="AD" clId="Web-{AEDE42FC-E9C7-5C93-6DAE-E56E928E9033}" dt="2024-02-09T08:34:05.764" v="14"/>
        <pc:sldMkLst>
          <pc:docMk/>
          <pc:sldMk cId="152296303" sldId="2147469500"/>
        </pc:sldMkLst>
      </pc:sldChg>
      <pc:sldChg chg="addSp modSp add ord">
        <pc:chgData name="Maryna Ryan" userId="S::maryna.ryan@hitachienergy.com::bd7c9255-0fd9-46e2-848f-def7ec4e40fc" providerId="AD" clId="Web-{AEDE42FC-E9C7-5C93-6DAE-E56E928E9033}" dt="2024-02-09T09:02:15.556" v="187"/>
        <pc:sldMkLst>
          <pc:docMk/>
          <pc:sldMk cId="622218069" sldId="2147469734"/>
        </pc:sldMkLst>
        <pc:spChg chg="add mod">
          <ac:chgData name="Maryna Ryan" userId="S::maryna.ryan@hitachienergy.com::bd7c9255-0fd9-46e2-848f-def7ec4e40fc" providerId="AD" clId="Web-{AEDE42FC-E9C7-5C93-6DAE-E56E928E9033}" dt="2024-02-09T09:02:15.556" v="187"/>
          <ac:spMkLst>
            <pc:docMk/>
            <pc:sldMk cId="622218069" sldId="2147469734"/>
            <ac:spMk id="2" creationId="{C0B2E5D6-72F7-68A0-F147-488756FCD517}"/>
          </ac:spMkLst>
        </pc:spChg>
        <pc:spChg chg="mod">
          <ac:chgData name="Maryna Ryan" userId="S::maryna.ryan@hitachienergy.com::bd7c9255-0fd9-46e2-848f-def7ec4e40fc" providerId="AD" clId="Web-{AEDE42FC-E9C7-5C93-6DAE-E56E928E9033}" dt="2024-02-09T09:01:41.663" v="183"/>
          <ac:spMkLst>
            <pc:docMk/>
            <pc:sldMk cId="622218069" sldId="2147469734"/>
            <ac:spMk id="72" creationId="{BF81BCD8-9BB7-72FE-E0F3-2302354B2CA7}"/>
          </ac:spMkLst>
        </pc:spChg>
        <pc:spChg chg="mod">
          <ac:chgData name="Maryna Ryan" userId="S::maryna.ryan@hitachienergy.com::bd7c9255-0fd9-46e2-848f-def7ec4e40fc" providerId="AD" clId="Web-{AEDE42FC-E9C7-5C93-6DAE-E56E928E9033}" dt="2024-02-09T09:01:28.819" v="181"/>
          <ac:spMkLst>
            <pc:docMk/>
            <pc:sldMk cId="622218069" sldId="2147469734"/>
            <ac:spMk id="73" creationId="{8374303B-631C-909A-FDBF-FC7DBE876AB1}"/>
          </ac:spMkLst>
        </pc:spChg>
        <pc:spChg chg="mod">
          <ac:chgData name="Maryna Ryan" userId="S::maryna.ryan@hitachienergy.com::bd7c9255-0fd9-46e2-848f-def7ec4e40fc" providerId="AD" clId="Web-{AEDE42FC-E9C7-5C93-6DAE-E56E928E9033}" dt="2024-02-09T09:01:43.929" v="184"/>
          <ac:spMkLst>
            <pc:docMk/>
            <pc:sldMk cId="622218069" sldId="2147469734"/>
            <ac:spMk id="74" creationId="{AF84A5FE-D71D-7C0F-3BA0-C01A8D679797}"/>
          </ac:spMkLst>
        </pc:spChg>
        <pc:spChg chg="mod">
          <ac:chgData name="Maryna Ryan" userId="S::maryna.ryan@hitachienergy.com::bd7c9255-0fd9-46e2-848f-def7ec4e40fc" providerId="AD" clId="Web-{AEDE42FC-E9C7-5C93-6DAE-E56E928E9033}" dt="2024-02-09T09:01:38.382" v="182"/>
          <ac:spMkLst>
            <pc:docMk/>
            <pc:sldMk cId="622218069" sldId="2147469734"/>
            <ac:spMk id="75" creationId="{712AE6E6-9BDF-41CB-6DEC-E80DB75291F2}"/>
          </ac:spMkLst>
        </pc:spChg>
      </pc:sldChg>
      <pc:sldChg chg="modSp add delCm">
        <pc:chgData name="Maryna Ryan" userId="S::maryna.ryan@hitachienergy.com::bd7c9255-0fd9-46e2-848f-def7ec4e40fc" providerId="AD" clId="Web-{AEDE42FC-E9C7-5C93-6DAE-E56E928E9033}" dt="2024-02-12T16:00:17.910" v="818" actId="1076"/>
        <pc:sldMkLst>
          <pc:docMk/>
          <pc:sldMk cId="3749186289" sldId="2147473391"/>
        </pc:sldMkLst>
        <pc:spChg chg="mod">
          <ac:chgData name="Maryna Ryan" userId="S::maryna.ryan@hitachienergy.com::bd7c9255-0fd9-46e2-848f-def7ec4e40fc" providerId="AD" clId="Web-{AEDE42FC-E9C7-5C93-6DAE-E56E928E9033}" dt="2024-02-09T08:44:30.381" v="113" actId="20577"/>
          <ac:spMkLst>
            <pc:docMk/>
            <pc:sldMk cId="3749186289" sldId="2147473391"/>
            <ac:spMk id="57" creationId="{2E86E14A-440F-8269-C927-5FE6DC5D09F3}"/>
          </ac:spMkLst>
        </pc:spChg>
        <pc:spChg chg="mod">
          <ac:chgData name="Maryna Ryan" userId="S::maryna.ryan@hitachienergy.com::bd7c9255-0fd9-46e2-848f-def7ec4e40fc" providerId="AD" clId="Web-{AEDE42FC-E9C7-5C93-6DAE-E56E928E9033}" dt="2024-02-12T16:00:17.910" v="818" actId="1076"/>
          <ac:spMkLst>
            <pc:docMk/>
            <pc:sldMk cId="3749186289" sldId="2147473391"/>
            <ac:spMk id="105" creationId="{6B167940-38C0-4EB8-AA7E-7E27E13458BC}"/>
          </ac:spMkLst>
        </pc:spChg>
        <pc:spChg chg="mod">
          <ac:chgData name="Maryna Ryan" userId="S::maryna.ryan@hitachienergy.com::bd7c9255-0fd9-46e2-848f-def7ec4e40fc" providerId="AD" clId="Web-{AEDE42FC-E9C7-5C93-6DAE-E56E928E9033}" dt="2024-02-09T08:44:20.411" v="110" actId="1076"/>
          <ac:spMkLst>
            <pc:docMk/>
            <pc:sldMk cId="3749186289" sldId="2147473391"/>
            <ac:spMk id="188" creationId="{00000000-0000-0000-0000-000000000000}"/>
          </ac:spMkLst>
        </pc:spChg>
        <pc:extLst>
          <p:ext xmlns:p="http://schemas.openxmlformats.org/presentationml/2006/main" uri="{D6D511B9-2390-475A-947B-AFAB55BFBCF1}">
            <pc226:cmChg xmlns:pc226="http://schemas.microsoft.com/office/powerpoint/2022/06/main/command" chg="del">
              <pc226:chgData name="Maryna Ryan" userId="S::maryna.ryan@hitachienergy.com::bd7c9255-0fd9-46e2-848f-def7ec4e40fc" providerId="AD" clId="Web-{AEDE42FC-E9C7-5C93-6DAE-E56E928E9033}" dt="2024-02-09T08:43:45.003" v="99"/>
              <pc2:cmMkLst xmlns:pc2="http://schemas.microsoft.com/office/powerpoint/2019/9/main/command">
                <pc:docMk/>
                <pc:sldMk cId="3749186289" sldId="2147473391"/>
                <pc2:cmMk id="{0E993FDC-2354-4AEF-8251-28CFD6FA6973}"/>
              </pc2:cmMkLst>
            </pc226:cmChg>
          </p:ext>
        </pc:extLst>
      </pc:sldChg>
      <pc:sldChg chg="modSp add del">
        <pc:chgData name="Maryna Ryan" userId="S::maryna.ryan@hitachienergy.com::bd7c9255-0fd9-46e2-848f-def7ec4e40fc" providerId="AD" clId="Web-{AEDE42FC-E9C7-5C93-6DAE-E56E928E9033}" dt="2024-02-13T07:42:44.601" v="924" actId="20577"/>
        <pc:sldMkLst>
          <pc:docMk/>
          <pc:sldMk cId="3794286993" sldId="2147483521"/>
        </pc:sldMkLst>
        <pc:spChg chg="mod">
          <ac:chgData name="Maryna Ryan" userId="S::maryna.ryan@hitachienergy.com::bd7c9255-0fd9-46e2-848f-def7ec4e40fc" providerId="AD" clId="Web-{AEDE42FC-E9C7-5C93-6DAE-E56E928E9033}" dt="2024-02-13T07:42:44.601" v="924" actId="20577"/>
          <ac:spMkLst>
            <pc:docMk/>
            <pc:sldMk cId="3794286993" sldId="2147483521"/>
            <ac:spMk id="8" creationId="{00000000-0000-0000-0000-000000000000}"/>
          </ac:spMkLst>
        </pc:spChg>
      </pc:sldChg>
      <pc:sldChg chg="modSp">
        <pc:chgData name="Maryna Ryan" userId="S::maryna.ryan@hitachienergy.com::bd7c9255-0fd9-46e2-848f-def7ec4e40fc" providerId="AD" clId="Web-{AEDE42FC-E9C7-5C93-6DAE-E56E928E9033}" dt="2024-02-13T07:42:18.663" v="908" actId="20577"/>
        <pc:sldMkLst>
          <pc:docMk/>
          <pc:sldMk cId="2602967560" sldId="2147483522"/>
        </pc:sldMkLst>
        <pc:spChg chg="mod">
          <ac:chgData name="Maryna Ryan" userId="S::maryna.ryan@hitachienergy.com::bd7c9255-0fd9-46e2-848f-def7ec4e40fc" providerId="AD" clId="Web-{AEDE42FC-E9C7-5C93-6DAE-E56E928E9033}" dt="2024-02-13T07:42:18.663" v="908" actId="20577"/>
          <ac:spMkLst>
            <pc:docMk/>
            <pc:sldMk cId="2602967560" sldId="2147483522"/>
            <ac:spMk id="8" creationId="{00000000-0000-0000-0000-000000000000}"/>
          </ac:spMkLst>
        </pc:spChg>
      </pc:sldChg>
      <pc:sldChg chg="addSp delSp modSp">
        <pc:chgData name="Maryna Ryan" userId="S::maryna.ryan@hitachienergy.com::bd7c9255-0fd9-46e2-848f-def7ec4e40fc" providerId="AD" clId="Web-{AEDE42FC-E9C7-5C93-6DAE-E56E928E9033}" dt="2024-02-13T07:42:57.430" v="926" actId="20577"/>
        <pc:sldMkLst>
          <pc:docMk/>
          <pc:sldMk cId="1817296606" sldId="2147483523"/>
        </pc:sldMkLst>
        <pc:spChg chg="mod">
          <ac:chgData name="Maryna Ryan" userId="S::maryna.ryan@hitachienergy.com::bd7c9255-0fd9-46e2-848f-def7ec4e40fc" providerId="AD" clId="Web-{AEDE42FC-E9C7-5C93-6DAE-E56E928E9033}" dt="2024-02-13T07:42:57.430" v="926" actId="20577"/>
          <ac:spMkLst>
            <pc:docMk/>
            <pc:sldMk cId="1817296606" sldId="2147483523"/>
            <ac:spMk id="8" creationId="{00000000-0000-0000-0000-000000000000}"/>
          </ac:spMkLst>
        </pc:spChg>
        <pc:picChg chg="del">
          <ac:chgData name="Maryna Ryan" userId="S::maryna.ryan@hitachienergy.com::bd7c9255-0fd9-46e2-848f-def7ec4e40fc" providerId="AD" clId="Web-{AEDE42FC-E9C7-5C93-6DAE-E56E928E9033}" dt="2024-02-09T08:49:09.288" v="118"/>
          <ac:picMkLst>
            <pc:docMk/>
            <pc:sldMk cId="1817296606" sldId="2147483523"/>
            <ac:picMk id="2" creationId="{F906C91F-6472-35FC-1914-244D39C5DD98}"/>
          </ac:picMkLst>
        </pc:picChg>
        <pc:picChg chg="add del mod">
          <ac:chgData name="Maryna Ryan" userId="S::maryna.ryan@hitachienergy.com::bd7c9255-0fd9-46e2-848f-def7ec4e40fc" providerId="AD" clId="Web-{AEDE42FC-E9C7-5C93-6DAE-E56E928E9033}" dt="2024-02-09T09:08:56.112" v="194"/>
          <ac:picMkLst>
            <pc:docMk/>
            <pc:sldMk cId="1817296606" sldId="2147483523"/>
            <ac:picMk id="3" creationId="{1058973F-0654-A761-462D-AABDE71E0B30}"/>
          </ac:picMkLst>
        </pc:picChg>
        <pc:picChg chg="add mod">
          <ac:chgData name="Maryna Ryan" userId="S::maryna.ryan@hitachienergy.com::bd7c9255-0fd9-46e2-848f-def7ec4e40fc" providerId="AD" clId="Web-{AEDE42FC-E9C7-5C93-6DAE-E56E928E9033}" dt="2024-02-09T09:09:16.457" v="199" actId="1076"/>
          <ac:picMkLst>
            <pc:docMk/>
            <pc:sldMk cId="1817296606" sldId="2147483523"/>
            <ac:picMk id="5" creationId="{FD17C05B-FF6F-C33A-6339-E578632B7D02}"/>
          </ac:picMkLst>
        </pc:picChg>
      </pc:sldChg>
      <pc:sldChg chg="modSp ord">
        <pc:chgData name="Maryna Ryan" userId="S::maryna.ryan@hitachienergy.com::bd7c9255-0fd9-46e2-848f-def7ec4e40fc" providerId="AD" clId="Web-{AEDE42FC-E9C7-5C93-6DAE-E56E928E9033}" dt="2024-02-13T07:43:06.742" v="928"/>
        <pc:sldMkLst>
          <pc:docMk/>
          <pc:sldMk cId="2633054703" sldId="2147483524"/>
        </pc:sldMkLst>
        <pc:spChg chg="mod">
          <ac:chgData name="Maryna Ryan" userId="S::maryna.ryan@hitachienergy.com::bd7c9255-0fd9-46e2-848f-def7ec4e40fc" providerId="AD" clId="Web-{AEDE42FC-E9C7-5C93-6DAE-E56E928E9033}" dt="2024-02-13T07:43:02.586" v="927" actId="20577"/>
          <ac:spMkLst>
            <pc:docMk/>
            <pc:sldMk cId="2633054703" sldId="2147483524"/>
            <ac:spMk id="8" creationId="{00000000-0000-0000-0000-000000000000}"/>
          </ac:spMkLst>
        </pc:spChg>
      </pc:sldChg>
      <pc:sldChg chg="addSp delSp modSp ord">
        <pc:chgData name="Maryna Ryan" userId="S::maryna.ryan@hitachienergy.com::bd7c9255-0fd9-46e2-848f-def7ec4e40fc" providerId="AD" clId="Web-{AEDE42FC-E9C7-5C93-6DAE-E56E928E9033}" dt="2024-02-13T07:42:51.133" v="925" actId="20577"/>
        <pc:sldMkLst>
          <pc:docMk/>
          <pc:sldMk cId="1667476948" sldId="2147483525"/>
        </pc:sldMkLst>
        <pc:spChg chg="mod">
          <ac:chgData name="Maryna Ryan" userId="S::maryna.ryan@hitachienergy.com::bd7c9255-0fd9-46e2-848f-def7ec4e40fc" providerId="AD" clId="Web-{AEDE42FC-E9C7-5C93-6DAE-E56E928E9033}" dt="2024-02-13T07:42:51.133" v="925" actId="20577"/>
          <ac:spMkLst>
            <pc:docMk/>
            <pc:sldMk cId="1667476948" sldId="2147483525"/>
            <ac:spMk id="8" creationId="{00000000-0000-0000-0000-000000000000}"/>
          </ac:spMkLst>
        </pc:spChg>
        <pc:picChg chg="del">
          <ac:chgData name="Maryna Ryan" userId="S::maryna.ryan@hitachienergy.com::bd7c9255-0fd9-46e2-848f-def7ec4e40fc" providerId="AD" clId="Web-{AEDE42FC-E9C7-5C93-6DAE-E56E928E9033}" dt="2024-02-09T09:03:57.578" v="191"/>
          <ac:picMkLst>
            <pc:docMk/>
            <pc:sldMk cId="1667476948" sldId="2147483525"/>
            <ac:picMk id="2" creationId="{9C439467-00E4-A7FF-E4DC-FC0431D4767F}"/>
          </ac:picMkLst>
        </pc:picChg>
        <pc:picChg chg="add mod">
          <ac:chgData name="Maryna Ryan" userId="S::maryna.ryan@hitachienergy.com::bd7c9255-0fd9-46e2-848f-def7ec4e40fc" providerId="AD" clId="Web-{AEDE42FC-E9C7-5C93-6DAE-E56E928E9033}" dt="2024-02-09T09:04:03.156" v="193" actId="14100"/>
          <ac:picMkLst>
            <pc:docMk/>
            <pc:sldMk cId="1667476948" sldId="2147483525"/>
            <ac:picMk id="3" creationId="{2645E5A3-F745-5C66-6BAC-31F4282C8E6E}"/>
          </ac:picMkLst>
        </pc:picChg>
      </pc:sldChg>
      <pc:sldChg chg="del">
        <pc:chgData name="Maryna Ryan" userId="S::maryna.ryan@hitachienergy.com::bd7c9255-0fd9-46e2-848f-def7ec4e40fc" providerId="AD" clId="Web-{AEDE42FC-E9C7-5C93-6DAE-E56E928E9033}" dt="2024-02-09T09:00:14.611" v="180"/>
        <pc:sldMkLst>
          <pc:docMk/>
          <pc:sldMk cId="2719338381" sldId="2147483526"/>
        </pc:sldMkLst>
      </pc:sldChg>
      <pc:sldChg chg="addSp delSp modSp ord">
        <pc:chgData name="Maryna Ryan" userId="S::maryna.ryan@hitachienergy.com::bd7c9255-0fd9-46e2-848f-def7ec4e40fc" providerId="AD" clId="Web-{AEDE42FC-E9C7-5C93-6DAE-E56E928E9033}" dt="2024-02-12T20:30:44.857" v="869"/>
        <pc:sldMkLst>
          <pc:docMk/>
          <pc:sldMk cId="3720216623" sldId="2147483527"/>
        </pc:sldMkLst>
        <pc:graphicFrameChg chg="add del mod modGraphic">
          <ac:chgData name="Maryna Ryan" userId="S::maryna.ryan@hitachienergy.com::bd7c9255-0fd9-46e2-848f-def7ec4e40fc" providerId="AD" clId="Web-{AEDE42FC-E9C7-5C93-6DAE-E56E928E9033}" dt="2024-02-12T20:30:44.857" v="869"/>
          <ac:graphicFrameMkLst>
            <pc:docMk/>
            <pc:sldMk cId="3720216623" sldId="2147483527"/>
            <ac:graphicFrameMk id="6" creationId="{F8862D73-7A92-BF02-F547-B239DBE58B77}"/>
          </ac:graphicFrameMkLst>
        </pc:graphicFrameChg>
        <pc:picChg chg="mod">
          <ac:chgData name="Maryna Ryan" userId="S::maryna.ryan@hitachienergy.com::bd7c9255-0fd9-46e2-848f-def7ec4e40fc" providerId="AD" clId="Web-{AEDE42FC-E9C7-5C93-6DAE-E56E928E9033}" dt="2024-02-12T16:08:38.733" v="831" actId="1076"/>
          <ac:picMkLst>
            <pc:docMk/>
            <pc:sldMk cId="3720216623" sldId="2147483527"/>
            <ac:picMk id="3" creationId="{0F1701BC-4E29-9671-A457-F81C9CCCAE47}"/>
          </ac:picMkLst>
        </pc:picChg>
        <pc:picChg chg="mod">
          <ac:chgData name="Maryna Ryan" userId="S::maryna.ryan@hitachienergy.com::bd7c9255-0fd9-46e2-848f-def7ec4e40fc" providerId="AD" clId="Web-{AEDE42FC-E9C7-5C93-6DAE-E56E928E9033}" dt="2024-02-12T20:28:06.963" v="848" actId="1076"/>
          <ac:picMkLst>
            <pc:docMk/>
            <pc:sldMk cId="3720216623" sldId="2147483527"/>
            <ac:picMk id="5" creationId="{813BAF1E-5AB1-3E18-328D-E6632FB37F2B}"/>
          </ac:picMkLst>
        </pc:picChg>
        <pc:picChg chg="mod">
          <ac:chgData name="Maryna Ryan" userId="S::maryna.ryan@hitachienergy.com::bd7c9255-0fd9-46e2-848f-def7ec4e40fc" providerId="AD" clId="Web-{AEDE42FC-E9C7-5C93-6DAE-E56E928E9033}" dt="2024-02-12T20:28:13.822" v="849" actId="1076"/>
          <ac:picMkLst>
            <pc:docMk/>
            <pc:sldMk cId="3720216623" sldId="2147483527"/>
            <ac:picMk id="7" creationId="{AD742DE1-06C4-C4A9-AF06-EBF5D9C6D718}"/>
          </ac:picMkLst>
        </pc:picChg>
        <pc:picChg chg="mod">
          <ac:chgData name="Maryna Ryan" userId="S::maryna.ryan@hitachienergy.com::bd7c9255-0fd9-46e2-848f-def7ec4e40fc" providerId="AD" clId="Web-{AEDE42FC-E9C7-5C93-6DAE-E56E928E9033}" dt="2024-02-12T16:08:50.968" v="835" actId="1076"/>
          <ac:picMkLst>
            <pc:docMk/>
            <pc:sldMk cId="3720216623" sldId="2147483527"/>
            <ac:picMk id="8" creationId="{CA07562F-69AC-A5EC-8DA5-C61041DADF9B}"/>
          </ac:picMkLst>
        </pc:picChg>
        <pc:picChg chg="del">
          <ac:chgData name="Maryna Ryan" userId="S::maryna.ryan@hitachienergy.com::bd7c9255-0fd9-46e2-848f-def7ec4e40fc" providerId="AD" clId="Web-{AEDE42FC-E9C7-5C93-6DAE-E56E928E9033}" dt="2024-02-12T15:31:15.191" v="765"/>
          <ac:picMkLst>
            <pc:docMk/>
            <pc:sldMk cId="3720216623" sldId="2147483527"/>
            <ac:picMk id="9" creationId="{962F5B70-5AFE-F01C-FC80-FA1BC88A4ED0}"/>
          </ac:picMkLst>
        </pc:picChg>
        <pc:picChg chg="del">
          <ac:chgData name="Maryna Ryan" userId="S::maryna.ryan@hitachienergy.com::bd7c9255-0fd9-46e2-848f-def7ec4e40fc" providerId="AD" clId="Web-{AEDE42FC-E9C7-5C93-6DAE-E56E928E9033}" dt="2024-02-12T15:31:15.847" v="766"/>
          <ac:picMkLst>
            <pc:docMk/>
            <pc:sldMk cId="3720216623" sldId="2147483527"/>
            <ac:picMk id="10" creationId="{AF197598-C9AF-2FF2-FC1A-C063AAF9B681}"/>
          </ac:picMkLst>
        </pc:picChg>
        <pc:picChg chg="del mod">
          <ac:chgData name="Maryna Ryan" userId="S::maryna.ryan@hitachienergy.com::bd7c9255-0fd9-46e2-848f-def7ec4e40fc" providerId="AD" clId="Web-{AEDE42FC-E9C7-5C93-6DAE-E56E928E9033}" dt="2024-02-12T15:31:17.035" v="768"/>
          <ac:picMkLst>
            <pc:docMk/>
            <pc:sldMk cId="3720216623" sldId="2147483527"/>
            <ac:picMk id="11" creationId="{D5E66F48-AB0E-A052-BB21-B1808E13BE0E}"/>
          </ac:picMkLst>
        </pc:picChg>
        <pc:picChg chg="del">
          <ac:chgData name="Maryna Ryan" userId="S::maryna.ryan@hitachienergy.com::bd7c9255-0fd9-46e2-848f-def7ec4e40fc" providerId="AD" clId="Web-{AEDE42FC-E9C7-5C93-6DAE-E56E928E9033}" dt="2024-02-12T15:31:17.269" v="769"/>
          <ac:picMkLst>
            <pc:docMk/>
            <pc:sldMk cId="3720216623" sldId="2147483527"/>
            <ac:picMk id="12" creationId="{DF49E5BE-D4C8-2D04-6A1E-B79424C32B15}"/>
          </ac:picMkLst>
        </pc:picChg>
        <pc:picChg chg="del">
          <ac:chgData name="Maryna Ryan" userId="S::maryna.ryan@hitachienergy.com::bd7c9255-0fd9-46e2-848f-def7ec4e40fc" providerId="AD" clId="Web-{AEDE42FC-E9C7-5C93-6DAE-E56E928E9033}" dt="2024-02-12T15:31:17.613" v="770"/>
          <ac:picMkLst>
            <pc:docMk/>
            <pc:sldMk cId="3720216623" sldId="2147483527"/>
            <ac:picMk id="13" creationId="{ECF536DC-2B3D-8B13-4036-9891C1656ED8}"/>
          </ac:picMkLst>
        </pc:picChg>
        <pc:picChg chg="del">
          <ac:chgData name="Maryna Ryan" userId="S::maryna.ryan@hitachienergy.com::bd7c9255-0fd9-46e2-848f-def7ec4e40fc" providerId="AD" clId="Web-{AEDE42FC-E9C7-5C93-6DAE-E56E928E9033}" dt="2024-02-12T15:31:18.161" v="771"/>
          <ac:picMkLst>
            <pc:docMk/>
            <pc:sldMk cId="3720216623" sldId="2147483527"/>
            <ac:picMk id="14" creationId="{999469E9-D03A-E946-2115-5381FC167AA0}"/>
          </ac:picMkLst>
        </pc:picChg>
        <pc:picChg chg="del">
          <ac:chgData name="Maryna Ryan" userId="S::maryna.ryan@hitachienergy.com::bd7c9255-0fd9-46e2-848f-def7ec4e40fc" providerId="AD" clId="Web-{AEDE42FC-E9C7-5C93-6DAE-E56E928E9033}" dt="2024-02-12T15:31:18.613" v="772"/>
          <ac:picMkLst>
            <pc:docMk/>
            <pc:sldMk cId="3720216623" sldId="2147483527"/>
            <ac:picMk id="15" creationId="{27BF0DF1-E5BF-EAA9-F616-9AF0420EB623}"/>
          </ac:picMkLst>
        </pc:picChg>
        <pc:picChg chg="del">
          <ac:chgData name="Maryna Ryan" userId="S::maryna.ryan@hitachienergy.com::bd7c9255-0fd9-46e2-848f-def7ec4e40fc" providerId="AD" clId="Web-{AEDE42FC-E9C7-5C93-6DAE-E56E928E9033}" dt="2024-02-12T15:31:19.519" v="773"/>
          <ac:picMkLst>
            <pc:docMk/>
            <pc:sldMk cId="3720216623" sldId="2147483527"/>
            <ac:picMk id="16" creationId="{F1C3CC83-EA49-69A6-5208-700C66E156C2}"/>
          </ac:picMkLst>
        </pc:picChg>
        <pc:picChg chg="mod">
          <ac:chgData name="Maryna Ryan" userId="S::maryna.ryan@hitachienergy.com::bd7c9255-0fd9-46e2-848f-def7ec4e40fc" providerId="AD" clId="Web-{AEDE42FC-E9C7-5C93-6DAE-E56E928E9033}" dt="2024-02-12T16:08:05.247" v="826" actId="1076"/>
          <ac:picMkLst>
            <pc:docMk/>
            <pc:sldMk cId="3720216623" sldId="2147483527"/>
            <ac:picMk id="17" creationId="{6CAFE8F5-6E91-2A01-8200-65E517D69F3A}"/>
          </ac:picMkLst>
        </pc:picChg>
        <pc:picChg chg="del">
          <ac:chgData name="Maryna Ryan" userId="S::maryna.ryan@hitachienergy.com::bd7c9255-0fd9-46e2-848f-def7ec4e40fc" providerId="AD" clId="Web-{AEDE42FC-E9C7-5C93-6DAE-E56E928E9033}" dt="2024-02-12T15:31:20.082" v="774"/>
          <ac:picMkLst>
            <pc:docMk/>
            <pc:sldMk cId="3720216623" sldId="2147483527"/>
            <ac:picMk id="18" creationId="{4B7F0AFC-DD36-36A5-A184-EA876ACEE396}"/>
          </ac:picMkLst>
        </pc:picChg>
        <pc:picChg chg="del">
          <ac:chgData name="Maryna Ryan" userId="S::maryna.ryan@hitachienergy.com::bd7c9255-0fd9-46e2-848f-def7ec4e40fc" providerId="AD" clId="Web-{AEDE42FC-E9C7-5C93-6DAE-E56E928E9033}" dt="2024-02-12T15:31:20.550" v="775"/>
          <ac:picMkLst>
            <pc:docMk/>
            <pc:sldMk cId="3720216623" sldId="2147483527"/>
            <ac:picMk id="19" creationId="{6E1CD6AA-2535-8E58-C332-34B702351828}"/>
          </ac:picMkLst>
        </pc:picChg>
        <pc:picChg chg="del mod">
          <ac:chgData name="Maryna Ryan" userId="S::maryna.ryan@hitachienergy.com::bd7c9255-0fd9-46e2-848f-def7ec4e40fc" providerId="AD" clId="Web-{AEDE42FC-E9C7-5C93-6DAE-E56E928E9033}" dt="2024-02-12T15:30:17.955" v="735"/>
          <ac:picMkLst>
            <pc:docMk/>
            <pc:sldMk cId="3720216623" sldId="2147483527"/>
            <ac:picMk id="20" creationId="{E2D94C38-5CD4-831C-0EC6-05F3C6A95EAE}"/>
          </ac:picMkLst>
        </pc:picChg>
        <pc:picChg chg="del mod">
          <ac:chgData name="Maryna Ryan" userId="S::maryna.ryan@hitachienergy.com::bd7c9255-0fd9-46e2-848f-def7ec4e40fc" providerId="AD" clId="Web-{AEDE42FC-E9C7-5C93-6DAE-E56E928E9033}" dt="2024-02-12T15:30:18.673" v="736"/>
          <ac:picMkLst>
            <pc:docMk/>
            <pc:sldMk cId="3720216623" sldId="2147483527"/>
            <ac:picMk id="21" creationId="{655EF7AC-DED2-5E6F-322F-E7B240881D13}"/>
          </ac:picMkLst>
        </pc:picChg>
        <pc:picChg chg="del mod">
          <ac:chgData name="Maryna Ryan" userId="S::maryna.ryan@hitachienergy.com::bd7c9255-0fd9-46e2-848f-def7ec4e40fc" providerId="AD" clId="Web-{AEDE42FC-E9C7-5C93-6DAE-E56E928E9033}" dt="2024-02-12T15:30:19.470" v="737"/>
          <ac:picMkLst>
            <pc:docMk/>
            <pc:sldMk cId="3720216623" sldId="2147483527"/>
            <ac:picMk id="22" creationId="{890A4012-7ADC-07E5-A799-74AF0559FF4A}"/>
          </ac:picMkLst>
        </pc:picChg>
        <pc:picChg chg="del mod">
          <ac:chgData name="Maryna Ryan" userId="S::maryna.ryan@hitachienergy.com::bd7c9255-0fd9-46e2-848f-def7ec4e40fc" providerId="AD" clId="Web-{AEDE42FC-E9C7-5C93-6DAE-E56E928E9033}" dt="2024-02-12T15:30:20.095" v="738"/>
          <ac:picMkLst>
            <pc:docMk/>
            <pc:sldMk cId="3720216623" sldId="2147483527"/>
            <ac:picMk id="23" creationId="{0A4BFD6F-5720-BC09-D2CE-5F02BC887CE3}"/>
          </ac:picMkLst>
        </pc:picChg>
        <pc:picChg chg="del mod">
          <ac:chgData name="Maryna Ryan" userId="S::maryna.ryan@hitachienergy.com::bd7c9255-0fd9-46e2-848f-def7ec4e40fc" providerId="AD" clId="Web-{AEDE42FC-E9C7-5C93-6DAE-E56E928E9033}" dt="2024-02-12T15:30:20.673" v="739"/>
          <ac:picMkLst>
            <pc:docMk/>
            <pc:sldMk cId="3720216623" sldId="2147483527"/>
            <ac:picMk id="24" creationId="{D83A3DBB-F8E2-7274-D6F4-934DFC6751A1}"/>
          </ac:picMkLst>
        </pc:picChg>
        <pc:picChg chg="del mod">
          <ac:chgData name="Maryna Ryan" userId="S::maryna.ryan@hitachienergy.com::bd7c9255-0fd9-46e2-848f-def7ec4e40fc" providerId="AD" clId="Web-{AEDE42FC-E9C7-5C93-6DAE-E56E928E9033}" dt="2024-02-12T15:30:21.501" v="740"/>
          <ac:picMkLst>
            <pc:docMk/>
            <pc:sldMk cId="3720216623" sldId="2147483527"/>
            <ac:picMk id="25" creationId="{C8E62C5C-DBF8-58EA-F3DD-4564F87A34AE}"/>
          </ac:picMkLst>
        </pc:picChg>
        <pc:picChg chg="del mod">
          <ac:chgData name="Maryna Ryan" userId="S::maryna.ryan@hitachienergy.com::bd7c9255-0fd9-46e2-848f-def7ec4e40fc" providerId="AD" clId="Web-{AEDE42FC-E9C7-5C93-6DAE-E56E928E9033}" dt="2024-02-12T15:30:22.861" v="741"/>
          <ac:picMkLst>
            <pc:docMk/>
            <pc:sldMk cId="3720216623" sldId="2147483527"/>
            <ac:picMk id="26" creationId="{BCAC8E81-BA82-ADEA-D6C1-3FC17E18166A}"/>
          </ac:picMkLst>
        </pc:picChg>
        <pc:picChg chg="add mod">
          <ac:chgData name="Maryna Ryan" userId="S::maryna.ryan@hitachienergy.com::bd7c9255-0fd9-46e2-848f-def7ec4e40fc" providerId="AD" clId="Web-{AEDE42FC-E9C7-5C93-6DAE-E56E928E9033}" dt="2024-02-12T16:08:02.904" v="824" actId="1076"/>
          <ac:picMkLst>
            <pc:docMk/>
            <pc:sldMk cId="3720216623" sldId="2147483527"/>
            <ac:picMk id="27" creationId="{E6AA8AD5-893F-9152-ADFD-EBF8671AA7BC}"/>
          </ac:picMkLst>
        </pc:picChg>
        <pc:picChg chg="add mod">
          <ac:chgData name="Maryna Ryan" userId="S::maryna.ryan@hitachienergy.com::bd7c9255-0fd9-46e2-848f-def7ec4e40fc" providerId="AD" clId="Web-{AEDE42FC-E9C7-5C93-6DAE-E56E928E9033}" dt="2024-02-12T16:08:03.872" v="825" actId="1076"/>
          <ac:picMkLst>
            <pc:docMk/>
            <pc:sldMk cId="3720216623" sldId="2147483527"/>
            <ac:picMk id="28" creationId="{B1E9DC3F-52EB-EF2F-1B3B-352D0FE60BEC}"/>
          </ac:picMkLst>
        </pc:picChg>
        <pc:picChg chg="add mod">
          <ac:chgData name="Maryna Ryan" userId="S::maryna.ryan@hitachienergy.com::bd7c9255-0fd9-46e2-848f-def7ec4e40fc" providerId="AD" clId="Web-{AEDE42FC-E9C7-5C93-6DAE-E56E928E9033}" dt="2024-02-12T16:08:08.107" v="827" actId="1076"/>
          <ac:picMkLst>
            <pc:docMk/>
            <pc:sldMk cId="3720216623" sldId="2147483527"/>
            <ac:picMk id="29" creationId="{F03BA943-222C-CAD8-BC20-ACC99A4F4C19}"/>
          </ac:picMkLst>
        </pc:picChg>
        <pc:picChg chg="add mod">
          <ac:chgData name="Maryna Ryan" userId="S::maryna.ryan@hitachienergy.com::bd7c9255-0fd9-46e2-848f-def7ec4e40fc" providerId="AD" clId="Web-{AEDE42FC-E9C7-5C93-6DAE-E56E928E9033}" dt="2024-02-12T16:08:09.998" v="828" actId="1076"/>
          <ac:picMkLst>
            <pc:docMk/>
            <pc:sldMk cId="3720216623" sldId="2147483527"/>
            <ac:picMk id="30" creationId="{3839D851-FEEC-73BC-01B1-79359508D561}"/>
          </ac:picMkLst>
        </pc:picChg>
        <pc:picChg chg="add mod">
          <ac:chgData name="Maryna Ryan" userId="S::maryna.ryan@hitachienergy.com::bd7c9255-0fd9-46e2-848f-def7ec4e40fc" providerId="AD" clId="Web-{AEDE42FC-E9C7-5C93-6DAE-E56E928E9033}" dt="2024-02-12T15:29:29.422" v="720" actId="1076"/>
          <ac:picMkLst>
            <pc:docMk/>
            <pc:sldMk cId="3720216623" sldId="2147483527"/>
            <ac:picMk id="31" creationId="{370D814A-3578-1172-6851-43C460E379D3}"/>
          </ac:picMkLst>
        </pc:picChg>
        <pc:picChg chg="add mod">
          <ac:chgData name="Maryna Ryan" userId="S::maryna.ryan@hitachienergy.com::bd7c9255-0fd9-46e2-848f-def7ec4e40fc" providerId="AD" clId="Web-{AEDE42FC-E9C7-5C93-6DAE-E56E928E9033}" dt="2024-02-12T20:26:56.836" v="845" actId="1076"/>
          <ac:picMkLst>
            <pc:docMk/>
            <pc:sldMk cId="3720216623" sldId="2147483527"/>
            <ac:picMk id="32" creationId="{E1ADDDA1-CA48-53A2-7E76-630817195A87}"/>
          </ac:picMkLst>
        </pc:picChg>
        <pc:picChg chg="add mod">
          <ac:chgData name="Maryna Ryan" userId="S::maryna.ryan@hitachienergy.com::bd7c9255-0fd9-46e2-848f-def7ec4e40fc" providerId="AD" clId="Web-{AEDE42FC-E9C7-5C93-6DAE-E56E928E9033}" dt="2024-02-12T20:26:54.477" v="844" actId="1076"/>
          <ac:picMkLst>
            <pc:docMk/>
            <pc:sldMk cId="3720216623" sldId="2147483527"/>
            <ac:picMk id="33" creationId="{47490F3F-0424-4EA0-477F-19A758D4DE39}"/>
          </ac:picMkLst>
        </pc:picChg>
        <pc:picChg chg="add mod">
          <ac:chgData name="Maryna Ryan" userId="S::maryna.ryan@hitachienergy.com::bd7c9255-0fd9-46e2-848f-def7ec4e40fc" providerId="AD" clId="Web-{AEDE42FC-E9C7-5C93-6DAE-E56E928E9033}" dt="2024-02-12T15:29:41.578" v="726" actId="1076"/>
          <ac:picMkLst>
            <pc:docMk/>
            <pc:sldMk cId="3720216623" sldId="2147483527"/>
            <ac:picMk id="34" creationId="{D467CCAB-0C43-4D4C-C8D0-D57CEFA260DC}"/>
          </ac:picMkLst>
        </pc:picChg>
        <pc:picChg chg="add mod">
          <ac:chgData name="Maryna Ryan" userId="S::maryna.ryan@hitachienergy.com::bd7c9255-0fd9-46e2-848f-def7ec4e40fc" providerId="AD" clId="Web-{AEDE42FC-E9C7-5C93-6DAE-E56E928E9033}" dt="2024-02-12T20:26:59.039" v="846" actId="1076"/>
          <ac:picMkLst>
            <pc:docMk/>
            <pc:sldMk cId="3720216623" sldId="2147483527"/>
            <ac:picMk id="35" creationId="{F9A3A530-35C7-D5FE-A43B-846C0842D102}"/>
          </ac:picMkLst>
        </pc:picChg>
        <pc:picChg chg="add mod">
          <ac:chgData name="Maryna Ryan" userId="S::maryna.ryan@hitachienergy.com::bd7c9255-0fd9-46e2-848f-def7ec4e40fc" providerId="AD" clId="Web-{AEDE42FC-E9C7-5C93-6DAE-E56E928E9033}" dt="2024-02-12T20:27:00.274" v="847" actId="1076"/>
          <ac:picMkLst>
            <pc:docMk/>
            <pc:sldMk cId="3720216623" sldId="2147483527"/>
            <ac:picMk id="36" creationId="{A927FC97-70FF-63E6-36C5-21859A94061B}"/>
          </ac:picMkLst>
        </pc:picChg>
        <pc:picChg chg="mod">
          <ac:chgData name="Maryna Ryan" userId="S::maryna.ryan@hitachienergy.com::bd7c9255-0fd9-46e2-848f-def7ec4e40fc" providerId="AD" clId="Web-{AEDE42FC-E9C7-5C93-6DAE-E56E928E9033}" dt="2024-02-12T15:30:16.329" v="734" actId="1076"/>
          <ac:picMkLst>
            <pc:docMk/>
            <pc:sldMk cId="3720216623" sldId="2147483527"/>
            <ac:picMk id="37" creationId="{12E7F1D1-8510-5E8B-F4CC-524F70CEDB8F}"/>
          </ac:picMkLst>
        </pc:picChg>
        <pc:picChg chg="add mod">
          <ac:chgData name="Maryna Ryan" userId="S::maryna.ryan@hitachienergy.com::bd7c9255-0fd9-46e2-848f-def7ec4e40fc" providerId="AD" clId="Web-{AEDE42FC-E9C7-5C93-6DAE-E56E928E9033}" dt="2024-02-12T15:30:29.220" v="745" actId="1076"/>
          <ac:picMkLst>
            <pc:docMk/>
            <pc:sldMk cId="3720216623" sldId="2147483527"/>
            <ac:picMk id="38" creationId="{E5783E41-6AC3-D671-DC1E-71657FE71517}"/>
          </ac:picMkLst>
        </pc:picChg>
        <pc:picChg chg="add mod">
          <ac:chgData name="Maryna Ryan" userId="S::maryna.ryan@hitachienergy.com::bd7c9255-0fd9-46e2-848f-def7ec4e40fc" providerId="AD" clId="Web-{AEDE42FC-E9C7-5C93-6DAE-E56E928E9033}" dt="2024-02-12T15:30:31.783" v="747" actId="1076"/>
          <ac:picMkLst>
            <pc:docMk/>
            <pc:sldMk cId="3720216623" sldId="2147483527"/>
            <ac:picMk id="39" creationId="{2A6A39B3-D76E-1424-7581-6123D58AAA9D}"/>
          </ac:picMkLst>
        </pc:picChg>
        <pc:picChg chg="add mod">
          <ac:chgData name="Maryna Ryan" userId="S::maryna.ryan@hitachienergy.com::bd7c9255-0fd9-46e2-848f-def7ec4e40fc" providerId="AD" clId="Web-{AEDE42FC-E9C7-5C93-6DAE-E56E928E9033}" dt="2024-02-12T16:07:53.466" v="822" actId="1076"/>
          <ac:picMkLst>
            <pc:docMk/>
            <pc:sldMk cId="3720216623" sldId="2147483527"/>
            <ac:picMk id="40" creationId="{D0CC2FC9-05ED-2EEF-FECC-F17A6DEA9C62}"/>
          </ac:picMkLst>
        </pc:picChg>
        <pc:picChg chg="add mod">
          <ac:chgData name="Maryna Ryan" userId="S::maryna.ryan@hitachienergy.com::bd7c9255-0fd9-46e2-848f-def7ec4e40fc" providerId="AD" clId="Web-{AEDE42FC-E9C7-5C93-6DAE-E56E928E9033}" dt="2024-02-12T15:30:37.377" v="751" actId="1076"/>
          <ac:picMkLst>
            <pc:docMk/>
            <pc:sldMk cId="3720216623" sldId="2147483527"/>
            <ac:picMk id="41" creationId="{E1858BFD-7FAA-0A4C-CBED-ED46A936819A}"/>
          </ac:picMkLst>
        </pc:picChg>
        <pc:picChg chg="add mod">
          <ac:chgData name="Maryna Ryan" userId="S::maryna.ryan@hitachienergy.com::bd7c9255-0fd9-46e2-848f-def7ec4e40fc" providerId="AD" clId="Web-{AEDE42FC-E9C7-5C93-6DAE-E56E928E9033}" dt="2024-02-12T20:26:42.492" v="840" actId="1076"/>
          <ac:picMkLst>
            <pc:docMk/>
            <pc:sldMk cId="3720216623" sldId="2147483527"/>
            <ac:picMk id="42" creationId="{0884300D-EC6F-530B-6FA6-02591EDE3615}"/>
          </ac:picMkLst>
        </pc:picChg>
        <pc:picChg chg="add mod">
          <ac:chgData name="Maryna Ryan" userId="S::maryna.ryan@hitachienergy.com::bd7c9255-0fd9-46e2-848f-def7ec4e40fc" providerId="AD" clId="Web-{AEDE42FC-E9C7-5C93-6DAE-E56E928E9033}" dt="2024-02-12T20:26:48.805" v="843" actId="688"/>
          <ac:picMkLst>
            <pc:docMk/>
            <pc:sldMk cId="3720216623" sldId="2147483527"/>
            <ac:picMk id="43" creationId="{0D74C981-78B5-757C-7BB9-0B2B3F176AA0}"/>
          </ac:picMkLst>
        </pc:picChg>
        <pc:picChg chg="add mod">
          <ac:chgData name="Maryna Ryan" userId="S::maryna.ryan@hitachienergy.com::bd7c9255-0fd9-46e2-848f-def7ec4e40fc" providerId="AD" clId="Web-{AEDE42FC-E9C7-5C93-6DAE-E56E928E9033}" dt="2024-02-12T15:30:47.815" v="757" actId="1076"/>
          <ac:picMkLst>
            <pc:docMk/>
            <pc:sldMk cId="3720216623" sldId="2147483527"/>
            <ac:picMk id="44" creationId="{053213F0-3FD3-293E-DB5A-D3E7873930E4}"/>
          </ac:picMkLst>
        </pc:picChg>
        <pc:picChg chg="add mod">
          <ac:chgData name="Maryna Ryan" userId="S::maryna.ryan@hitachienergy.com::bd7c9255-0fd9-46e2-848f-def7ec4e40fc" providerId="AD" clId="Web-{AEDE42FC-E9C7-5C93-6DAE-E56E928E9033}" dt="2024-02-12T15:30:53.206" v="759" actId="1076"/>
          <ac:picMkLst>
            <pc:docMk/>
            <pc:sldMk cId="3720216623" sldId="2147483527"/>
            <ac:picMk id="45" creationId="{B3041EF9-9D5D-0E37-ACB1-6DFFA6AC5CFF}"/>
          </ac:picMkLst>
        </pc:picChg>
        <pc:picChg chg="add mod">
          <ac:chgData name="Maryna Ryan" userId="S::maryna.ryan@hitachienergy.com::bd7c9255-0fd9-46e2-848f-def7ec4e40fc" providerId="AD" clId="Web-{AEDE42FC-E9C7-5C93-6DAE-E56E928E9033}" dt="2024-02-12T15:30:57.565" v="761" actId="1076"/>
          <ac:picMkLst>
            <pc:docMk/>
            <pc:sldMk cId="3720216623" sldId="2147483527"/>
            <ac:picMk id="46" creationId="{EEE5EAB6-087B-E367-D89D-F94A3E638FAA}"/>
          </ac:picMkLst>
        </pc:picChg>
        <pc:picChg chg="mod">
          <ac:chgData name="Maryna Ryan" userId="S::maryna.ryan@hitachienergy.com::bd7c9255-0fd9-46e2-848f-def7ec4e40fc" providerId="AD" clId="Web-{AEDE42FC-E9C7-5C93-6DAE-E56E928E9033}" dt="2024-02-12T16:09:42.813" v="837" actId="1076"/>
          <ac:picMkLst>
            <pc:docMk/>
            <pc:sldMk cId="3720216623" sldId="2147483527"/>
            <ac:picMk id="47" creationId="{10879731-351A-91B3-6D33-204A2FE466BC}"/>
          </ac:picMkLst>
        </pc:picChg>
        <pc:picChg chg="mod">
          <ac:chgData name="Maryna Ryan" userId="S::maryna.ryan@hitachienergy.com::bd7c9255-0fd9-46e2-848f-def7ec4e40fc" providerId="AD" clId="Web-{AEDE42FC-E9C7-5C93-6DAE-E56E928E9033}" dt="2024-02-12T15:31:09.441" v="764" actId="1076"/>
          <ac:picMkLst>
            <pc:docMk/>
            <pc:sldMk cId="3720216623" sldId="2147483527"/>
            <ac:picMk id="48" creationId="{F8B2F05A-BA48-2E7C-5C79-1F61E7582D13}"/>
          </ac:picMkLst>
        </pc:picChg>
        <pc:picChg chg="add del">
          <ac:chgData name="Maryna Ryan" userId="S::maryna.ryan@hitachienergy.com::bd7c9255-0fd9-46e2-848f-def7ec4e40fc" providerId="AD" clId="Web-{AEDE42FC-E9C7-5C93-6DAE-E56E928E9033}" dt="2024-02-12T15:31:16.331" v="767"/>
          <ac:picMkLst>
            <pc:docMk/>
            <pc:sldMk cId="3720216623" sldId="2147483527"/>
            <ac:picMk id="49" creationId="{58C4B42A-6F6C-51F3-FCED-EBC142E2A76C}"/>
          </ac:picMkLst>
        </pc:picChg>
        <pc:picChg chg="add mod">
          <ac:chgData name="Maryna Ryan" userId="S::maryna.ryan@hitachienergy.com::bd7c9255-0fd9-46e2-848f-def7ec4e40fc" providerId="AD" clId="Web-{AEDE42FC-E9C7-5C93-6DAE-E56E928E9033}" dt="2024-02-12T15:31:26.988" v="777" actId="1076"/>
          <ac:picMkLst>
            <pc:docMk/>
            <pc:sldMk cId="3720216623" sldId="2147483527"/>
            <ac:picMk id="50" creationId="{E034B1E0-15C5-F3EA-1241-158F0F6F006C}"/>
          </ac:picMkLst>
        </pc:picChg>
        <pc:picChg chg="add mod">
          <ac:chgData name="Maryna Ryan" userId="S::maryna.ryan@hitachienergy.com::bd7c9255-0fd9-46e2-848f-def7ec4e40fc" providerId="AD" clId="Web-{AEDE42FC-E9C7-5C93-6DAE-E56E928E9033}" dt="2024-02-12T15:31:31.004" v="779" actId="1076"/>
          <ac:picMkLst>
            <pc:docMk/>
            <pc:sldMk cId="3720216623" sldId="2147483527"/>
            <ac:picMk id="51" creationId="{36039471-4B18-68C4-8AEB-F7E477FAE4AB}"/>
          </ac:picMkLst>
        </pc:picChg>
        <pc:picChg chg="add mod">
          <ac:chgData name="Maryna Ryan" userId="S::maryna.ryan@hitachienergy.com::bd7c9255-0fd9-46e2-848f-def7ec4e40fc" providerId="AD" clId="Web-{AEDE42FC-E9C7-5C93-6DAE-E56E928E9033}" dt="2024-02-12T15:31:33.863" v="781" actId="1076"/>
          <ac:picMkLst>
            <pc:docMk/>
            <pc:sldMk cId="3720216623" sldId="2147483527"/>
            <ac:picMk id="52" creationId="{C085DC3C-1E8A-46C8-0153-89E9678E67DF}"/>
          </ac:picMkLst>
        </pc:picChg>
        <pc:picChg chg="add mod">
          <ac:chgData name="Maryna Ryan" userId="S::maryna.ryan@hitachienergy.com::bd7c9255-0fd9-46e2-848f-def7ec4e40fc" providerId="AD" clId="Web-{AEDE42FC-E9C7-5C93-6DAE-E56E928E9033}" dt="2024-02-12T15:31:54.958" v="783" actId="1076"/>
          <ac:picMkLst>
            <pc:docMk/>
            <pc:sldMk cId="3720216623" sldId="2147483527"/>
            <ac:picMk id="53" creationId="{15C16FCA-EC87-8522-37CD-E91DDC45FF31}"/>
          </ac:picMkLst>
        </pc:picChg>
        <pc:picChg chg="add mod">
          <ac:chgData name="Maryna Ryan" userId="S::maryna.ryan@hitachienergy.com::bd7c9255-0fd9-46e2-848f-def7ec4e40fc" providerId="AD" clId="Web-{AEDE42FC-E9C7-5C93-6DAE-E56E928E9033}" dt="2024-02-12T15:32:03.192" v="785" actId="1076"/>
          <ac:picMkLst>
            <pc:docMk/>
            <pc:sldMk cId="3720216623" sldId="2147483527"/>
            <ac:picMk id="54" creationId="{64FB8E96-5A46-4FED-9835-4BE7EB1D4670}"/>
          </ac:picMkLst>
        </pc:picChg>
        <pc:picChg chg="add mod">
          <ac:chgData name="Maryna Ryan" userId="S::maryna.ryan@hitachienergy.com::bd7c9255-0fd9-46e2-848f-def7ec4e40fc" providerId="AD" clId="Web-{AEDE42FC-E9C7-5C93-6DAE-E56E928E9033}" dt="2024-02-12T15:32:06.239" v="787" actId="1076"/>
          <ac:picMkLst>
            <pc:docMk/>
            <pc:sldMk cId="3720216623" sldId="2147483527"/>
            <ac:picMk id="55" creationId="{64A33BE0-8E00-C5BF-CB38-724F4F7C3338}"/>
          </ac:picMkLst>
        </pc:picChg>
        <pc:picChg chg="add mod">
          <ac:chgData name="Maryna Ryan" userId="S::maryna.ryan@hitachienergy.com::bd7c9255-0fd9-46e2-848f-def7ec4e40fc" providerId="AD" clId="Web-{AEDE42FC-E9C7-5C93-6DAE-E56E928E9033}" dt="2024-02-12T15:32:21.849" v="791" actId="1076"/>
          <ac:picMkLst>
            <pc:docMk/>
            <pc:sldMk cId="3720216623" sldId="2147483527"/>
            <ac:picMk id="56" creationId="{C390101E-0824-A7DD-E13C-288CD3D32992}"/>
          </ac:picMkLst>
        </pc:picChg>
        <pc:picChg chg="add mod">
          <ac:chgData name="Maryna Ryan" userId="S::maryna.ryan@hitachienergy.com::bd7c9255-0fd9-46e2-848f-def7ec4e40fc" providerId="AD" clId="Web-{AEDE42FC-E9C7-5C93-6DAE-E56E928E9033}" dt="2024-02-12T15:32:26.256" v="793" actId="1076"/>
          <ac:picMkLst>
            <pc:docMk/>
            <pc:sldMk cId="3720216623" sldId="2147483527"/>
            <ac:picMk id="57" creationId="{97B35DD3-BF39-6549-D5B8-DBAEDA4BD667}"/>
          </ac:picMkLst>
        </pc:picChg>
        <pc:picChg chg="add mod">
          <ac:chgData name="Maryna Ryan" userId="S::maryna.ryan@hitachienergy.com::bd7c9255-0fd9-46e2-848f-def7ec4e40fc" providerId="AD" clId="Web-{AEDE42FC-E9C7-5C93-6DAE-E56E928E9033}" dt="2024-02-12T15:32:29.521" v="795" actId="1076"/>
          <ac:picMkLst>
            <pc:docMk/>
            <pc:sldMk cId="3720216623" sldId="2147483527"/>
            <ac:picMk id="58" creationId="{7DB299F5-80A0-6592-64BD-BCE5F3E7C731}"/>
          </ac:picMkLst>
        </pc:picChg>
        <pc:picChg chg="del">
          <ac:chgData name="Maryna Ryan" userId="S::maryna.ryan@hitachienergy.com::bd7c9255-0fd9-46e2-848f-def7ec4e40fc" providerId="AD" clId="Web-{AEDE42FC-E9C7-5C93-6DAE-E56E928E9033}" dt="2024-02-12T15:30:23.080" v="742"/>
          <ac:picMkLst>
            <pc:docMk/>
            <pc:sldMk cId="3720216623" sldId="2147483527"/>
            <ac:picMk id="59" creationId="{A0433E59-82B0-1721-44F1-6B94732AA972}"/>
          </ac:picMkLst>
        </pc:picChg>
        <pc:picChg chg="del">
          <ac:chgData name="Maryna Ryan" userId="S::maryna.ryan@hitachienergy.com::bd7c9255-0fd9-46e2-848f-def7ec4e40fc" providerId="AD" clId="Web-{AEDE42FC-E9C7-5C93-6DAE-E56E928E9033}" dt="2024-02-12T15:30:23.673" v="743"/>
          <ac:picMkLst>
            <pc:docMk/>
            <pc:sldMk cId="3720216623" sldId="2147483527"/>
            <ac:picMk id="60" creationId="{6718E4BA-9C76-56C6-D156-8A4A0B4C4ACE}"/>
          </ac:picMkLst>
        </pc:picChg>
        <pc:picChg chg="del mod">
          <ac:chgData name="Maryna Ryan" userId="S::maryna.ryan@hitachienergy.com::bd7c9255-0fd9-46e2-848f-def7ec4e40fc" providerId="AD" clId="Web-{AEDE42FC-E9C7-5C93-6DAE-E56E928E9033}" dt="2024-02-12T15:28:50.812" v="700"/>
          <ac:picMkLst>
            <pc:docMk/>
            <pc:sldMk cId="3720216623" sldId="2147483527"/>
            <ac:picMk id="61" creationId="{4FE6F369-AF28-6498-FFB5-E7EFF60793D1}"/>
          </ac:picMkLst>
        </pc:picChg>
        <pc:picChg chg="del mod">
          <ac:chgData name="Maryna Ryan" userId="S::maryna.ryan@hitachienergy.com::bd7c9255-0fd9-46e2-848f-def7ec4e40fc" providerId="AD" clId="Web-{AEDE42FC-E9C7-5C93-6DAE-E56E928E9033}" dt="2024-02-12T15:28:54.936" v="701"/>
          <ac:picMkLst>
            <pc:docMk/>
            <pc:sldMk cId="3720216623" sldId="2147483527"/>
            <ac:picMk id="62" creationId="{14E5E37C-9DF1-1B5F-8FD1-9AA102A3B1C1}"/>
          </ac:picMkLst>
        </pc:picChg>
        <pc:picChg chg="del mod">
          <ac:chgData name="Maryna Ryan" userId="S::maryna.ryan@hitachienergy.com::bd7c9255-0fd9-46e2-848f-def7ec4e40fc" providerId="AD" clId="Web-{AEDE42FC-E9C7-5C93-6DAE-E56E928E9033}" dt="2024-02-12T15:28:55.546" v="702"/>
          <ac:picMkLst>
            <pc:docMk/>
            <pc:sldMk cId="3720216623" sldId="2147483527"/>
            <ac:picMk id="63" creationId="{CDABA36E-1C69-48D3-A7D1-76C9D7E90028}"/>
          </ac:picMkLst>
        </pc:picChg>
        <pc:picChg chg="del">
          <ac:chgData name="Maryna Ryan" userId="S::maryna.ryan@hitachienergy.com::bd7c9255-0fd9-46e2-848f-def7ec4e40fc" providerId="AD" clId="Web-{AEDE42FC-E9C7-5C93-6DAE-E56E928E9033}" dt="2024-02-12T15:28:56.092" v="703"/>
          <ac:picMkLst>
            <pc:docMk/>
            <pc:sldMk cId="3720216623" sldId="2147483527"/>
            <ac:picMk id="64" creationId="{25009E7F-BFF8-B61D-DE46-CE813120CC74}"/>
          </ac:picMkLst>
        </pc:picChg>
        <pc:picChg chg="del">
          <ac:chgData name="Maryna Ryan" userId="S::maryna.ryan@hitachienergy.com::bd7c9255-0fd9-46e2-848f-def7ec4e40fc" providerId="AD" clId="Web-{AEDE42FC-E9C7-5C93-6DAE-E56E928E9033}" dt="2024-02-12T15:28:58.374" v="704"/>
          <ac:picMkLst>
            <pc:docMk/>
            <pc:sldMk cId="3720216623" sldId="2147483527"/>
            <ac:picMk id="65" creationId="{695A1007-CB46-0402-497F-582A61526A2D}"/>
          </ac:picMkLst>
        </pc:picChg>
        <pc:picChg chg="del">
          <ac:chgData name="Maryna Ryan" userId="S::maryna.ryan@hitachienergy.com::bd7c9255-0fd9-46e2-848f-def7ec4e40fc" providerId="AD" clId="Web-{AEDE42FC-E9C7-5C93-6DAE-E56E928E9033}" dt="2024-02-12T15:28:58.608" v="705"/>
          <ac:picMkLst>
            <pc:docMk/>
            <pc:sldMk cId="3720216623" sldId="2147483527"/>
            <ac:picMk id="66" creationId="{75D08796-E947-0B07-F093-0767C91D0816}"/>
          </ac:picMkLst>
        </pc:picChg>
        <pc:picChg chg="del">
          <ac:chgData name="Maryna Ryan" userId="S::maryna.ryan@hitachienergy.com::bd7c9255-0fd9-46e2-848f-def7ec4e40fc" providerId="AD" clId="Web-{AEDE42FC-E9C7-5C93-6DAE-E56E928E9033}" dt="2024-02-12T15:28:58.718" v="706"/>
          <ac:picMkLst>
            <pc:docMk/>
            <pc:sldMk cId="3720216623" sldId="2147483527"/>
            <ac:picMk id="67" creationId="{77701D9F-543D-AE8A-3B72-B5C80CF0D4AB}"/>
          </ac:picMkLst>
        </pc:picChg>
        <pc:picChg chg="del">
          <ac:chgData name="Maryna Ryan" userId="S::maryna.ryan@hitachienergy.com::bd7c9255-0fd9-46e2-848f-def7ec4e40fc" providerId="AD" clId="Web-{AEDE42FC-E9C7-5C93-6DAE-E56E928E9033}" dt="2024-02-12T15:28:58.843" v="707"/>
          <ac:picMkLst>
            <pc:docMk/>
            <pc:sldMk cId="3720216623" sldId="2147483527"/>
            <ac:picMk id="68" creationId="{7F970E7B-C7B0-2B6C-F321-31716DBF6C97}"/>
          </ac:picMkLst>
        </pc:picChg>
        <pc:picChg chg="del">
          <ac:chgData name="Maryna Ryan" userId="S::maryna.ryan@hitachienergy.com::bd7c9255-0fd9-46e2-848f-def7ec4e40fc" providerId="AD" clId="Web-{AEDE42FC-E9C7-5C93-6DAE-E56E928E9033}" dt="2024-02-12T15:29:00.202" v="708"/>
          <ac:picMkLst>
            <pc:docMk/>
            <pc:sldMk cId="3720216623" sldId="2147483527"/>
            <ac:picMk id="69" creationId="{A73D30AA-9088-7693-76EC-BDAE2204745A}"/>
          </ac:picMkLst>
        </pc:picChg>
        <pc:picChg chg="del">
          <ac:chgData name="Maryna Ryan" userId="S::maryna.ryan@hitachienergy.com::bd7c9255-0fd9-46e2-848f-def7ec4e40fc" providerId="AD" clId="Web-{AEDE42FC-E9C7-5C93-6DAE-E56E928E9033}" dt="2024-02-12T15:29:00.358" v="709"/>
          <ac:picMkLst>
            <pc:docMk/>
            <pc:sldMk cId="3720216623" sldId="2147483527"/>
            <ac:picMk id="70" creationId="{74301BC6-3A49-C901-586A-13F1167F4369}"/>
          </ac:picMkLst>
        </pc:picChg>
        <pc:picChg chg="add mod">
          <ac:chgData name="Maryna Ryan" userId="S::maryna.ryan@hitachienergy.com::bd7c9255-0fd9-46e2-848f-def7ec4e40fc" providerId="AD" clId="Web-{AEDE42FC-E9C7-5C93-6DAE-E56E928E9033}" dt="2024-02-12T15:32:32.834" v="797" actId="1076"/>
          <ac:picMkLst>
            <pc:docMk/>
            <pc:sldMk cId="3720216623" sldId="2147483527"/>
            <ac:picMk id="71" creationId="{11D8CCCF-B916-7EA4-A6B9-73C3851EB417}"/>
          </ac:picMkLst>
        </pc:picChg>
      </pc:sldChg>
      <pc:sldChg chg="addSp delSp modSp ord">
        <pc:chgData name="Maryna Ryan" userId="S::maryna.ryan@hitachienergy.com::bd7c9255-0fd9-46e2-848f-def7ec4e40fc" providerId="AD" clId="Web-{AEDE42FC-E9C7-5C93-6DAE-E56E928E9033}" dt="2024-02-13T07:41:53.506" v="904"/>
        <pc:sldMkLst>
          <pc:docMk/>
          <pc:sldMk cId="2694708168" sldId="2147483528"/>
        </pc:sldMkLst>
        <pc:spChg chg="mod">
          <ac:chgData name="Maryna Ryan" userId="S::maryna.ryan@hitachienergy.com::bd7c9255-0fd9-46e2-848f-def7ec4e40fc" providerId="AD" clId="Web-{AEDE42FC-E9C7-5C93-6DAE-E56E928E9033}" dt="2024-02-12T20:58:21.337" v="870" actId="1076"/>
          <ac:spMkLst>
            <pc:docMk/>
            <pc:sldMk cId="2694708168" sldId="2147483528"/>
            <ac:spMk id="6" creationId="{EA6456E8-698B-1B59-0196-5C9D068A7732}"/>
          </ac:spMkLst>
        </pc:spChg>
        <pc:spChg chg="mod">
          <ac:chgData name="Maryna Ryan" userId="S::maryna.ryan@hitachienergy.com::bd7c9255-0fd9-46e2-848f-def7ec4e40fc" providerId="AD" clId="Web-{AEDE42FC-E9C7-5C93-6DAE-E56E928E9033}" dt="2024-02-09T08:58:44.059" v="165" actId="1076"/>
          <ac:spMkLst>
            <pc:docMk/>
            <pc:sldMk cId="2694708168" sldId="2147483528"/>
            <ac:spMk id="7" creationId="{4C2D9462-3161-6075-704F-06DF71431DD9}"/>
          </ac:spMkLst>
        </pc:spChg>
        <pc:spChg chg="mod">
          <ac:chgData name="Maryna Ryan" userId="S::maryna.ryan@hitachienergy.com::bd7c9255-0fd9-46e2-848f-def7ec4e40fc" providerId="AD" clId="Web-{AEDE42FC-E9C7-5C93-6DAE-E56E928E9033}" dt="2024-02-09T08:58:46.856" v="166" actId="1076"/>
          <ac:spMkLst>
            <pc:docMk/>
            <pc:sldMk cId="2694708168" sldId="2147483528"/>
            <ac:spMk id="8" creationId="{433726B7-9516-E94C-7076-A5AC3AC107DF}"/>
          </ac:spMkLst>
        </pc:spChg>
        <pc:spChg chg="mod">
          <ac:chgData name="Maryna Ryan" userId="S::maryna.ryan@hitachienergy.com::bd7c9255-0fd9-46e2-848f-def7ec4e40fc" providerId="AD" clId="Web-{AEDE42FC-E9C7-5C93-6DAE-E56E928E9033}" dt="2024-02-09T08:58:51.528" v="168" actId="1076"/>
          <ac:spMkLst>
            <pc:docMk/>
            <pc:sldMk cId="2694708168" sldId="2147483528"/>
            <ac:spMk id="9" creationId="{3ACD0F18-5EFC-DE5F-3A71-FACA78DB3752}"/>
          </ac:spMkLst>
        </pc:spChg>
        <pc:spChg chg="mod">
          <ac:chgData name="Maryna Ryan" userId="S::maryna.ryan@hitachienergy.com::bd7c9255-0fd9-46e2-848f-def7ec4e40fc" providerId="AD" clId="Web-{AEDE42FC-E9C7-5C93-6DAE-E56E928E9033}" dt="2024-02-09T08:58:49.153" v="167" actId="1076"/>
          <ac:spMkLst>
            <pc:docMk/>
            <pc:sldMk cId="2694708168" sldId="2147483528"/>
            <ac:spMk id="10" creationId="{376AD2ED-5430-066B-12BD-FC41384A8EE1}"/>
          </ac:spMkLst>
        </pc:spChg>
        <pc:spChg chg="mod">
          <ac:chgData name="Maryna Ryan" userId="S::maryna.ryan@hitachienergy.com::bd7c9255-0fd9-46e2-848f-def7ec4e40fc" providerId="AD" clId="Web-{AEDE42FC-E9C7-5C93-6DAE-E56E928E9033}" dt="2024-02-09T08:58:59.434" v="170" actId="1076"/>
          <ac:spMkLst>
            <pc:docMk/>
            <pc:sldMk cId="2694708168" sldId="2147483528"/>
            <ac:spMk id="12" creationId="{FC7C3471-3392-7218-B19D-462EBFA42786}"/>
          </ac:spMkLst>
        </pc:spChg>
        <pc:spChg chg="mod">
          <ac:chgData name="Maryna Ryan" userId="S::maryna.ryan@hitachienergy.com::bd7c9255-0fd9-46e2-848f-def7ec4e40fc" providerId="AD" clId="Web-{AEDE42FC-E9C7-5C93-6DAE-E56E928E9033}" dt="2024-02-09T08:58:54.856" v="169" actId="1076"/>
          <ac:spMkLst>
            <pc:docMk/>
            <pc:sldMk cId="2694708168" sldId="2147483528"/>
            <ac:spMk id="13" creationId="{22B73457-EB37-6E69-5046-5DFC64FEAECE}"/>
          </ac:spMkLst>
        </pc:spChg>
        <pc:spChg chg="mod">
          <ac:chgData name="Maryna Ryan" userId="S::maryna.ryan@hitachienergy.com::bd7c9255-0fd9-46e2-848f-def7ec4e40fc" providerId="AD" clId="Web-{AEDE42FC-E9C7-5C93-6DAE-E56E928E9033}" dt="2024-02-09T08:59:02.216" v="171" actId="1076"/>
          <ac:spMkLst>
            <pc:docMk/>
            <pc:sldMk cId="2694708168" sldId="2147483528"/>
            <ac:spMk id="15" creationId="{D63FA2AE-146A-790E-B0C7-73728DD017D9}"/>
          </ac:spMkLst>
        </pc:spChg>
        <pc:picChg chg="add del mod">
          <ac:chgData name="Maryna Ryan" userId="S::maryna.ryan@hitachienergy.com::bd7c9255-0fd9-46e2-848f-def7ec4e40fc" providerId="AD" clId="Web-{AEDE42FC-E9C7-5C93-6DAE-E56E928E9033}" dt="2024-02-09T08:55:45.422" v="146"/>
          <ac:picMkLst>
            <pc:docMk/>
            <pc:sldMk cId="2694708168" sldId="2147483528"/>
            <ac:picMk id="3" creationId="{1B8CBF2E-69E4-5D35-7EE1-0868CB4B7692}"/>
          </ac:picMkLst>
        </pc:picChg>
        <pc:picChg chg="del">
          <ac:chgData name="Maryna Ryan" userId="S::maryna.ryan@hitachienergy.com::bd7c9255-0fd9-46e2-848f-def7ec4e40fc" providerId="AD" clId="Web-{AEDE42FC-E9C7-5C93-6DAE-E56E928E9033}" dt="2024-02-09T08:52:22.879" v="144"/>
          <ac:picMkLst>
            <pc:docMk/>
            <pc:sldMk cId="2694708168" sldId="2147483528"/>
            <ac:picMk id="5" creationId="{0E967DF1-560E-513A-5DEA-EA80BBD5B7F7}"/>
          </ac:picMkLst>
        </pc:picChg>
        <pc:picChg chg="add del mod ord">
          <ac:chgData name="Maryna Ryan" userId="S::maryna.ryan@hitachienergy.com::bd7c9255-0fd9-46e2-848f-def7ec4e40fc" providerId="AD" clId="Web-{AEDE42FC-E9C7-5C93-6DAE-E56E928E9033}" dt="2024-02-09T08:57:48.555" v="156"/>
          <ac:picMkLst>
            <pc:docMk/>
            <pc:sldMk cId="2694708168" sldId="2147483528"/>
            <ac:picMk id="16" creationId="{295C6C01-B55C-93D7-B1E3-7A7205072A76}"/>
          </ac:picMkLst>
        </pc:picChg>
        <pc:picChg chg="add mod ord">
          <ac:chgData name="Maryna Ryan" userId="S::maryna.ryan@hitachienergy.com::bd7c9255-0fd9-46e2-848f-def7ec4e40fc" providerId="AD" clId="Web-{AEDE42FC-E9C7-5C93-6DAE-E56E928E9033}" dt="2024-02-12T20:58:29.181" v="872" actId="14100"/>
          <ac:picMkLst>
            <pc:docMk/>
            <pc:sldMk cId="2694708168" sldId="2147483528"/>
            <ac:picMk id="17" creationId="{EE38FD8B-B115-31F9-0391-F1C6366AF809}"/>
          </ac:picMkLst>
        </pc:picChg>
        <pc:cxnChg chg="add del mod">
          <ac:chgData name="Maryna Ryan" userId="S::maryna.ryan@hitachienergy.com::bd7c9255-0fd9-46e2-848f-def7ec4e40fc" providerId="AD" clId="Web-{AEDE42FC-E9C7-5C93-6DAE-E56E928E9033}" dt="2024-02-09T08:59:38.906" v="177"/>
          <ac:cxnSpMkLst>
            <pc:docMk/>
            <pc:sldMk cId="2694708168" sldId="2147483528"/>
            <ac:cxnSpMk id="18" creationId="{5B3D12C1-7A4D-4848-A4D7-0D96A562769D}"/>
          </ac:cxnSpMkLst>
        </pc:cxnChg>
      </pc:sldChg>
      <pc:sldChg chg="del">
        <pc:chgData name="Maryna Ryan" userId="S::maryna.ryan@hitachienergy.com::bd7c9255-0fd9-46e2-848f-def7ec4e40fc" providerId="AD" clId="Web-{AEDE42FC-E9C7-5C93-6DAE-E56E928E9033}" dt="2024-02-09T09:02:50.105" v="188"/>
        <pc:sldMkLst>
          <pc:docMk/>
          <pc:sldMk cId="443284633" sldId="2147483529"/>
        </pc:sldMkLst>
      </pc:sldChg>
      <pc:sldChg chg="add del">
        <pc:chgData name="Maryna Ryan" userId="S::maryna.ryan@hitachienergy.com::bd7c9255-0fd9-46e2-848f-def7ec4e40fc" providerId="AD" clId="Web-{AEDE42FC-E9C7-5C93-6DAE-E56E928E9033}" dt="2024-02-09T08:45:47.542" v="117"/>
        <pc:sldMkLst>
          <pc:docMk/>
          <pc:sldMk cId="1327991287" sldId="2147483530"/>
        </pc:sldMkLst>
      </pc:sldChg>
      <pc:sldChg chg="add del replId">
        <pc:chgData name="Maryna Ryan" userId="S::maryna.ryan@hitachienergy.com::bd7c9255-0fd9-46e2-848f-def7ec4e40fc" providerId="AD" clId="Web-{AEDE42FC-E9C7-5C93-6DAE-E56E928E9033}" dt="2024-02-09T08:59:49.156" v="178"/>
        <pc:sldMkLst>
          <pc:docMk/>
          <pc:sldMk cId="1513835174" sldId="2147483530"/>
        </pc:sldMkLst>
      </pc:sldChg>
      <pc:sldChg chg="modSp">
        <pc:chgData name="Maryna Ryan" userId="S::maryna.ryan@hitachienergy.com::bd7c9255-0fd9-46e2-848f-def7ec4e40fc" providerId="AD" clId="Web-{AEDE42FC-E9C7-5C93-6DAE-E56E928E9033}" dt="2024-02-13T13:55:21.130" v="972" actId="20577"/>
        <pc:sldMkLst>
          <pc:docMk/>
          <pc:sldMk cId="3820844435" sldId="2147483530"/>
        </pc:sldMkLst>
        <pc:spChg chg="mod">
          <ac:chgData name="Maryna Ryan" userId="S::maryna.ryan@hitachienergy.com::bd7c9255-0fd9-46e2-848f-def7ec4e40fc" providerId="AD" clId="Web-{AEDE42FC-E9C7-5C93-6DAE-E56E928E9033}" dt="2024-02-13T13:55:21.130" v="972" actId="20577"/>
          <ac:spMkLst>
            <pc:docMk/>
            <pc:sldMk cId="3820844435" sldId="2147483530"/>
            <ac:spMk id="8" creationId="{FCB3E512-6647-7680-FB7D-8183A544D098}"/>
          </ac:spMkLst>
        </pc:spChg>
        <pc:spChg chg="mod">
          <ac:chgData name="Maryna Ryan" userId="S::maryna.ryan@hitachienergy.com::bd7c9255-0fd9-46e2-848f-def7ec4e40fc" providerId="AD" clId="Web-{AEDE42FC-E9C7-5C93-6DAE-E56E928E9033}" dt="2024-02-13T13:55:05.051" v="971" actId="20577"/>
          <ac:spMkLst>
            <pc:docMk/>
            <pc:sldMk cId="3820844435" sldId="2147483530"/>
            <ac:spMk id="10" creationId="{38ED533E-44BE-7A24-9421-0581823D34EA}"/>
          </ac:spMkLst>
        </pc:spChg>
      </pc:sldChg>
      <pc:sldChg chg="addSp delSp modSp new del mod setBg">
        <pc:chgData name="Maryna Ryan" userId="S::maryna.ryan@hitachienergy.com::bd7c9255-0fd9-46e2-848f-def7ec4e40fc" providerId="AD" clId="Web-{AEDE42FC-E9C7-5C93-6DAE-E56E928E9033}" dt="2024-02-12T09:41:04.972" v="287"/>
        <pc:sldMkLst>
          <pc:docMk/>
          <pc:sldMk cId="389947076" sldId="2147483531"/>
        </pc:sldMkLst>
        <pc:spChg chg="del">
          <ac:chgData name="Maryna Ryan" userId="S::maryna.ryan@hitachienergy.com::bd7c9255-0fd9-46e2-848f-def7ec4e40fc" providerId="AD" clId="Web-{AEDE42FC-E9C7-5C93-6DAE-E56E928E9033}" dt="2024-02-12T08:54:52.874" v="202"/>
          <ac:spMkLst>
            <pc:docMk/>
            <pc:sldMk cId="389947076" sldId="2147483531"/>
            <ac:spMk id="2" creationId="{F2987BB5-3F6E-AFC1-C94D-25D32F721B03}"/>
          </ac:spMkLst>
        </pc:spChg>
        <pc:spChg chg="del">
          <ac:chgData name="Maryna Ryan" userId="S::maryna.ryan@hitachienergy.com::bd7c9255-0fd9-46e2-848f-def7ec4e40fc" providerId="AD" clId="Web-{AEDE42FC-E9C7-5C93-6DAE-E56E928E9033}" dt="2024-02-12T09:11:19.810" v="219"/>
          <ac:spMkLst>
            <pc:docMk/>
            <pc:sldMk cId="389947076" sldId="2147483531"/>
            <ac:spMk id="5" creationId="{EF42B6EC-EACF-742D-66AA-4D9015AE018B}"/>
          </ac:spMkLst>
        </pc:spChg>
        <pc:spChg chg="mod">
          <ac:chgData name="Maryna Ryan" userId="S::maryna.ryan@hitachienergy.com::bd7c9255-0fd9-46e2-848f-def7ec4e40fc" providerId="AD" clId="Web-{AEDE42FC-E9C7-5C93-6DAE-E56E928E9033}" dt="2024-02-12T09:19:35.715" v="226" actId="1076"/>
          <ac:spMkLst>
            <pc:docMk/>
            <pc:sldMk cId="389947076" sldId="2147483531"/>
            <ac:spMk id="6" creationId="{3F241999-029E-1553-E41C-317F6097C7F7}"/>
          </ac:spMkLst>
        </pc:spChg>
        <pc:spChg chg="del">
          <ac:chgData name="Maryna Ryan" userId="S::maryna.ryan@hitachienergy.com::bd7c9255-0fd9-46e2-848f-def7ec4e40fc" providerId="AD" clId="Web-{AEDE42FC-E9C7-5C93-6DAE-E56E928E9033}" dt="2024-02-12T09:11:15.028" v="217"/>
          <ac:spMkLst>
            <pc:docMk/>
            <pc:sldMk cId="389947076" sldId="2147483531"/>
            <ac:spMk id="7" creationId="{913F379C-BC21-C0D7-714C-0EAEB6AC94FE}"/>
          </ac:spMkLst>
        </pc:spChg>
        <pc:spChg chg="del">
          <ac:chgData name="Maryna Ryan" userId="S::maryna.ryan@hitachienergy.com::bd7c9255-0fd9-46e2-848f-def7ec4e40fc" providerId="AD" clId="Web-{AEDE42FC-E9C7-5C93-6DAE-E56E928E9033}" dt="2024-02-12T09:11:18.216" v="218"/>
          <ac:spMkLst>
            <pc:docMk/>
            <pc:sldMk cId="389947076" sldId="2147483531"/>
            <ac:spMk id="8" creationId="{F02EA1DA-FC16-4ABE-4A89-E9B9A413B58F}"/>
          </ac:spMkLst>
        </pc:spChg>
        <pc:picChg chg="add del mod ord">
          <ac:chgData name="Maryna Ryan" userId="S::maryna.ryan@hitachienergy.com::bd7c9255-0fd9-46e2-848f-def7ec4e40fc" providerId="AD" clId="Web-{AEDE42FC-E9C7-5C93-6DAE-E56E928E9033}" dt="2024-02-12T09:24:49.646" v="248"/>
          <ac:picMkLst>
            <pc:docMk/>
            <pc:sldMk cId="389947076" sldId="2147483531"/>
            <ac:picMk id="9" creationId="{A04DE063-986B-6327-2139-52ED4936111C}"/>
          </ac:picMkLst>
        </pc:picChg>
      </pc:sldChg>
      <pc:sldChg chg="addSp delSp modSp new">
        <pc:chgData name="Maryna Ryan" userId="S::maryna.ryan@hitachienergy.com::bd7c9255-0fd9-46e2-848f-def7ec4e40fc" providerId="AD" clId="Web-{AEDE42FC-E9C7-5C93-6DAE-E56E928E9033}" dt="2024-02-12T15:43:10.949" v="805" actId="20577"/>
        <pc:sldMkLst>
          <pc:docMk/>
          <pc:sldMk cId="232963537" sldId="2147483532"/>
        </pc:sldMkLst>
        <pc:spChg chg="del">
          <ac:chgData name="Maryna Ryan" userId="S::maryna.ryan@hitachienergy.com::bd7c9255-0fd9-46e2-848f-def7ec4e40fc" providerId="AD" clId="Web-{AEDE42FC-E9C7-5C93-6DAE-E56E928E9033}" dt="2024-02-12T09:25:06.241" v="250"/>
          <ac:spMkLst>
            <pc:docMk/>
            <pc:sldMk cId="232963537" sldId="2147483532"/>
            <ac:spMk id="2" creationId="{4830C8DE-47DB-26F7-5859-809CCD30E317}"/>
          </ac:spMkLst>
        </pc:spChg>
        <pc:spChg chg="mod">
          <ac:chgData name="Maryna Ryan" userId="S::maryna.ryan@hitachienergy.com::bd7c9255-0fd9-46e2-848f-def7ec4e40fc" providerId="AD" clId="Web-{AEDE42FC-E9C7-5C93-6DAE-E56E928E9033}" dt="2024-02-12T10:26:35.580" v="304" actId="20577"/>
          <ac:spMkLst>
            <pc:docMk/>
            <pc:sldMk cId="232963537" sldId="2147483532"/>
            <ac:spMk id="5" creationId="{A32E59DD-5614-DE0B-7533-626334FB8115}"/>
          </ac:spMkLst>
        </pc:spChg>
        <pc:spChg chg="mod">
          <ac:chgData name="Maryna Ryan" userId="S::maryna.ryan@hitachienergy.com::bd7c9255-0fd9-46e2-848f-def7ec4e40fc" providerId="AD" clId="Web-{AEDE42FC-E9C7-5C93-6DAE-E56E928E9033}" dt="2024-02-12T15:43:10.949" v="805" actId="20577"/>
          <ac:spMkLst>
            <pc:docMk/>
            <pc:sldMk cId="232963537" sldId="2147483532"/>
            <ac:spMk id="6" creationId="{2D23B4DC-4355-913C-1014-3E5876ED23B7}"/>
          </ac:spMkLst>
        </pc:spChg>
        <pc:spChg chg="del">
          <ac:chgData name="Maryna Ryan" userId="S::maryna.ryan@hitachienergy.com::bd7c9255-0fd9-46e2-848f-def7ec4e40fc" providerId="AD" clId="Web-{AEDE42FC-E9C7-5C93-6DAE-E56E928E9033}" dt="2024-02-12T09:35:46.103" v="263"/>
          <ac:spMkLst>
            <pc:docMk/>
            <pc:sldMk cId="232963537" sldId="2147483532"/>
            <ac:spMk id="7" creationId="{1E7AC0D0-1F03-9AE9-60CF-E2C49A53B657}"/>
          </ac:spMkLst>
        </pc:spChg>
        <pc:spChg chg="del">
          <ac:chgData name="Maryna Ryan" userId="S::maryna.ryan@hitachienergy.com::bd7c9255-0fd9-46e2-848f-def7ec4e40fc" providerId="AD" clId="Web-{AEDE42FC-E9C7-5C93-6DAE-E56E928E9033}" dt="2024-02-12T09:35:49.558" v="264"/>
          <ac:spMkLst>
            <pc:docMk/>
            <pc:sldMk cId="232963537" sldId="2147483532"/>
            <ac:spMk id="8" creationId="{2C8301C8-C289-5DE8-7741-C22135323745}"/>
          </ac:spMkLst>
        </pc:spChg>
        <pc:picChg chg="add del mod">
          <ac:chgData name="Maryna Ryan" userId="S::maryna.ryan@hitachienergy.com::bd7c9255-0fd9-46e2-848f-def7ec4e40fc" providerId="AD" clId="Web-{AEDE42FC-E9C7-5C93-6DAE-E56E928E9033}" dt="2024-02-12T10:18:49.923" v="294"/>
          <ac:picMkLst>
            <pc:docMk/>
            <pc:sldMk cId="232963537" sldId="2147483532"/>
            <ac:picMk id="2" creationId="{8956B08F-A244-BD82-52B6-043237426541}"/>
          </ac:picMkLst>
        </pc:picChg>
        <pc:picChg chg="add del mod">
          <ac:chgData name="Maryna Ryan" userId="S::maryna.ryan@hitachienergy.com::bd7c9255-0fd9-46e2-848f-def7ec4e40fc" providerId="AD" clId="Web-{AEDE42FC-E9C7-5C93-6DAE-E56E928E9033}" dt="2024-02-12T10:27:44.504" v="305"/>
          <ac:picMkLst>
            <pc:docMk/>
            <pc:sldMk cId="232963537" sldId="2147483532"/>
            <ac:picMk id="7" creationId="{456574A5-84A7-C2EB-AE7A-8878092522D0}"/>
          </ac:picMkLst>
        </pc:picChg>
        <pc:picChg chg="add mod">
          <ac:chgData name="Maryna Ryan" userId="S::maryna.ryan@hitachienergy.com::bd7c9255-0fd9-46e2-848f-def7ec4e40fc" providerId="AD" clId="Web-{AEDE42FC-E9C7-5C93-6DAE-E56E928E9033}" dt="2024-02-12T10:28:16.208" v="309" actId="14100"/>
          <ac:picMkLst>
            <pc:docMk/>
            <pc:sldMk cId="232963537" sldId="2147483532"/>
            <ac:picMk id="8" creationId="{6CE2FF3E-7069-8D0B-9C2B-FAE98CB8032E}"/>
          </ac:picMkLst>
        </pc:picChg>
        <pc:picChg chg="add del mod">
          <ac:chgData name="Maryna Ryan" userId="S::maryna.ryan@hitachienergy.com::bd7c9255-0fd9-46e2-848f-def7ec4e40fc" providerId="AD" clId="Web-{AEDE42FC-E9C7-5C93-6DAE-E56E928E9033}" dt="2024-02-12T09:34:25.476" v="256"/>
          <ac:picMkLst>
            <pc:docMk/>
            <pc:sldMk cId="232963537" sldId="2147483532"/>
            <ac:picMk id="9" creationId="{469DD32F-F42E-12C1-F8D9-B6526FCC3BB8}"/>
          </ac:picMkLst>
        </pc:picChg>
        <pc:picChg chg="add del mod">
          <ac:chgData name="Maryna Ryan" userId="S::maryna.ryan@hitachienergy.com::bd7c9255-0fd9-46e2-848f-def7ec4e40fc" providerId="AD" clId="Web-{AEDE42FC-E9C7-5C93-6DAE-E56E928E9033}" dt="2024-02-12T09:37:25.950" v="279"/>
          <ac:picMkLst>
            <pc:docMk/>
            <pc:sldMk cId="232963537" sldId="2147483532"/>
            <ac:picMk id="10" creationId="{324F0A37-AE43-2A60-8636-EB295EE3EE36}"/>
          </ac:picMkLst>
        </pc:picChg>
        <pc:picChg chg="add del mod">
          <ac:chgData name="Maryna Ryan" userId="S::maryna.ryan@hitachienergy.com::bd7c9255-0fd9-46e2-848f-def7ec4e40fc" providerId="AD" clId="Web-{AEDE42FC-E9C7-5C93-6DAE-E56E928E9033}" dt="2024-02-12T09:40:10.455" v="286"/>
          <ac:picMkLst>
            <pc:docMk/>
            <pc:sldMk cId="232963537" sldId="2147483532"/>
            <ac:picMk id="11" creationId="{72AAD438-195F-BFF5-E1A6-0891683472EA}"/>
          </ac:picMkLst>
        </pc:picChg>
      </pc:sldChg>
      <pc:sldChg chg="new del">
        <pc:chgData name="Maryna Ryan" userId="S::maryna.ryan@hitachienergy.com::bd7c9255-0fd9-46e2-848f-def7ec4e40fc" providerId="AD" clId="Web-{AEDE42FC-E9C7-5C93-6DAE-E56E928E9033}" dt="2024-02-12T09:44:57.151" v="289"/>
        <pc:sldMkLst>
          <pc:docMk/>
          <pc:sldMk cId="2264140875" sldId="2147483533"/>
        </pc:sldMkLst>
      </pc:sldChg>
      <pc:sldChg chg="addSp delSp modSp new">
        <pc:chgData name="Maryna Ryan" userId="S::maryna.ryan@hitachienergy.com::bd7c9255-0fd9-46e2-848f-def7ec4e40fc" providerId="AD" clId="Web-{AEDE42FC-E9C7-5C93-6DAE-E56E928E9033}" dt="2024-02-13T13:38:51.226" v="952"/>
        <pc:sldMkLst>
          <pc:docMk/>
          <pc:sldMk cId="2943180839" sldId="2147483533"/>
        </pc:sldMkLst>
        <pc:spChg chg="mod">
          <ac:chgData name="Maryna Ryan" userId="S::maryna.ryan@hitachienergy.com::bd7c9255-0fd9-46e2-848f-def7ec4e40fc" providerId="AD" clId="Web-{AEDE42FC-E9C7-5C93-6DAE-E56E928E9033}" dt="2024-02-13T13:35:50.393" v="951" actId="20577"/>
          <ac:spMkLst>
            <pc:docMk/>
            <pc:sldMk cId="2943180839" sldId="2147483533"/>
            <ac:spMk id="2" creationId="{45D2B2AA-A507-EAF6-CD1C-51E374DDF030}"/>
          </ac:spMkLst>
        </pc:spChg>
        <pc:spChg chg="del">
          <ac:chgData name="Maryna Ryan" userId="S::maryna.ryan@hitachienergy.com::bd7c9255-0fd9-46e2-848f-def7ec4e40fc" providerId="AD" clId="Web-{AEDE42FC-E9C7-5C93-6DAE-E56E928E9033}" dt="2024-02-13T13:38:51.226" v="952"/>
          <ac:spMkLst>
            <pc:docMk/>
            <pc:sldMk cId="2943180839" sldId="2147483533"/>
            <ac:spMk id="3" creationId="{40C7BA3B-29CF-82F0-C989-7CE58B1BD38D}"/>
          </ac:spMkLst>
        </pc:spChg>
        <pc:spChg chg="del">
          <ac:chgData name="Maryna Ryan" userId="S::maryna.ryan@hitachienergy.com::bd7c9255-0fd9-46e2-848f-def7ec4e40fc" providerId="AD" clId="Web-{AEDE42FC-E9C7-5C93-6DAE-E56E928E9033}" dt="2024-02-13T13:32:35.340" v="931"/>
          <ac:spMkLst>
            <pc:docMk/>
            <pc:sldMk cId="2943180839" sldId="2147483533"/>
            <ac:spMk id="5" creationId="{18544385-831C-4800-1E4E-1A980C2AA1AB}"/>
          </ac:spMkLst>
        </pc:spChg>
        <pc:picChg chg="add mod">
          <ac:chgData name="Maryna Ryan" userId="S::maryna.ryan@hitachienergy.com::bd7c9255-0fd9-46e2-848f-def7ec4e40fc" providerId="AD" clId="Web-{AEDE42FC-E9C7-5C93-6DAE-E56E928E9033}" dt="2024-02-13T13:33:04.951" v="936" actId="14100"/>
          <ac:picMkLst>
            <pc:docMk/>
            <pc:sldMk cId="2943180839" sldId="2147483533"/>
            <ac:picMk id="6" creationId="{1D294084-B2DD-880B-E261-03FF28EEB7D2}"/>
          </ac:picMkLst>
        </pc:picChg>
      </pc:sldChg>
    </pc:docChg>
  </pc:docChgLst>
  <pc:docChgLst>
    <pc:chgData name="Maryna Ryan" userId="S::maryna.ryan@hitachienergy.com::bd7c9255-0fd9-46e2-848f-def7ec4e40fc" providerId="AD" clId="Web-{032AEF20-DA0B-044F-DBB7-FAAE95720B84}"/>
    <pc:docChg chg="addSld modSld modSection">
      <pc:chgData name="Maryna Ryan" userId="S::maryna.ryan@hitachienergy.com::bd7c9255-0fd9-46e2-848f-def7ec4e40fc" providerId="AD" clId="Web-{032AEF20-DA0B-044F-DBB7-FAAE95720B84}" dt="2024-02-06T08:18:20.587" v="668"/>
      <pc:docMkLst>
        <pc:docMk/>
      </pc:docMkLst>
      <pc:sldChg chg="modSp">
        <pc:chgData name="Maryna Ryan" userId="S::maryna.ryan@hitachienergy.com::bd7c9255-0fd9-46e2-848f-def7ec4e40fc" providerId="AD" clId="Web-{032AEF20-DA0B-044F-DBB7-FAAE95720B84}" dt="2024-02-06T08:00:09.854" v="107" actId="14100"/>
        <pc:sldMkLst>
          <pc:docMk/>
          <pc:sldMk cId="269433696" sldId="2147469481"/>
        </pc:sldMkLst>
        <pc:spChg chg="mod">
          <ac:chgData name="Maryna Ryan" userId="S::maryna.ryan@hitachienergy.com::bd7c9255-0fd9-46e2-848f-def7ec4e40fc" providerId="AD" clId="Web-{032AEF20-DA0B-044F-DBB7-FAAE95720B84}" dt="2024-02-06T07:49:17.458" v="16" actId="20577"/>
          <ac:spMkLst>
            <pc:docMk/>
            <pc:sldMk cId="269433696" sldId="2147469481"/>
            <ac:spMk id="21" creationId="{EF8A9D84-B5A9-09F2-121F-7DF73B866D4D}"/>
          </ac:spMkLst>
        </pc:spChg>
        <pc:spChg chg="mod">
          <ac:chgData name="Maryna Ryan" userId="S::maryna.ryan@hitachienergy.com::bd7c9255-0fd9-46e2-848f-def7ec4e40fc" providerId="AD" clId="Web-{032AEF20-DA0B-044F-DBB7-FAAE95720B84}" dt="2024-02-06T07:57:14.237" v="81" actId="20577"/>
          <ac:spMkLst>
            <pc:docMk/>
            <pc:sldMk cId="269433696" sldId="2147469481"/>
            <ac:spMk id="29" creationId="{C4C74EFF-F348-4989-B37C-5763F7034EA9}"/>
          </ac:spMkLst>
        </pc:spChg>
        <pc:spChg chg="mod">
          <ac:chgData name="Maryna Ryan" userId="S::maryna.ryan@hitachienergy.com::bd7c9255-0fd9-46e2-848f-def7ec4e40fc" providerId="AD" clId="Web-{032AEF20-DA0B-044F-DBB7-FAAE95720B84}" dt="2024-02-06T07:57:09.284" v="80" actId="20577"/>
          <ac:spMkLst>
            <pc:docMk/>
            <pc:sldMk cId="269433696" sldId="2147469481"/>
            <ac:spMk id="34" creationId="{C4C74EFF-F348-4989-B37C-5763F7034EA9}"/>
          </ac:spMkLst>
        </pc:spChg>
        <pc:spChg chg="mod">
          <ac:chgData name="Maryna Ryan" userId="S::maryna.ryan@hitachienergy.com::bd7c9255-0fd9-46e2-848f-def7ec4e40fc" providerId="AD" clId="Web-{032AEF20-DA0B-044F-DBB7-FAAE95720B84}" dt="2024-02-06T07:57:05.768" v="79" actId="20577"/>
          <ac:spMkLst>
            <pc:docMk/>
            <pc:sldMk cId="269433696" sldId="2147469481"/>
            <ac:spMk id="69" creationId="{7CE57724-EB50-425C-8B11-64E1FF43A649}"/>
          </ac:spMkLst>
        </pc:spChg>
        <pc:spChg chg="mod">
          <ac:chgData name="Maryna Ryan" userId="S::maryna.ryan@hitachienergy.com::bd7c9255-0fd9-46e2-848f-def7ec4e40fc" providerId="AD" clId="Web-{032AEF20-DA0B-044F-DBB7-FAAE95720B84}" dt="2024-02-06T07:59:27.866" v="101" actId="20577"/>
          <ac:spMkLst>
            <pc:docMk/>
            <pc:sldMk cId="269433696" sldId="2147469481"/>
            <ac:spMk id="75" creationId="{6F59443B-8B6C-434A-9149-65FF4D45436D}"/>
          </ac:spMkLst>
        </pc:spChg>
        <pc:spChg chg="mod">
          <ac:chgData name="Maryna Ryan" userId="S::maryna.ryan@hitachienergy.com::bd7c9255-0fd9-46e2-848f-def7ec4e40fc" providerId="AD" clId="Web-{032AEF20-DA0B-044F-DBB7-FAAE95720B84}" dt="2024-02-06T08:00:09.854" v="107" actId="14100"/>
          <ac:spMkLst>
            <pc:docMk/>
            <pc:sldMk cId="269433696" sldId="2147469481"/>
            <ac:spMk id="95" creationId="{4E7E03BF-994B-4CDA-82FB-3B13C379D59A}"/>
          </ac:spMkLst>
        </pc:spChg>
        <pc:spChg chg="mod">
          <ac:chgData name="Maryna Ryan" userId="S::maryna.ryan@hitachienergy.com::bd7c9255-0fd9-46e2-848f-def7ec4e40fc" providerId="AD" clId="Web-{032AEF20-DA0B-044F-DBB7-FAAE95720B84}" dt="2024-02-06T07:56:58.878" v="78" actId="20577"/>
          <ac:spMkLst>
            <pc:docMk/>
            <pc:sldMk cId="269433696" sldId="2147469481"/>
            <ac:spMk id="104" creationId="{B33606BD-B101-42ED-8EBD-C7E33EE9A771}"/>
          </ac:spMkLst>
        </pc:spChg>
        <pc:spChg chg="mod">
          <ac:chgData name="Maryna Ryan" userId="S::maryna.ryan@hitachienergy.com::bd7c9255-0fd9-46e2-848f-def7ec4e40fc" providerId="AD" clId="Web-{032AEF20-DA0B-044F-DBB7-FAAE95720B84}" dt="2024-02-06T07:58:09.161" v="89" actId="20577"/>
          <ac:spMkLst>
            <pc:docMk/>
            <pc:sldMk cId="269433696" sldId="2147469481"/>
            <ac:spMk id="116" creationId="{6DE8AEC3-19A2-4AE0-A99E-80847E93E356}"/>
          </ac:spMkLst>
        </pc:spChg>
      </pc:sldChg>
      <pc:sldChg chg="modSp">
        <pc:chgData name="Maryna Ryan" userId="S::maryna.ryan@hitachienergy.com::bd7c9255-0fd9-46e2-848f-def7ec4e40fc" providerId="AD" clId="Web-{032AEF20-DA0B-044F-DBB7-FAAE95720B84}" dt="2024-02-05T09:37:52.321" v="6" actId="1076"/>
        <pc:sldMkLst>
          <pc:docMk/>
          <pc:sldMk cId="2719338381" sldId="2147483526"/>
        </pc:sldMkLst>
        <pc:spChg chg="mod">
          <ac:chgData name="Maryna Ryan" userId="S::maryna.ryan@hitachienergy.com::bd7c9255-0fd9-46e2-848f-def7ec4e40fc" providerId="AD" clId="Web-{032AEF20-DA0B-044F-DBB7-FAAE95720B84}" dt="2024-02-05T09:37:29.164" v="2" actId="14100"/>
          <ac:spMkLst>
            <pc:docMk/>
            <pc:sldMk cId="2719338381" sldId="2147483526"/>
            <ac:spMk id="17" creationId="{5D6E7D25-E68E-6717-BE81-1ECCBEE6E371}"/>
          </ac:spMkLst>
        </pc:spChg>
        <pc:spChg chg="mod">
          <ac:chgData name="Maryna Ryan" userId="S::maryna.ryan@hitachienergy.com::bd7c9255-0fd9-46e2-848f-def7ec4e40fc" providerId="AD" clId="Web-{032AEF20-DA0B-044F-DBB7-FAAE95720B84}" dt="2024-02-05T09:37:52.321" v="6" actId="1076"/>
          <ac:spMkLst>
            <pc:docMk/>
            <pc:sldMk cId="2719338381" sldId="2147483526"/>
            <ac:spMk id="24" creationId="{B3D4CED0-E65B-DCE3-97B2-4978F3DFF4D0}"/>
          </ac:spMkLst>
        </pc:spChg>
        <pc:picChg chg="mod">
          <ac:chgData name="Maryna Ryan" userId="S::maryna.ryan@hitachienergy.com::bd7c9255-0fd9-46e2-848f-def7ec4e40fc" providerId="AD" clId="Web-{032AEF20-DA0B-044F-DBB7-FAAE95720B84}" dt="2024-02-05T09:37:43.133" v="5" actId="1076"/>
          <ac:picMkLst>
            <pc:docMk/>
            <pc:sldMk cId="2719338381" sldId="2147483526"/>
            <ac:picMk id="16" creationId="{F1385A5D-8026-B71E-43FC-A2A62B87D637}"/>
          </ac:picMkLst>
        </pc:picChg>
        <pc:picChg chg="mod">
          <ac:chgData name="Maryna Ryan" userId="S::maryna.ryan@hitachienergy.com::bd7c9255-0fd9-46e2-848f-def7ec4e40fc" providerId="AD" clId="Web-{032AEF20-DA0B-044F-DBB7-FAAE95720B84}" dt="2024-02-05T09:37:20.539" v="0" actId="1076"/>
          <ac:picMkLst>
            <pc:docMk/>
            <pc:sldMk cId="2719338381" sldId="2147483526"/>
            <ac:picMk id="18" creationId="{452FA2AC-6808-9E70-CDAE-16398C2E015F}"/>
          </ac:picMkLst>
        </pc:picChg>
      </pc:sldChg>
      <pc:sldChg chg="addSp delSp modSp new">
        <pc:chgData name="Maryna Ryan" userId="S::maryna.ryan@hitachienergy.com::bd7c9255-0fd9-46e2-848f-def7ec4e40fc" providerId="AD" clId="Web-{032AEF20-DA0B-044F-DBB7-FAAE95720B84}" dt="2024-02-06T08:18:20.587" v="668"/>
        <pc:sldMkLst>
          <pc:docMk/>
          <pc:sldMk cId="3720216623" sldId="2147483527"/>
        </pc:sldMkLst>
        <pc:spChg chg="mod">
          <ac:chgData name="Maryna Ryan" userId="S::maryna.ryan@hitachienergy.com::bd7c9255-0fd9-46e2-848f-def7ec4e40fc" providerId="AD" clId="Web-{032AEF20-DA0B-044F-DBB7-FAAE95720B84}" dt="2024-02-06T08:04:11.593" v="217" actId="20577"/>
          <ac:spMkLst>
            <pc:docMk/>
            <pc:sldMk cId="3720216623" sldId="2147483527"/>
            <ac:spMk id="2" creationId="{2D97F7D5-518E-2A96-02EA-B95C14B12717}"/>
          </ac:spMkLst>
        </pc:spChg>
        <pc:spChg chg="del mod">
          <ac:chgData name="Maryna Ryan" userId="S::maryna.ryan@hitachienergy.com::bd7c9255-0fd9-46e2-848f-def7ec4e40fc" providerId="AD" clId="Web-{032AEF20-DA0B-044F-DBB7-FAAE95720B84}" dt="2024-02-06T08:02:27.684" v="112"/>
          <ac:spMkLst>
            <pc:docMk/>
            <pc:sldMk cId="3720216623" sldId="2147483527"/>
            <ac:spMk id="5" creationId="{AC792D77-564A-CFE8-BC4D-112B1FAE23DC}"/>
          </ac:spMkLst>
        </pc:spChg>
        <pc:graphicFrameChg chg="add mod modGraphic">
          <ac:chgData name="Maryna Ryan" userId="S::maryna.ryan@hitachienergy.com::bd7c9255-0fd9-46e2-848f-def7ec4e40fc" providerId="AD" clId="Web-{032AEF20-DA0B-044F-DBB7-FAAE95720B84}" dt="2024-02-06T08:18:20.587" v="668"/>
          <ac:graphicFrameMkLst>
            <pc:docMk/>
            <pc:sldMk cId="3720216623" sldId="2147483527"/>
            <ac:graphicFrameMk id="6" creationId="{F8862D73-7A92-BF02-F547-B239DBE58B77}"/>
          </ac:graphicFrameMkLst>
        </pc:graphicFrameChg>
        <pc:graphicFrameChg chg="add del">
          <ac:chgData name="Maryna Ryan" userId="S::maryna.ryan@hitachienergy.com::bd7c9255-0fd9-46e2-848f-def7ec4e40fc" providerId="AD" clId="Web-{032AEF20-DA0B-044F-DBB7-FAAE95720B84}" dt="2024-02-06T08:09:54.259" v="456"/>
          <ac:graphicFrameMkLst>
            <pc:docMk/>
            <pc:sldMk cId="3720216623" sldId="2147483527"/>
            <ac:graphicFrameMk id="7" creationId="{3D144065-47EB-9149-3CD6-B7D2AF3FD574}"/>
          </ac:graphicFrameMkLst>
        </pc:graphicFrameChg>
      </pc:sldChg>
    </pc:docChg>
  </pc:docChgLst>
  <pc:docChgLst>
    <pc:chgData name="Maryna Ryan" userId="S::maryna.ryan@hitachienergy.com::bd7c9255-0fd9-46e2-848f-def7ec4e40fc" providerId="AD" clId="Web-{0FD46B92-F0AC-4AB1-D8F5-FAA23FACA986}"/>
    <pc:docChg chg="delSld modSld modSection">
      <pc:chgData name="Maryna Ryan" userId="S::maryna.ryan@hitachienergy.com::bd7c9255-0fd9-46e2-848f-def7ec4e40fc" providerId="AD" clId="Web-{0FD46B92-F0AC-4AB1-D8F5-FAA23FACA986}" dt="2024-02-02T13:13:53.787" v="76"/>
      <pc:docMkLst>
        <pc:docMk/>
      </pc:docMkLst>
      <pc:sldChg chg="modSp">
        <pc:chgData name="Maryna Ryan" userId="S::maryna.ryan@hitachienergy.com::bd7c9255-0fd9-46e2-848f-def7ec4e40fc" providerId="AD" clId="Web-{0FD46B92-F0AC-4AB1-D8F5-FAA23FACA986}" dt="2024-02-02T09:38:51.518" v="73" actId="1076"/>
        <pc:sldMkLst>
          <pc:docMk/>
          <pc:sldMk cId="269433696" sldId="2147469481"/>
        </pc:sldMkLst>
        <pc:spChg chg="mod">
          <ac:chgData name="Maryna Ryan" userId="S::maryna.ryan@hitachienergy.com::bd7c9255-0fd9-46e2-848f-def7ec4e40fc" providerId="AD" clId="Web-{0FD46B92-F0AC-4AB1-D8F5-FAA23FACA986}" dt="2024-02-02T09:35:31.261" v="9" actId="20577"/>
          <ac:spMkLst>
            <pc:docMk/>
            <pc:sldMk cId="269433696" sldId="2147469481"/>
            <ac:spMk id="21" creationId="{EF8A9D84-B5A9-09F2-121F-7DF73B866D4D}"/>
          </ac:spMkLst>
        </pc:spChg>
        <pc:spChg chg="mod">
          <ac:chgData name="Maryna Ryan" userId="S::maryna.ryan@hitachienergy.com::bd7c9255-0fd9-46e2-848f-def7ec4e40fc" providerId="AD" clId="Web-{0FD46B92-F0AC-4AB1-D8F5-FAA23FACA986}" dt="2024-02-02T09:37:26.859" v="53" actId="20577"/>
          <ac:spMkLst>
            <pc:docMk/>
            <pc:sldMk cId="269433696" sldId="2147469481"/>
            <ac:spMk id="29" creationId="{C4C74EFF-F348-4989-B37C-5763F7034EA9}"/>
          </ac:spMkLst>
        </pc:spChg>
        <pc:spChg chg="mod">
          <ac:chgData name="Maryna Ryan" userId="S::maryna.ryan@hitachienergy.com::bd7c9255-0fd9-46e2-848f-def7ec4e40fc" providerId="AD" clId="Web-{0FD46B92-F0AC-4AB1-D8F5-FAA23FACA986}" dt="2024-02-02T09:35:40.668" v="14" actId="20577"/>
          <ac:spMkLst>
            <pc:docMk/>
            <pc:sldMk cId="269433696" sldId="2147469481"/>
            <ac:spMk id="58" creationId="{491504F5-FE77-411C-BBA7-442F1205F2C3}"/>
          </ac:spMkLst>
        </pc:spChg>
        <pc:spChg chg="mod">
          <ac:chgData name="Maryna Ryan" userId="S::maryna.ryan@hitachienergy.com::bd7c9255-0fd9-46e2-848f-def7ec4e40fc" providerId="AD" clId="Web-{0FD46B92-F0AC-4AB1-D8F5-FAA23FACA986}" dt="2024-02-02T09:35:48.731" v="20" actId="20577"/>
          <ac:spMkLst>
            <pc:docMk/>
            <pc:sldMk cId="269433696" sldId="2147469481"/>
            <ac:spMk id="59" creationId="{3B00E2F3-B1FB-491B-85DD-46F858E07F94}"/>
          </ac:spMkLst>
        </pc:spChg>
        <pc:spChg chg="mod">
          <ac:chgData name="Maryna Ryan" userId="S::maryna.ryan@hitachienergy.com::bd7c9255-0fd9-46e2-848f-def7ec4e40fc" providerId="AD" clId="Web-{0FD46B92-F0AC-4AB1-D8F5-FAA23FACA986}" dt="2024-02-02T09:35:20.589" v="4" actId="20577"/>
          <ac:spMkLst>
            <pc:docMk/>
            <pc:sldMk cId="269433696" sldId="2147469481"/>
            <ac:spMk id="63" creationId="{3CEBAA07-9C11-42A5-8117-C7A9021376D2}"/>
          </ac:spMkLst>
        </pc:spChg>
        <pc:spChg chg="mod">
          <ac:chgData name="Maryna Ryan" userId="S::maryna.ryan@hitachienergy.com::bd7c9255-0fd9-46e2-848f-def7ec4e40fc" providerId="AD" clId="Web-{0FD46B92-F0AC-4AB1-D8F5-FAA23FACA986}" dt="2024-02-02T09:36:57.405" v="33" actId="20577"/>
          <ac:spMkLst>
            <pc:docMk/>
            <pc:sldMk cId="269433696" sldId="2147469481"/>
            <ac:spMk id="67" creationId="{9AF24521-26FB-400A-AB8C-8BBDF5CC3E8A}"/>
          </ac:spMkLst>
        </pc:spChg>
        <pc:spChg chg="mod">
          <ac:chgData name="Maryna Ryan" userId="S::maryna.ryan@hitachienergy.com::bd7c9255-0fd9-46e2-848f-def7ec4e40fc" providerId="AD" clId="Web-{0FD46B92-F0AC-4AB1-D8F5-FAA23FACA986}" dt="2024-02-02T09:37:12.265" v="39" actId="20577"/>
          <ac:spMkLst>
            <pc:docMk/>
            <pc:sldMk cId="269433696" sldId="2147469481"/>
            <ac:spMk id="69" creationId="{7CE57724-EB50-425C-8B11-64E1FF43A649}"/>
          </ac:spMkLst>
        </pc:spChg>
        <pc:spChg chg="mod">
          <ac:chgData name="Maryna Ryan" userId="S::maryna.ryan@hitachienergy.com::bd7c9255-0fd9-46e2-848f-def7ec4e40fc" providerId="AD" clId="Web-{0FD46B92-F0AC-4AB1-D8F5-FAA23FACA986}" dt="2024-02-02T09:35:55.825" v="23" actId="20577"/>
          <ac:spMkLst>
            <pc:docMk/>
            <pc:sldMk cId="269433696" sldId="2147469481"/>
            <ac:spMk id="73" creationId="{666F0A54-B2DB-489F-B5FD-285CC09FB181}"/>
          </ac:spMkLst>
        </pc:spChg>
        <pc:spChg chg="mod">
          <ac:chgData name="Maryna Ryan" userId="S::maryna.ryan@hitachienergy.com::bd7c9255-0fd9-46e2-848f-def7ec4e40fc" providerId="AD" clId="Web-{0FD46B92-F0AC-4AB1-D8F5-FAA23FACA986}" dt="2024-02-02T09:36:32.951" v="30" actId="20577"/>
          <ac:spMkLst>
            <pc:docMk/>
            <pc:sldMk cId="269433696" sldId="2147469481"/>
            <ac:spMk id="75" creationId="{6F59443B-8B6C-434A-9149-65FF4D45436D}"/>
          </ac:spMkLst>
        </pc:spChg>
        <pc:spChg chg="mod">
          <ac:chgData name="Maryna Ryan" userId="S::maryna.ryan@hitachienergy.com::bd7c9255-0fd9-46e2-848f-def7ec4e40fc" providerId="AD" clId="Web-{0FD46B92-F0AC-4AB1-D8F5-FAA23FACA986}" dt="2024-02-02T09:36:04.466" v="26" actId="20577"/>
          <ac:spMkLst>
            <pc:docMk/>
            <pc:sldMk cId="269433696" sldId="2147469481"/>
            <ac:spMk id="76" creationId="{D86FC463-4246-4332-B540-AC51B54C643D}"/>
          </ac:spMkLst>
        </pc:spChg>
        <pc:spChg chg="mod">
          <ac:chgData name="Maryna Ryan" userId="S::maryna.ryan@hitachienergy.com::bd7c9255-0fd9-46e2-848f-def7ec4e40fc" providerId="AD" clId="Web-{0FD46B92-F0AC-4AB1-D8F5-FAA23FACA986}" dt="2024-02-02T09:38:41.628" v="71" actId="20577"/>
          <ac:spMkLst>
            <pc:docMk/>
            <pc:sldMk cId="269433696" sldId="2147469481"/>
            <ac:spMk id="95" creationId="{4E7E03BF-994B-4CDA-82FB-3B13C379D59A}"/>
          </ac:spMkLst>
        </pc:spChg>
        <pc:spChg chg="mod">
          <ac:chgData name="Maryna Ryan" userId="S::maryna.ryan@hitachienergy.com::bd7c9255-0fd9-46e2-848f-def7ec4e40fc" providerId="AD" clId="Web-{0FD46B92-F0AC-4AB1-D8F5-FAA23FACA986}" dt="2024-02-02T09:38:32.252" v="61" actId="20577"/>
          <ac:spMkLst>
            <pc:docMk/>
            <pc:sldMk cId="269433696" sldId="2147469481"/>
            <ac:spMk id="116" creationId="{6DE8AEC3-19A2-4AE0-A99E-80847E93E356}"/>
          </ac:spMkLst>
        </pc:spChg>
        <pc:spChg chg="mod">
          <ac:chgData name="Maryna Ryan" userId="S::maryna.ryan@hitachienergy.com::bd7c9255-0fd9-46e2-848f-def7ec4e40fc" providerId="AD" clId="Web-{0FD46B92-F0AC-4AB1-D8F5-FAA23FACA986}" dt="2024-02-02T09:38:51.518" v="73" actId="1076"/>
          <ac:spMkLst>
            <pc:docMk/>
            <pc:sldMk cId="269433696" sldId="2147469481"/>
            <ac:spMk id="136" creationId="{C4C74EFF-F348-4989-B37C-5763F7034EA9}"/>
          </ac:spMkLst>
        </pc:spChg>
        <pc:cxnChg chg="mod">
          <ac:chgData name="Maryna Ryan" userId="S::maryna.ryan@hitachienergy.com::bd7c9255-0fd9-46e2-848f-def7ec4e40fc" providerId="AD" clId="Web-{0FD46B92-F0AC-4AB1-D8F5-FAA23FACA986}" dt="2024-02-02T09:38:47.862" v="72" actId="1076"/>
          <ac:cxnSpMkLst>
            <pc:docMk/>
            <pc:sldMk cId="269433696" sldId="2147469481"/>
            <ac:cxnSpMk id="135" creationId="{00000000-0000-0000-0000-000000000000}"/>
          </ac:cxnSpMkLst>
        </pc:cxnChg>
      </pc:sldChg>
      <pc:sldChg chg="del">
        <pc:chgData name="Maryna Ryan" userId="S::maryna.ryan@hitachienergy.com::bd7c9255-0fd9-46e2-848f-def7ec4e40fc" providerId="AD" clId="Web-{0FD46B92-F0AC-4AB1-D8F5-FAA23FACA986}" dt="2024-02-02T13:13:53.787" v="76"/>
        <pc:sldMkLst>
          <pc:docMk/>
          <pc:sldMk cId="3338670019" sldId="2147469497"/>
        </pc:sldMkLst>
      </pc:sldChg>
      <pc:sldChg chg="del">
        <pc:chgData name="Maryna Ryan" userId="S::maryna.ryan@hitachienergy.com::bd7c9255-0fd9-46e2-848f-def7ec4e40fc" providerId="AD" clId="Web-{0FD46B92-F0AC-4AB1-D8F5-FAA23FACA986}" dt="2024-02-02T13:13:46.771" v="75"/>
        <pc:sldMkLst>
          <pc:docMk/>
          <pc:sldMk cId="3178648318" sldId="2147483527"/>
        </pc:sldMkLst>
      </pc:sldChg>
      <pc:sldChg chg="del">
        <pc:chgData name="Maryna Ryan" userId="S::maryna.ryan@hitachienergy.com::bd7c9255-0fd9-46e2-848f-def7ec4e40fc" providerId="AD" clId="Web-{0FD46B92-F0AC-4AB1-D8F5-FAA23FACA986}" dt="2024-02-02T13:13:37.646" v="74"/>
        <pc:sldMkLst>
          <pc:docMk/>
          <pc:sldMk cId="3795142402" sldId="2147483528"/>
        </pc:sldMkLst>
      </pc:sldChg>
    </pc:docChg>
  </pc:docChgLst>
  <pc:docChgLst>
    <pc:chgData name="Maryna Ryan" userId="S::maryna.ryan@hitachienergy.com::bd7c9255-0fd9-46e2-848f-def7ec4e40fc" providerId="AD" clId="Web-{2A8B191F-B34E-BE47-45C9-9F63496262A0}"/>
    <pc:docChg chg="modSld">
      <pc:chgData name="Maryna Ryan" userId="S::maryna.ryan@hitachienergy.com::bd7c9255-0fd9-46e2-848f-def7ec4e40fc" providerId="AD" clId="Web-{2A8B191F-B34E-BE47-45C9-9F63496262A0}" dt="2024-02-06T09:44:55.241" v="197" actId="20577"/>
      <pc:docMkLst>
        <pc:docMk/>
      </pc:docMkLst>
      <pc:sldChg chg="addSp delSp modSp mod setBg">
        <pc:chgData name="Maryna Ryan" userId="S::maryna.ryan@hitachienergy.com::bd7c9255-0fd9-46e2-848f-def7ec4e40fc" providerId="AD" clId="Web-{2A8B191F-B34E-BE47-45C9-9F63496262A0}" dt="2024-02-06T09:44:55.241" v="197" actId="20577"/>
        <pc:sldMkLst>
          <pc:docMk/>
          <pc:sldMk cId="2694708168" sldId="2147483528"/>
        </pc:sldMkLst>
        <pc:spChg chg="mod">
          <ac:chgData name="Maryna Ryan" userId="S::maryna.ryan@hitachienergy.com::bd7c9255-0fd9-46e2-848f-def7ec4e40fc" providerId="AD" clId="Web-{2A8B191F-B34E-BE47-45C9-9F63496262A0}" dt="2024-02-06T08:56:28.616" v="22" actId="20577"/>
          <ac:spMkLst>
            <pc:docMk/>
            <pc:sldMk cId="2694708168" sldId="2147483528"/>
            <ac:spMk id="2" creationId="{418ACFA2-5C2E-5608-30B1-8332D321A63A}"/>
          </ac:spMkLst>
        </pc:spChg>
        <pc:spChg chg="add mod">
          <ac:chgData name="Maryna Ryan" userId="S::maryna.ryan@hitachienergy.com::bd7c9255-0fd9-46e2-848f-def7ec4e40fc" providerId="AD" clId="Web-{2A8B191F-B34E-BE47-45C9-9F63496262A0}" dt="2024-02-06T09:10:59.352" v="42" actId="1076"/>
          <ac:spMkLst>
            <pc:docMk/>
            <pc:sldMk cId="2694708168" sldId="2147483528"/>
            <ac:spMk id="6" creationId="{EA6456E8-698B-1B59-0196-5C9D068A7732}"/>
          </ac:spMkLst>
        </pc:spChg>
        <pc:spChg chg="add mod">
          <ac:chgData name="Maryna Ryan" userId="S::maryna.ryan@hitachienergy.com::bd7c9255-0fd9-46e2-848f-def7ec4e40fc" providerId="AD" clId="Web-{2A8B191F-B34E-BE47-45C9-9F63496262A0}" dt="2024-02-06T09:13:00.403" v="56" actId="20577"/>
          <ac:spMkLst>
            <pc:docMk/>
            <pc:sldMk cId="2694708168" sldId="2147483528"/>
            <ac:spMk id="7" creationId="{4C2D9462-3161-6075-704F-06DF71431DD9}"/>
          </ac:spMkLst>
        </pc:spChg>
        <pc:spChg chg="add mod">
          <ac:chgData name="Maryna Ryan" userId="S::maryna.ryan@hitachienergy.com::bd7c9255-0fd9-46e2-848f-def7ec4e40fc" providerId="AD" clId="Web-{2A8B191F-B34E-BE47-45C9-9F63496262A0}" dt="2024-02-06T09:14:29.609" v="70" actId="20577"/>
          <ac:spMkLst>
            <pc:docMk/>
            <pc:sldMk cId="2694708168" sldId="2147483528"/>
            <ac:spMk id="8" creationId="{433726B7-9516-E94C-7076-A5AC3AC107DF}"/>
          </ac:spMkLst>
        </pc:spChg>
        <pc:spChg chg="add mod">
          <ac:chgData name="Maryna Ryan" userId="S::maryna.ryan@hitachienergy.com::bd7c9255-0fd9-46e2-848f-def7ec4e40fc" providerId="AD" clId="Web-{2A8B191F-B34E-BE47-45C9-9F63496262A0}" dt="2024-02-06T09:35:26.563" v="123" actId="1076"/>
          <ac:spMkLst>
            <pc:docMk/>
            <pc:sldMk cId="2694708168" sldId="2147483528"/>
            <ac:spMk id="9" creationId="{3ACD0F18-5EFC-DE5F-3A71-FACA78DB3752}"/>
          </ac:spMkLst>
        </pc:spChg>
        <pc:spChg chg="add mod">
          <ac:chgData name="Maryna Ryan" userId="S::maryna.ryan@hitachienergy.com::bd7c9255-0fd9-46e2-848f-def7ec4e40fc" providerId="AD" clId="Web-{2A8B191F-B34E-BE47-45C9-9F63496262A0}" dt="2024-02-06T09:18:20.102" v="96" actId="20577"/>
          <ac:spMkLst>
            <pc:docMk/>
            <pc:sldMk cId="2694708168" sldId="2147483528"/>
            <ac:spMk id="10" creationId="{376AD2ED-5430-066B-12BD-FC41384A8EE1}"/>
          </ac:spMkLst>
        </pc:spChg>
        <pc:spChg chg="add mod">
          <ac:chgData name="Maryna Ryan" userId="S::maryna.ryan@hitachienergy.com::bd7c9255-0fd9-46e2-848f-def7ec4e40fc" providerId="AD" clId="Web-{2A8B191F-B34E-BE47-45C9-9F63496262A0}" dt="2024-02-06T09:35:32.876" v="124" actId="1076"/>
          <ac:spMkLst>
            <pc:docMk/>
            <pc:sldMk cId="2694708168" sldId="2147483528"/>
            <ac:spMk id="11" creationId="{89342946-1529-A61D-4585-FD022481185D}"/>
          </ac:spMkLst>
        </pc:spChg>
        <pc:spChg chg="add mod">
          <ac:chgData name="Maryna Ryan" userId="S::maryna.ryan@hitachienergy.com::bd7c9255-0fd9-46e2-848f-def7ec4e40fc" providerId="AD" clId="Web-{2A8B191F-B34E-BE47-45C9-9F63496262A0}" dt="2024-02-06T09:44:55.241" v="197" actId="20577"/>
          <ac:spMkLst>
            <pc:docMk/>
            <pc:sldMk cId="2694708168" sldId="2147483528"/>
            <ac:spMk id="13" creationId="{22B73457-EB37-6E69-5046-5DFC64FEAECE}"/>
          </ac:spMkLst>
        </pc:spChg>
        <pc:spChg chg="add mod">
          <ac:chgData name="Maryna Ryan" userId="S::maryna.ryan@hitachienergy.com::bd7c9255-0fd9-46e2-848f-def7ec4e40fc" providerId="AD" clId="Web-{2A8B191F-B34E-BE47-45C9-9F63496262A0}" dt="2024-02-06T09:43:41.316" v="193" actId="1076"/>
          <ac:spMkLst>
            <pc:docMk/>
            <pc:sldMk cId="2694708168" sldId="2147483528"/>
            <ac:spMk id="14" creationId="{79402037-960B-9E8C-19B4-A3D520771019}"/>
          </ac:spMkLst>
        </pc:spChg>
        <pc:picChg chg="add mod modCrop">
          <ac:chgData name="Maryna Ryan" userId="S::maryna.ryan@hitachienergy.com::bd7c9255-0fd9-46e2-848f-def7ec4e40fc" providerId="AD" clId="Web-{2A8B191F-B34E-BE47-45C9-9F63496262A0}" dt="2024-02-06T09:02:32.926" v="24" actId="14100"/>
          <ac:picMkLst>
            <pc:docMk/>
            <pc:sldMk cId="2694708168" sldId="2147483528"/>
            <ac:picMk id="5" creationId="{0E967DF1-560E-513A-5DEA-EA80BBD5B7F7}"/>
          </ac:picMkLst>
        </pc:picChg>
        <pc:picChg chg="del mod">
          <ac:chgData name="Maryna Ryan" userId="S::maryna.ryan@hitachienergy.com::bd7c9255-0fd9-46e2-848f-def7ec4e40fc" providerId="AD" clId="Web-{2A8B191F-B34E-BE47-45C9-9F63496262A0}" dt="2024-02-06T08:51:24.933" v="6"/>
          <ac:picMkLst>
            <pc:docMk/>
            <pc:sldMk cId="2694708168" sldId="2147483528"/>
            <ac:picMk id="12" creationId="{864F58BE-99BA-9AD7-A652-4DB6C2C6E53F}"/>
          </ac:picMkLst>
        </pc:picChg>
      </pc:sldChg>
    </pc:docChg>
  </pc:docChgLst>
  <pc:docChgLst>
    <pc:chgData name="Maryna Ryan" userId="S::maryna.ryan@hitachienergy.com::bd7c9255-0fd9-46e2-848f-def7ec4e40fc" providerId="AD" clId="Web-{A724A0D2-49AE-360D-47DF-8D316171402A}"/>
    <pc:docChg chg="addSld modSld sldOrd modSection">
      <pc:chgData name="Maryna Ryan" userId="S::maryna.ryan@hitachienergy.com::bd7c9255-0fd9-46e2-848f-def7ec4e40fc" providerId="AD" clId="Web-{A724A0D2-49AE-360D-47DF-8D316171402A}" dt="2024-02-01T12:04:20.614" v="248" actId="20577"/>
      <pc:docMkLst>
        <pc:docMk/>
      </pc:docMkLst>
      <pc:sldChg chg="delSp modSp">
        <pc:chgData name="Maryna Ryan" userId="S::maryna.ryan@hitachienergy.com::bd7c9255-0fd9-46e2-848f-def7ec4e40fc" providerId="AD" clId="Web-{A724A0D2-49AE-360D-47DF-8D316171402A}" dt="2024-02-01T10:37:11.465" v="38"/>
        <pc:sldMkLst>
          <pc:docMk/>
          <pc:sldMk cId="3860401163" sldId="362"/>
        </pc:sldMkLst>
        <pc:spChg chg="del mod">
          <ac:chgData name="Maryna Ryan" userId="S::maryna.ryan@hitachienergy.com::bd7c9255-0fd9-46e2-848f-def7ec4e40fc" providerId="AD" clId="Web-{A724A0D2-49AE-360D-47DF-8D316171402A}" dt="2024-02-01T10:37:11.465" v="38"/>
          <ac:spMkLst>
            <pc:docMk/>
            <pc:sldMk cId="3860401163" sldId="362"/>
            <ac:spMk id="13" creationId="{85915480-4FC0-47E9-8D03-127D340317F3}"/>
          </ac:spMkLst>
        </pc:spChg>
        <pc:spChg chg="del">
          <ac:chgData name="Maryna Ryan" userId="S::maryna.ryan@hitachienergy.com::bd7c9255-0fd9-46e2-848f-def7ec4e40fc" providerId="AD" clId="Web-{A724A0D2-49AE-360D-47DF-8D316171402A}" dt="2024-02-01T10:37:08.387" v="37"/>
          <ac:spMkLst>
            <pc:docMk/>
            <pc:sldMk cId="3860401163" sldId="362"/>
            <ac:spMk id="14" creationId="{8EEDD9D9-2D29-46EC-B4A7-FE64710E4EDA}"/>
          </ac:spMkLst>
        </pc:spChg>
      </pc:sldChg>
      <pc:sldChg chg="ord">
        <pc:chgData name="Maryna Ryan" userId="S::maryna.ryan@hitachienergy.com::bd7c9255-0fd9-46e2-848f-def7ec4e40fc" providerId="AD" clId="Web-{A724A0D2-49AE-360D-47DF-8D316171402A}" dt="2024-02-01T10:31:14.797" v="17"/>
        <pc:sldMkLst>
          <pc:docMk/>
          <pc:sldMk cId="269433696" sldId="2147469481"/>
        </pc:sldMkLst>
      </pc:sldChg>
      <pc:sldChg chg="modSp">
        <pc:chgData name="Maryna Ryan" userId="S::maryna.ryan@hitachienergy.com::bd7c9255-0fd9-46e2-848f-def7ec4e40fc" providerId="AD" clId="Web-{A724A0D2-49AE-360D-47DF-8D316171402A}" dt="2024-02-01T10:27:10.101" v="4" actId="20577"/>
        <pc:sldMkLst>
          <pc:docMk/>
          <pc:sldMk cId="152296303" sldId="2147469500"/>
        </pc:sldMkLst>
        <pc:spChg chg="mod">
          <ac:chgData name="Maryna Ryan" userId="S::maryna.ryan@hitachienergy.com::bd7c9255-0fd9-46e2-848f-def7ec4e40fc" providerId="AD" clId="Web-{A724A0D2-49AE-360D-47DF-8D316171402A}" dt="2024-02-01T10:27:10.101" v="4" actId="20577"/>
          <ac:spMkLst>
            <pc:docMk/>
            <pc:sldMk cId="152296303" sldId="2147469500"/>
            <ac:spMk id="6" creationId="{43B65A78-E8EF-44D8-A4C1-4C673797D475}"/>
          </ac:spMkLst>
        </pc:spChg>
      </pc:sldChg>
      <pc:sldChg chg="addSp delSp modSp">
        <pc:chgData name="Maryna Ryan" userId="S::maryna.ryan@hitachienergy.com::bd7c9255-0fd9-46e2-848f-def7ec4e40fc" providerId="AD" clId="Web-{A724A0D2-49AE-360D-47DF-8D316171402A}" dt="2024-02-01T10:36:05.932" v="35" actId="20577"/>
        <pc:sldMkLst>
          <pc:docMk/>
          <pc:sldMk cId="3794286993" sldId="2147483521"/>
        </pc:sldMkLst>
        <pc:spChg chg="mod">
          <ac:chgData name="Maryna Ryan" userId="S::maryna.ryan@hitachienergy.com::bd7c9255-0fd9-46e2-848f-def7ec4e40fc" providerId="AD" clId="Web-{A724A0D2-49AE-360D-47DF-8D316171402A}" dt="2024-02-01T10:36:05.932" v="35" actId="20577"/>
          <ac:spMkLst>
            <pc:docMk/>
            <pc:sldMk cId="3794286993" sldId="2147483521"/>
            <ac:spMk id="8" creationId="{00000000-0000-0000-0000-000000000000}"/>
          </ac:spMkLst>
        </pc:spChg>
        <pc:picChg chg="add del mod">
          <ac:chgData name="Maryna Ryan" userId="S::maryna.ryan@hitachienergy.com::bd7c9255-0fd9-46e2-848f-def7ec4e40fc" providerId="AD" clId="Web-{A724A0D2-49AE-360D-47DF-8D316171402A}" dt="2024-02-01T10:34:46.757" v="20"/>
          <ac:picMkLst>
            <pc:docMk/>
            <pc:sldMk cId="3794286993" sldId="2147483521"/>
            <ac:picMk id="2" creationId="{C2FDD39E-DE07-BA86-110E-3E3919E760E0}"/>
          </ac:picMkLst>
        </pc:picChg>
        <pc:picChg chg="add del mod">
          <ac:chgData name="Maryna Ryan" userId="S::maryna.ryan@hitachienergy.com::bd7c9255-0fd9-46e2-848f-def7ec4e40fc" providerId="AD" clId="Web-{A724A0D2-49AE-360D-47DF-8D316171402A}" dt="2024-02-01T10:35:53.775" v="30"/>
          <ac:picMkLst>
            <pc:docMk/>
            <pc:sldMk cId="3794286993" sldId="2147483521"/>
            <ac:picMk id="3" creationId="{F1BE2633-1550-65DC-E8AF-4F8A83F6BEAE}"/>
          </ac:picMkLst>
        </pc:picChg>
        <pc:picChg chg="add mod">
          <ac:chgData name="Maryna Ryan" userId="S::maryna.ryan@hitachienergy.com::bd7c9255-0fd9-46e2-848f-def7ec4e40fc" providerId="AD" clId="Web-{A724A0D2-49AE-360D-47DF-8D316171402A}" dt="2024-02-01T10:36:02.291" v="34" actId="1076"/>
          <ac:picMkLst>
            <pc:docMk/>
            <pc:sldMk cId="3794286993" sldId="2147483521"/>
            <ac:picMk id="5" creationId="{A1E82A2F-7DED-413A-233E-BB580A6B0198}"/>
          </ac:picMkLst>
        </pc:picChg>
        <pc:picChg chg="add del">
          <ac:chgData name="Maryna Ryan" userId="S::maryna.ryan@hitachienergy.com::bd7c9255-0fd9-46e2-848f-def7ec4e40fc" providerId="AD" clId="Web-{A724A0D2-49AE-360D-47DF-8D316171402A}" dt="2024-02-01T10:35:54.400" v="31"/>
          <ac:picMkLst>
            <pc:docMk/>
            <pc:sldMk cId="3794286993" sldId="2147483521"/>
            <ac:picMk id="28" creationId="{A833A4C3-2FF5-16CE-4826-B4C7A9F9F507}"/>
          </ac:picMkLst>
        </pc:picChg>
      </pc:sldChg>
      <pc:sldChg chg="addSp delSp modSp add">
        <pc:chgData name="Maryna Ryan" userId="S::maryna.ryan@hitachienergy.com::bd7c9255-0fd9-46e2-848f-def7ec4e40fc" providerId="AD" clId="Web-{A724A0D2-49AE-360D-47DF-8D316171402A}" dt="2024-02-01T10:28:37.213" v="9" actId="1076"/>
        <pc:sldMkLst>
          <pc:docMk/>
          <pc:sldMk cId="2633054703" sldId="2147483524"/>
        </pc:sldMkLst>
        <pc:picChg chg="add mod">
          <ac:chgData name="Maryna Ryan" userId="S::maryna.ryan@hitachienergy.com::bd7c9255-0fd9-46e2-848f-def7ec4e40fc" providerId="AD" clId="Web-{A724A0D2-49AE-360D-47DF-8D316171402A}" dt="2024-02-01T10:28:37.213" v="9" actId="1076"/>
          <ac:picMkLst>
            <pc:docMk/>
            <pc:sldMk cId="2633054703" sldId="2147483524"/>
            <ac:picMk id="2" creationId="{3876C861-9AF3-2419-C13C-28181478241F}"/>
          </ac:picMkLst>
        </pc:picChg>
        <pc:picChg chg="del">
          <ac:chgData name="Maryna Ryan" userId="S::maryna.ryan@hitachienergy.com::bd7c9255-0fd9-46e2-848f-def7ec4e40fc" providerId="AD" clId="Web-{A724A0D2-49AE-360D-47DF-8D316171402A}" dt="2024-02-01T10:28:10.947" v="6"/>
          <ac:picMkLst>
            <pc:docMk/>
            <pc:sldMk cId="2633054703" sldId="2147483524"/>
            <ac:picMk id="3" creationId="{4CAF378B-2FA3-05D9-1BDC-8554D7A6C621}"/>
          </ac:picMkLst>
        </pc:picChg>
      </pc:sldChg>
      <pc:sldChg chg="addSp delSp modSp add">
        <pc:chgData name="Maryna Ryan" userId="S::maryna.ryan@hitachienergy.com::bd7c9255-0fd9-46e2-848f-def7ec4e40fc" providerId="AD" clId="Web-{A724A0D2-49AE-360D-47DF-8D316171402A}" dt="2024-02-01T10:30:02.716" v="16" actId="14100"/>
        <pc:sldMkLst>
          <pc:docMk/>
          <pc:sldMk cId="1667476948" sldId="2147483525"/>
        </pc:sldMkLst>
        <pc:picChg chg="add mod">
          <ac:chgData name="Maryna Ryan" userId="S::maryna.ryan@hitachienergy.com::bd7c9255-0fd9-46e2-848f-def7ec4e40fc" providerId="AD" clId="Web-{A724A0D2-49AE-360D-47DF-8D316171402A}" dt="2024-02-01T10:30:02.716" v="16" actId="14100"/>
          <ac:picMkLst>
            <pc:docMk/>
            <pc:sldMk cId="1667476948" sldId="2147483525"/>
            <ac:picMk id="2" creationId="{9C439467-00E4-A7FF-E4DC-FC0431D4767F}"/>
          </ac:picMkLst>
        </pc:picChg>
        <pc:picChg chg="del">
          <ac:chgData name="Maryna Ryan" userId="S::maryna.ryan@hitachienergy.com::bd7c9255-0fd9-46e2-848f-def7ec4e40fc" providerId="AD" clId="Web-{A724A0D2-49AE-360D-47DF-8D316171402A}" dt="2024-02-01T10:29:26.574" v="11"/>
          <ac:picMkLst>
            <pc:docMk/>
            <pc:sldMk cId="1667476948" sldId="2147483525"/>
            <ac:picMk id="5" creationId="{8E9C604A-8461-72F5-6492-A1E44A952BFE}"/>
          </ac:picMkLst>
        </pc:picChg>
      </pc:sldChg>
      <pc:sldChg chg="addSp delSp modSp new mod modClrScheme chgLayout">
        <pc:chgData name="Maryna Ryan" userId="S::maryna.ryan@hitachienergy.com::bd7c9255-0fd9-46e2-848f-def7ec4e40fc" providerId="AD" clId="Web-{A724A0D2-49AE-360D-47DF-8D316171402A}" dt="2024-02-01T12:04:20.614" v="248" actId="20577"/>
        <pc:sldMkLst>
          <pc:docMk/>
          <pc:sldMk cId="2719338381" sldId="2147483526"/>
        </pc:sldMkLst>
        <pc:spChg chg="mod ord">
          <ac:chgData name="Maryna Ryan" userId="S::maryna.ryan@hitachienergy.com::bd7c9255-0fd9-46e2-848f-def7ec4e40fc" providerId="AD" clId="Web-{A724A0D2-49AE-360D-47DF-8D316171402A}" dt="2024-02-01T11:43:00.367" v="95" actId="20577"/>
          <ac:spMkLst>
            <pc:docMk/>
            <pc:sldMk cId="2719338381" sldId="2147483526"/>
            <ac:spMk id="2" creationId="{F297ED17-1025-E884-015C-C64631C9B04D}"/>
          </ac:spMkLst>
        </pc:spChg>
        <pc:spChg chg="mod ord">
          <ac:chgData name="Maryna Ryan" userId="S::maryna.ryan@hitachienergy.com::bd7c9255-0fd9-46e2-848f-def7ec4e40fc" providerId="AD" clId="Web-{A724A0D2-49AE-360D-47DF-8D316171402A}" dt="2024-02-01T11:31:54.078" v="40"/>
          <ac:spMkLst>
            <pc:docMk/>
            <pc:sldMk cId="2719338381" sldId="2147483526"/>
            <ac:spMk id="3" creationId="{6C4E3AA4-B49C-474C-E376-ECE1182A2335}"/>
          </ac:spMkLst>
        </pc:spChg>
        <pc:spChg chg="mod ord">
          <ac:chgData name="Maryna Ryan" userId="S::maryna.ryan@hitachienergy.com::bd7c9255-0fd9-46e2-848f-def7ec4e40fc" providerId="AD" clId="Web-{A724A0D2-49AE-360D-47DF-8D316171402A}" dt="2024-02-01T11:31:54.078" v="40"/>
          <ac:spMkLst>
            <pc:docMk/>
            <pc:sldMk cId="2719338381" sldId="2147483526"/>
            <ac:spMk id="4" creationId="{C842EC3D-DA08-AB31-D816-CD126511F90D}"/>
          </ac:spMkLst>
        </pc:spChg>
        <pc:spChg chg="add del mod ord">
          <ac:chgData name="Maryna Ryan" userId="S::maryna.ryan@hitachienergy.com::bd7c9255-0fd9-46e2-848f-def7ec4e40fc" providerId="AD" clId="Web-{A724A0D2-49AE-360D-47DF-8D316171402A}" dt="2024-02-01T11:34:44.928" v="41"/>
          <ac:spMkLst>
            <pc:docMk/>
            <pc:sldMk cId="2719338381" sldId="2147483526"/>
            <ac:spMk id="5" creationId="{96D93F59-B712-6782-FEBC-0ED37752B33C}"/>
          </ac:spMkLst>
        </pc:spChg>
        <pc:spChg chg="add del mod ord">
          <ac:chgData name="Maryna Ryan" userId="S::maryna.ryan@hitachienergy.com::bd7c9255-0fd9-46e2-848f-def7ec4e40fc" providerId="AD" clId="Web-{A724A0D2-49AE-360D-47DF-8D316171402A}" dt="2024-02-01T11:35:03.882" v="45"/>
          <ac:spMkLst>
            <pc:docMk/>
            <pc:sldMk cId="2719338381" sldId="2147483526"/>
            <ac:spMk id="6" creationId="{424B859C-AD1C-BF75-E5A3-11B8E3E9C61A}"/>
          </ac:spMkLst>
        </pc:spChg>
        <pc:spChg chg="add del mod ord">
          <ac:chgData name="Maryna Ryan" userId="S::maryna.ryan@hitachienergy.com::bd7c9255-0fd9-46e2-848f-def7ec4e40fc" providerId="AD" clId="Web-{A724A0D2-49AE-360D-47DF-8D316171402A}" dt="2024-02-01T11:35:06.007" v="47"/>
          <ac:spMkLst>
            <pc:docMk/>
            <pc:sldMk cId="2719338381" sldId="2147483526"/>
            <ac:spMk id="7" creationId="{3AD7036C-31A9-5DF7-50E8-BB713711DC69}"/>
          </ac:spMkLst>
        </pc:spChg>
        <pc:spChg chg="add del mod ord">
          <ac:chgData name="Maryna Ryan" userId="S::maryna.ryan@hitachienergy.com::bd7c9255-0fd9-46e2-848f-def7ec4e40fc" providerId="AD" clId="Web-{A724A0D2-49AE-360D-47DF-8D316171402A}" dt="2024-02-01T11:35:07.163" v="48"/>
          <ac:spMkLst>
            <pc:docMk/>
            <pc:sldMk cId="2719338381" sldId="2147483526"/>
            <ac:spMk id="8" creationId="{FA0557AA-2DA7-D6B9-82AE-ED18B0EBCA6E}"/>
          </ac:spMkLst>
        </pc:spChg>
        <pc:spChg chg="add del mod ord">
          <ac:chgData name="Maryna Ryan" userId="S::maryna.ryan@hitachienergy.com::bd7c9255-0fd9-46e2-848f-def7ec4e40fc" providerId="AD" clId="Web-{A724A0D2-49AE-360D-47DF-8D316171402A}" dt="2024-02-01T11:35:01.616" v="43"/>
          <ac:spMkLst>
            <pc:docMk/>
            <pc:sldMk cId="2719338381" sldId="2147483526"/>
            <ac:spMk id="9" creationId="{F4328903-76E3-5588-814F-B0DB509BA6A4}"/>
          </ac:spMkLst>
        </pc:spChg>
        <pc:spChg chg="add del mod">
          <ac:chgData name="Maryna Ryan" userId="S::maryna.ryan@hitachienergy.com::bd7c9255-0fd9-46e2-848f-def7ec4e40fc" providerId="AD" clId="Web-{A724A0D2-49AE-360D-47DF-8D316171402A}" dt="2024-02-01T11:35:04.897" v="46"/>
          <ac:spMkLst>
            <pc:docMk/>
            <pc:sldMk cId="2719338381" sldId="2147483526"/>
            <ac:spMk id="12" creationId="{11E2DF92-9133-0D46-3B0D-C949174604CA}"/>
          </ac:spMkLst>
        </pc:spChg>
        <pc:spChg chg="add del mod">
          <ac:chgData name="Maryna Ryan" userId="S::maryna.ryan@hitachienergy.com::bd7c9255-0fd9-46e2-848f-def7ec4e40fc" providerId="AD" clId="Web-{A724A0D2-49AE-360D-47DF-8D316171402A}" dt="2024-02-01T11:54:01.781" v="146"/>
          <ac:spMkLst>
            <pc:docMk/>
            <pc:sldMk cId="2719338381" sldId="2147483526"/>
            <ac:spMk id="14" creationId="{E4AD5248-2068-D2B3-63A6-441C173A3B72}"/>
          </ac:spMkLst>
        </pc:spChg>
        <pc:spChg chg="add mod">
          <ac:chgData name="Maryna Ryan" userId="S::maryna.ryan@hitachienergy.com::bd7c9255-0fd9-46e2-848f-def7ec4e40fc" providerId="AD" clId="Web-{A724A0D2-49AE-360D-47DF-8D316171402A}" dt="2024-02-01T12:01:04.373" v="207" actId="1076"/>
          <ac:spMkLst>
            <pc:docMk/>
            <pc:sldMk cId="2719338381" sldId="2147483526"/>
            <ac:spMk id="17" creationId="{5D6E7D25-E68E-6717-BE81-1ECCBEE6E371}"/>
          </ac:spMkLst>
        </pc:spChg>
        <pc:spChg chg="add del mod">
          <ac:chgData name="Maryna Ryan" userId="S::maryna.ryan@hitachienergy.com::bd7c9255-0fd9-46e2-848f-def7ec4e40fc" providerId="AD" clId="Web-{A724A0D2-49AE-360D-47DF-8D316171402A}" dt="2024-02-01T11:53:57.202" v="144"/>
          <ac:spMkLst>
            <pc:docMk/>
            <pc:sldMk cId="2719338381" sldId="2147483526"/>
            <ac:spMk id="19" creationId="{EA9E8010-290A-C10D-5780-7E6BA4B2B6D5}"/>
          </ac:spMkLst>
        </pc:spChg>
        <pc:spChg chg="add mod">
          <ac:chgData name="Maryna Ryan" userId="S::maryna.ryan@hitachienergy.com::bd7c9255-0fd9-46e2-848f-def7ec4e40fc" providerId="AD" clId="Web-{A724A0D2-49AE-360D-47DF-8D316171402A}" dt="2024-02-01T12:01:15.936" v="211" actId="14100"/>
          <ac:spMkLst>
            <pc:docMk/>
            <pc:sldMk cId="2719338381" sldId="2147483526"/>
            <ac:spMk id="21" creationId="{6D1CF10C-E651-B1F5-EE4D-145337D1681E}"/>
          </ac:spMkLst>
        </pc:spChg>
        <pc:spChg chg="add del mod">
          <ac:chgData name="Maryna Ryan" userId="S::maryna.ryan@hitachienergy.com::bd7c9255-0fd9-46e2-848f-def7ec4e40fc" providerId="AD" clId="Web-{A724A0D2-49AE-360D-47DF-8D316171402A}" dt="2024-02-01T12:01:49.219" v="215"/>
          <ac:spMkLst>
            <pc:docMk/>
            <pc:sldMk cId="2719338381" sldId="2147483526"/>
            <ac:spMk id="23" creationId="{10379288-B21F-BE2C-AF89-B1CE63059AEE}"/>
          </ac:spMkLst>
        </pc:spChg>
        <pc:spChg chg="add mod">
          <ac:chgData name="Maryna Ryan" userId="S::maryna.ryan@hitachienergy.com::bd7c9255-0fd9-46e2-848f-def7ec4e40fc" providerId="AD" clId="Web-{A724A0D2-49AE-360D-47DF-8D316171402A}" dt="2024-02-01T12:04:20.614" v="248" actId="20577"/>
          <ac:spMkLst>
            <pc:docMk/>
            <pc:sldMk cId="2719338381" sldId="2147483526"/>
            <ac:spMk id="24" creationId="{B3D4CED0-E65B-DCE3-97B2-4978F3DFF4D0}"/>
          </ac:spMkLst>
        </pc:spChg>
        <pc:picChg chg="add del mod ord">
          <ac:chgData name="Maryna Ryan" userId="S::maryna.ryan@hitachienergy.com::bd7c9255-0fd9-46e2-848f-def7ec4e40fc" providerId="AD" clId="Web-{A724A0D2-49AE-360D-47DF-8D316171402A}" dt="2024-02-01T11:35:02.757" v="44"/>
          <ac:picMkLst>
            <pc:docMk/>
            <pc:sldMk cId="2719338381" sldId="2147483526"/>
            <ac:picMk id="10" creationId="{8F452CD7-5F93-2EF7-6D06-2ABE0F922330}"/>
          </ac:picMkLst>
        </pc:picChg>
        <pc:picChg chg="add del mod">
          <ac:chgData name="Maryna Ryan" userId="S::maryna.ryan@hitachienergy.com::bd7c9255-0fd9-46e2-848f-def7ec4e40fc" providerId="AD" clId="Web-{A724A0D2-49AE-360D-47DF-8D316171402A}" dt="2024-02-01T11:37:05.948" v="67"/>
          <ac:picMkLst>
            <pc:docMk/>
            <pc:sldMk cId="2719338381" sldId="2147483526"/>
            <ac:picMk id="13" creationId="{C0FCBBAD-82C9-FB4E-FE8C-88904506B318}"/>
          </ac:picMkLst>
        </pc:picChg>
        <pc:picChg chg="add del mod">
          <ac:chgData name="Maryna Ryan" userId="S::maryna.ryan@hitachienergy.com::bd7c9255-0fd9-46e2-848f-def7ec4e40fc" providerId="AD" clId="Web-{A724A0D2-49AE-360D-47DF-8D316171402A}" dt="2024-02-01T12:00:28.059" v="202"/>
          <ac:picMkLst>
            <pc:docMk/>
            <pc:sldMk cId="2719338381" sldId="2147483526"/>
            <ac:picMk id="15" creationId="{FE715BB0-10DF-B1E3-0693-180DE007BB1F}"/>
          </ac:picMkLst>
        </pc:picChg>
        <pc:picChg chg="add mod">
          <ac:chgData name="Maryna Ryan" userId="S::maryna.ryan@hitachienergy.com::bd7c9255-0fd9-46e2-848f-def7ec4e40fc" providerId="AD" clId="Web-{A724A0D2-49AE-360D-47DF-8D316171402A}" dt="2024-02-01T12:01:50.562" v="216" actId="1076"/>
          <ac:picMkLst>
            <pc:docMk/>
            <pc:sldMk cId="2719338381" sldId="2147483526"/>
            <ac:picMk id="16" creationId="{F1385A5D-8026-B71E-43FC-A2A62B87D637}"/>
          </ac:picMkLst>
        </pc:picChg>
        <pc:picChg chg="add mod">
          <ac:chgData name="Maryna Ryan" userId="S::maryna.ryan@hitachienergy.com::bd7c9255-0fd9-46e2-848f-def7ec4e40fc" providerId="AD" clId="Web-{A724A0D2-49AE-360D-47DF-8D316171402A}" dt="2024-02-01T12:03:23.675" v="232" actId="1076"/>
          <ac:picMkLst>
            <pc:docMk/>
            <pc:sldMk cId="2719338381" sldId="2147483526"/>
            <ac:picMk id="18" creationId="{452FA2AC-6808-9E70-CDAE-16398C2E015F}"/>
          </ac:picMkLst>
        </pc:picChg>
        <pc:picChg chg="add mod">
          <ac:chgData name="Maryna Ryan" userId="S::maryna.ryan@hitachienergy.com::bd7c9255-0fd9-46e2-848f-def7ec4e40fc" providerId="AD" clId="Web-{A724A0D2-49AE-360D-47DF-8D316171402A}" dt="2024-02-01T12:01:13.624" v="210" actId="1076"/>
          <ac:picMkLst>
            <pc:docMk/>
            <pc:sldMk cId="2719338381" sldId="2147483526"/>
            <ac:picMk id="22" creationId="{0A544152-7826-B845-C6F4-61A447076EAB}"/>
          </ac:picMkLst>
        </pc:picChg>
      </pc:sldChg>
      <pc:sldChg chg="addSp delSp modSp new mod modClrScheme chgLayout">
        <pc:chgData name="Maryna Ryan" userId="S::maryna.ryan@hitachienergy.com::bd7c9255-0fd9-46e2-848f-def7ec4e40fc" providerId="AD" clId="Web-{A724A0D2-49AE-360D-47DF-8D316171402A}" dt="2024-02-01T11:53:40.811" v="143" actId="14100"/>
        <pc:sldMkLst>
          <pc:docMk/>
          <pc:sldMk cId="3178648318" sldId="2147483527"/>
        </pc:sldMkLst>
        <pc:spChg chg="mod ord">
          <ac:chgData name="Maryna Ryan" userId="S::maryna.ryan@hitachienergy.com::bd7c9255-0fd9-46e2-848f-def7ec4e40fc" providerId="AD" clId="Web-{A724A0D2-49AE-360D-47DF-8D316171402A}" dt="2024-02-01T11:51:20.009" v="131"/>
          <ac:spMkLst>
            <pc:docMk/>
            <pc:sldMk cId="3178648318" sldId="2147483527"/>
            <ac:spMk id="2" creationId="{5B15BD41-9B9A-09E8-EAD2-C67E0348A7B7}"/>
          </ac:spMkLst>
        </pc:spChg>
        <pc:spChg chg="mod ord">
          <ac:chgData name="Maryna Ryan" userId="S::maryna.ryan@hitachienergy.com::bd7c9255-0fd9-46e2-848f-def7ec4e40fc" providerId="AD" clId="Web-{A724A0D2-49AE-360D-47DF-8D316171402A}" dt="2024-02-01T11:51:20.009" v="131"/>
          <ac:spMkLst>
            <pc:docMk/>
            <pc:sldMk cId="3178648318" sldId="2147483527"/>
            <ac:spMk id="3" creationId="{52AE42F0-6388-8544-65DE-FA6FB342B78A}"/>
          </ac:spMkLst>
        </pc:spChg>
        <pc:spChg chg="mod ord">
          <ac:chgData name="Maryna Ryan" userId="S::maryna.ryan@hitachienergy.com::bd7c9255-0fd9-46e2-848f-def7ec4e40fc" providerId="AD" clId="Web-{A724A0D2-49AE-360D-47DF-8D316171402A}" dt="2024-02-01T11:51:20.009" v="131"/>
          <ac:spMkLst>
            <pc:docMk/>
            <pc:sldMk cId="3178648318" sldId="2147483527"/>
            <ac:spMk id="4" creationId="{B7DE3A38-4DA5-7902-855F-228AA3B48B8C}"/>
          </ac:spMkLst>
        </pc:spChg>
        <pc:spChg chg="add del mod ord">
          <ac:chgData name="Maryna Ryan" userId="S::maryna.ryan@hitachienergy.com::bd7c9255-0fd9-46e2-848f-def7ec4e40fc" providerId="AD" clId="Web-{A724A0D2-49AE-360D-47DF-8D316171402A}" dt="2024-02-01T11:53:23.951" v="140"/>
          <ac:spMkLst>
            <pc:docMk/>
            <pc:sldMk cId="3178648318" sldId="2147483527"/>
            <ac:spMk id="5" creationId="{1EDE2E3F-2D1A-18A5-D50C-4ABBDD05BB14}"/>
          </ac:spMkLst>
        </pc:spChg>
        <pc:spChg chg="add mod ord">
          <ac:chgData name="Maryna Ryan" userId="S::maryna.ryan@hitachienergy.com::bd7c9255-0fd9-46e2-848f-def7ec4e40fc" providerId="AD" clId="Web-{A724A0D2-49AE-360D-47DF-8D316171402A}" dt="2024-02-01T11:51:55.104" v="137" actId="1076"/>
          <ac:spMkLst>
            <pc:docMk/>
            <pc:sldMk cId="3178648318" sldId="2147483527"/>
            <ac:spMk id="6" creationId="{EFF563C9-F4CD-D6B5-C066-D82CD4949B93}"/>
          </ac:spMkLst>
        </pc:spChg>
        <pc:spChg chg="add del mod ord">
          <ac:chgData name="Maryna Ryan" userId="S::maryna.ryan@hitachienergy.com::bd7c9255-0fd9-46e2-848f-def7ec4e40fc" providerId="AD" clId="Web-{A724A0D2-49AE-360D-47DF-8D316171402A}" dt="2024-02-01T11:53:34.983" v="141"/>
          <ac:spMkLst>
            <pc:docMk/>
            <pc:sldMk cId="3178648318" sldId="2147483527"/>
            <ac:spMk id="7" creationId="{56A3C702-E668-1169-C892-3F9EECC6F177}"/>
          </ac:spMkLst>
        </pc:spChg>
        <pc:spChg chg="add mod ord">
          <ac:chgData name="Maryna Ryan" userId="S::maryna.ryan@hitachienergy.com::bd7c9255-0fd9-46e2-848f-def7ec4e40fc" providerId="AD" clId="Web-{A724A0D2-49AE-360D-47DF-8D316171402A}" dt="2024-02-01T11:51:33.041" v="133" actId="1076"/>
          <ac:spMkLst>
            <pc:docMk/>
            <pc:sldMk cId="3178648318" sldId="2147483527"/>
            <ac:spMk id="8" creationId="{7157BAA7-F16E-1BD0-D537-68DCC2232353}"/>
          </ac:spMkLst>
        </pc:spChg>
        <pc:spChg chg="add mod ord">
          <ac:chgData name="Maryna Ryan" userId="S::maryna.ryan@hitachienergy.com::bd7c9255-0fd9-46e2-848f-def7ec4e40fc" providerId="AD" clId="Web-{A724A0D2-49AE-360D-47DF-8D316171402A}" dt="2024-02-01T11:51:58.214" v="138" actId="1076"/>
          <ac:spMkLst>
            <pc:docMk/>
            <pc:sldMk cId="3178648318" sldId="2147483527"/>
            <ac:spMk id="9" creationId="{69074563-103F-82E8-75AB-3420256D1B6A}"/>
          </ac:spMkLst>
        </pc:spChg>
        <pc:spChg chg="add mod ord">
          <ac:chgData name="Maryna Ryan" userId="S::maryna.ryan@hitachienergy.com::bd7c9255-0fd9-46e2-848f-def7ec4e40fc" providerId="AD" clId="Web-{A724A0D2-49AE-360D-47DF-8D316171402A}" dt="2024-02-01T11:51:45.495" v="136" actId="1076"/>
          <ac:spMkLst>
            <pc:docMk/>
            <pc:sldMk cId="3178648318" sldId="2147483527"/>
            <ac:spMk id="10" creationId="{EC2E5B0D-CD8F-1E32-0856-9AA1880E2E36}"/>
          </ac:spMkLst>
        </pc:spChg>
        <pc:picChg chg="add mod ord">
          <ac:chgData name="Maryna Ryan" userId="S::maryna.ryan@hitachienergy.com::bd7c9255-0fd9-46e2-848f-def7ec4e40fc" providerId="AD" clId="Web-{A724A0D2-49AE-360D-47DF-8D316171402A}" dt="2024-02-01T11:53:23.951" v="140"/>
          <ac:picMkLst>
            <pc:docMk/>
            <pc:sldMk cId="3178648318" sldId="2147483527"/>
            <ac:picMk id="11" creationId="{18B980A0-F804-82EE-4312-AD9F2A037293}"/>
          </ac:picMkLst>
        </pc:picChg>
        <pc:picChg chg="add mod ord">
          <ac:chgData name="Maryna Ryan" userId="S::maryna.ryan@hitachienergy.com::bd7c9255-0fd9-46e2-848f-def7ec4e40fc" providerId="AD" clId="Web-{A724A0D2-49AE-360D-47DF-8D316171402A}" dt="2024-02-01T11:53:40.811" v="143" actId="14100"/>
          <ac:picMkLst>
            <pc:docMk/>
            <pc:sldMk cId="3178648318" sldId="2147483527"/>
            <ac:picMk id="12" creationId="{7BE8F188-4A01-EACE-F811-FCD69164308A}"/>
          </ac:picMkLst>
        </pc:picChg>
      </pc:sldChg>
      <pc:sldChg chg="modSp new">
        <pc:chgData name="Maryna Ryan" userId="S::maryna.ryan@hitachienergy.com::bd7c9255-0fd9-46e2-848f-def7ec4e40fc" providerId="AD" clId="Web-{A724A0D2-49AE-360D-47DF-8D316171402A}" dt="2024-02-01T11:55:10.549" v="160"/>
        <pc:sldMkLst>
          <pc:docMk/>
          <pc:sldMk cId="3795142402" sldId="2147483528"/>
        </pc:sldMkLst>
        <pc:spChg chg="mod">
          <ac:chgData name="Maryna Ryan" userId="S::maryna.ryan@hitachienergy.com::bd7c9255-0fd9-46e2-848f-def7ec4e40fc" providerId="AD" clId="Web-{A724A0D2-49AE-360D-47DF-8D316171402A}" dt="2024-02-01T11:55:10.549" v="160"/>
          <ac:spMkLst>
            <pc:docMk/>
            <pc:sldMk cId="3795142402" sldId="2147483528"/>
            <ac:spMk id="5" creationId="{5EE8EF8C-D453-B07A-A4E8-D284DDD20548}"/>
          </ac:spMkLst>
        </pc:spChg>
      </pc:sldChg>
    </pc:docChg>
  </pc:docChgLst>
  <pc:docChgLst>
    <pc:chgData name="Wendy Lauber" userId="S::wendy.lauber@hitachienergy.com::7e64963a-f631-4721-9974-1cd4f8c5434d" providerId="AD" clId="Web-{EB39D1A6-0133-457D-E63E-58116AE9329D}"/>
    <pc:docChg chg="addSld delSld modSld modSection">
      <pc:chgData name="Wendy Lauber" userId="S::wendy.lauber@hitachienergy.com::7e64963a-f631-4721-9974-1cd4f8c5434d" providerId="AD" clId="Web-{EB39D1A6-0133-457D-E63E-58116AE9329D}" dt="2024-02-09T13:49:44.932" v="639"/>
      <pc:docMkLst>
        <pc:docMk/>
      </pc:docMkLst>
      <pc:sldChg chg="modSp">
        <pc:chgData name="Wendy Lauber" userId="S::wendy.lauber@hitachienergy.com::7e64963a-f631-4721-9974-1cd4f8c5434d" providerId="AD" clId="Web-{EB39D1A6-0133-457D-E63E-58116AE9329D}" dt="2024-02-09T13:47:31.663" v="623" actId="20577"/>
        <pc:sldMkLst>
          <pc:docMk/>
          <pc:sldMk cId="143500047" sldId="2147469496"/>
        </pc:sldMkLst>
        <pc:spChg chg="mod">
          <ac:chgData name="Wendy Lauber" userId="S::wendy.lauber@hitachienergy.com::7e64963a-f631-4721-9974-1cd4f8c5434d" providerId="AD" clId="Web-{EB39D1A6-0133-457D-E63E-58116AE9329D}" dt="2024-02-09T13:03:15.465" v="183" actId="20577"/>
          <ac:spMkLst>
            <pc:docMk/>
            <pc:sldMk cId="143500047" sldId="2147469496"/>
            <ac:spMk id="2" creationId="{3FAF24F8-EF2C-3F40-EC96-D8ACAF1406C4}"/>
          </ac:spMkLst>
        </pc:spChg>
        <pc:spChg chg="mod">
          <ac:chgData name="Wendy Lauber" userId="S::wendy.lauber@hitachienergy.com::7e64963a-f631-4721-9974-1cd4f8c5434d" providerId="AD" clId="Web-{EB39D1A6-0133-457D-E63E-58116AE9329D}" dt="2024-02-09T13:47:31.663" v="623" actId="20577"/>
          <ac:spMkLst>
            <pc:docMk/>
            <pc:sldMk cId="143500047" sldId="2147469496"/>
            <ac:spMk id="3" creationId="{4036009A-5A46-DAD4-9EBD-9B168AD63D7E}"/>
          </ac:spMkLst>
        </pc:spChg>
      </pc:sldChg>
      <pc:sldChg chg="del">
        <pc:chgData name="Wendy Lauber" userId="S::wendy.lauber@hitachienergy.com::7e64963a-f631-4721-9974-1cd4f8c5434d" providerId="AD" clId="Web-{EB39D1A6-0133-457D-E63E-58116AE9329D}" dt="2024-02-09T13:49:44.932" v="639"/>
        <pc:sldMkLst>
          <pc:docMk/>
          <pc:sldMk cId="532600590" sldId="2147469499"/>
        </pc:sldMkLst>
      </pc:sldChg>
      <pc:sldChg chg="addSp delSp modSp">
        <pc:chgData name="Wendy Lauber" userId="S::wendy.lauber@hitachienergy.com::7e64963a-f631-4721-9974-1cd4f8c5434d" providerId="AD" clId="Web-{EB39D1A6-0133-457D-E63E-58116AE9329D}" dt="2024-02-09T13:02:31.402" v="161"/>
        <pc:sldMkLst>
          <pc:docMk/>
          <pc:sldMk cId="622218069" sldId="2147469734"/>
        </pc:sldMkLst>
        <pc:spChg chg="mod">
          <ac:chgData name="Wendy Lauber" userId="S::wendy.lauber@hitachienergy.com::7e64963a-f631-4721-9974-1cd4f8c5434d" providerId="AD" clId="Web-{EB39D1A6-0133-457D-E63E-58116AE9329D}" dt="2024-02-09T09:11:45.446" v="151" actId="20577"/>
          <ac:spMkLst>
            <pc:docMk/>
            <pc:sldMk cId="622218069" sldId="2147469734"/>
            <ac:spMk id="16" creationId="{00000000-0000-0000-0000-000000000000}"/>
          </ac:spMkLst>
        </pc:spChg>
        <pc:spChg chg="add del mod">
          <ac:chgData name="Wendy Lauber" userId="S::wendy.lauber@hitachienergy.com::7e64963a-f631-4721-9974-1cd4f8c5434d" providerId="AD" clId="Web-{EB39D1A6-0133-457D-E63E-58116AE9329D}" dt="2024-02-09T13:02:17.776" v="156"/>
          <ac:spMkLst>
            <pc:docMk/>
            <pc:sldMk cId="622218069" sldId="2147469734"/>
            <ac:spMk id="172" creationId="{74D25731-6683-4DC1-BE8B-B1E8D05824A7}"/>
          </ac:spMkLst>
        </pc:spChg>
        <pc:spChg chg="del">
          <ac:chgData name="Wendy Lauber" userId="S::wendy.lauber@hitachienergy.com::7e64963a-f631-4721-9974-1cd4f8c5434d" providerId="AD" clId="Web-{EB39D1A6-0133-457D-E63E-58116AE9329D}" dt="2024-02-09T13:02:28.620" v="160"/>
          <ac:spMkLst>
            <pc:docMk/>
            <pc:sldMk cId="622218069" sldId="2147469734"/>
            <ac:spMk id="175" creationId="{0653D9B7-4755-4C4A-BB4E-32491D05A6AD}"/>
          </ac:spMkLst>
        </pc:spChg>
        <pc:spChg chg="del">
          <ac:chgData name="Wendy Lauber" userId="S::wendy.lauber@hitachienergy.com::7e64963a-f631-4721-9974-1cd4f8c5434d" providerId="AD" clId="Web-{EB39D1A6-0133-457D-E63E-58116AE9329D}" dt="2024-02-09T13:02:31.402" v="161"/>
          <ac:spMkLst>
            <pc:docMk/>
            <pc:sldMk cId="622218069" sldId="2147469734"/>
            <ac:spMk id="176" creationId="{8DF56D25-D0C8-42A6-AD83-3F626CB8FFF6}"/>
          </ac:spMkLst>
        </pc:spChg>
        <pc:spChg chg="del mod">
          <ac:chgData name="Wendy Lauber" userId="S::wendy.lauber@hitachienergy.com::7e64963a-f631-4721-9974-1cd4f8c5434d" providerId="AD" clId="Web-{EB39D1A6-0133-457D-E63E-58116AE9329D}" dt="2024-02-09T13:02:24.542" v="159"/>
          <ac:spMkLst>
            <pc:docMk/>
            <pc:sldMk cId="622218069" sldId="2147469734"/>
            <ac:spMk id="181" creationId="{99F9B46C-F361-47FE-9DF7-DAA5608B1647}"/>
          </ac:spMkLst>
        </pc:spChg>
      </pc:sldChg>
      <pc:sldChg chg="modSp">
        <pc:chgData name="Wendy Lauber" userId="S::wendy.lauber@hitachienergy.com::7e64963a-f631-4721-9974-1cd4f8c5434d" providerId="AD" clId="Web-{EB39D1A6-0133-457D-E63E-58116AE9329D}" dt="2024-02-09T13:48:08.695" v="624" actId="1076"/>
        <pc:sldMkLst>
          <pc:docMk/>
          <pc:sldMk cId="2694708168" sldId="2147483528"/>
        </pc:sldMkLst>
        <pc:spChg chg="mod">
          <ac:chgData name="Wendy Lauber" userId="S::wendy.lauber@hitachienergy.com::7e64963a-f631-4721-9974-1cd4f8c5434d" providerId="AD" clId="Web-{EB39D1A6-0133-457D-E63E-58116AE9329D}" dt="2024-02-09T13:06:43.049" v="264" actId="20577"/>
          <ac:spMkLst>
            <pc:docMk/>
            <pc:sldMk cId="2694708168" sldId="2147483528"/>
            <ac:spMk id="2" creationId="{418ACFA2-5C2E-5608-30B1-8332D321A63A}"/>
          </ac:spMkLst>
        </pc:spChg>
        <pc:spChg chg="mod">
          <ac:chgData name="Wendy Lauber" userId="S::wendy.lauber@hitachienergy.com::7e64963a-f631-4721-9974-1cd4f8c5434d" providerId="AD" clId="Web-{EB39D1A6-0133-457D-E63E-58116AE9329D}" dt="2024-02-09T13:12:08.527" v="357" actId="20577"/>
          <ac:spMkLst>
            <pc:docMk/>
            <pc:sldMk cId="2694708168" sldId="2147483528"/>
            <ac:spMk id="6" creationId="{EA6456E8-698B-1B59-0196-5C9D068A7732}"/>
          </ac:spMkLst>
        </pc:spChg>
        <pc:spChg chg="mod">
          <ac:chgData name="Wendy Lauber" userId="S::wendy.lauber@hitachienergy.com::7e64963a-f631-4721-9974-1cd4f8c5434d" providerId="AD" clId="Web-{EB39D1A6-0133-457D-E63E-58116AE9329D}" dt="2024-02-09T13:40:33.933" v="541" actId="20577"/>
          <ac:spMkLst>
            <pc:docMk/>
            <pc:sldMk cId="2694708168" sldId="2147483528"/>
            <ac:spMk id="7" creationId="{4C2D9462-3161-6075-704F-06DF71431DD9}"/>
          </ac:spMkLst>
        </pc:spChg>
        <pc:spChg chg="mod">
          <ac:chgData name="Wendy Lauber" userId="S::wendy.lauber@hitachienergy.com::7e64963a-f631-4721-9974-1cd4f8c5434d" providerId="AD" clId="Web-{EB39D1A6-0133-457D-E63E-58116AE9329D}" dt="2024-02-09T13:44:53.533" v="577" actId="20577"/>
          <ac:spMkLst>
            <pc:docMk/>
            <pc:sldMk cId="2694708168" sldId="2147483528"/>
            <ac:spMk id="8" creationId="{433726B7-9516-E94C-7076-A5AC3AC107DF}"/>
          </ac:spMkLst>
        </pc:spChg>
        <pc:spChg chg="mod">
          <ac:chgData name="Wendy Lauber" userId="S::wendy.lauber@hitachienergy.com::7e64963a-f631-4721-9974-1cd4f8c5434d" providerId="AD" clId="Web-{EB39D1A6-0133-457D-E63E-58116AE9329D}" dt="2024-02-09T13:48:08.695" v="624" actId="1076"/>
          <ac:spMkLst>
            <pc:docMk/>
            <pc:sldMk cId="2694708168" sldId="2147483528"/>
            <ac:spMk id="9" creationId="{3ACD0F18-5EFC-DE5F-3A71-FACA78DB3752}"/>
          </ac:spMkLst>
        </pc:spChg>
        <pc:spChg chg="mod">
          <ac:chgData name="Wendy Lauber" userId="S::wendy.lauber@hitachienergy.com::7e64963a-f631-4721-9974-1cd4f8c5434d" providerId="AD" clId="Web-{EB39D1A6-0133-457D-E63E-58116AE9329D}" dt="2024-02-09T13:35:27.706" v="456" actId="20577"/>
          <ac:spMkLst>
            <pc:docMk/>
            <pc:sldMk cId="2694708168" sldId="2147483528"/>
            <ac:spMk id="10" creationId="{376AD2ED-5430-066B-12BD-FC41384A8EE1}"/>
          </ac:spMkLst>
        </pc:spChg>
        <pc:spChg chg="mod">
          <ac:chgData name="Wendy Lauber" userId="S::wendy.lauber@hitachienergy.com::7e64963a-f631-4721-9974-1cd4f8c5434d" providerId="AD" clId="Web-{EB39D1A6-0133-457D-E63E-58116AE9329D}" dt="2024-02-09T13:13:29.982" v="382" actId="1076"/>
          <ac:spMkLst>
            <pc:docMk/>
            <pc:sldMk cId="2694708168" sldId="2147483528"/>
            <ac:spMk id="11" creationId="{89342946-1529-A61D-4585-FD022481185D}"/>
          </ac:spMkLst>
        </pc:spChg>
        <pc:spChg chg="mod">
          <ac:chgData name="Wendy Lauber" userId="S::wendy.lauber@hitachienergy.com::7e64963a-f631-4721-9974-1cd4f8c5434d" providerId="AD" clId="Web-{EB39D1A6-0133-457D-E63E-58116AE9329D}" dt="2024-02-09T13:41:54.404" v="559" actId="20577"/>
          <ac:spMkLst>
            <pc:docMk/>
            <pc:sldMk cId="2694708168" sldId="2147483528"/>
            <ac:spMk id="12" creationId="{FC7C3471-3392-7218-B19D-462EBFA42786}"/>
          </ac:spMkLst>
        </pc:spChg>
        <pc:spChg chg="mod">
          <ac:chgData name="Wendy Lauber" userId="S::wendy.lauber@hitachienergy.com::7e64963a-f631-4721-9974-1cd4f8c5434d" providerId="AD" clId="Web-{EB39D1A6-0133-457D-E63E-58116AE9329D}" dt="2024-02-09T13:34:32.610" v="444" actId="20577"/>
          <ac:spMkLst>
            <pc:docMk/>
            <pc:sldMk cId="2694708168" sldId="2147483528"/>
            <ac:spMk id="13" creationId="{22B73457-EB37-6E69-5046-5DFC64FEAECE}"/>
          </ac:spMkLst>
        </pc:spChg>
        <pc:spChg chg="mod">
          <ac:chgData name="Wendy Lauber" userId="S::wendy.lauber@hitachienergy.com::7e64963a-f631-4721-9974-1cd4f8c5434d" providerId="AD" clId="Web-{EB39D1A6-0133-457D-E63E-58116AE9329D}" dt="2024-02-09T13:38:09.429" v="497" actId="20577"/>
          <ac:spMkLst>
            <pc:docMk/>
            <pc:sldMk cId="2694708168" sldId="2147483528"/>
            <ac:spMk id="14" creationId="{79402037-960B-9E8C-19B4-A3D520771019}"/>
          </ac:spMkLst>
        </pc:spChg>
        <pc:spChg chg="mod">
          <ac:chgData name="Wendy Lauber" userId="S::wendy.lauber@hitachienergy.com::7e64963a-f631-4721-9974-1cd4f8c5434d" providerId="AD" clId="Web-{EB39D1A6-0133-457D-E63E-58116AE9329D}" dt="2024-02-09T13:37:14.583" v="483" actId="14100"/>
          <ac:spMkLst>
            <pc:docMk/>
            <pc:sldMk cId="2694708168" sldId="2147483528"/>
            <ac:spMk id="15" creationId="{D63FA2AE-146A-790E-B0C7-73728DD017D9}"/>
          </ac:spMkLst>
        </pc:spChg>
        <pc:picChg chg="mod">
          <ac:chgData name="Wendy Lauber" userId="S::wendy.lauber@hitachienergy.com::7e64963a-f631-4721-9974-1cd4f8c5434d" providerId="AD" clId="Web-{EB39D1A6-0133-457D-E63E-58116AE9329D}" dt="2024-02-09T13:08:43.834" v="322" actId="1076"/>
          <ac:picMkLst>
            <pc:docMk/>
            <pc:sldMk cId="2694708168" sldId="2147483528"/>
            <ac:picMk id="17" creationId="{EE38FD8B-B115-31F9-0391-F1C6366AF809}"/>
          </ac:picMkLst>
        </pc:picChg>
      </pc:sldChg>
      <pc:sldChg chg="addSp delSp modSp new del mod modClrScheme chgLayout">
        <pc:chgData name="Wendy Lauber" userId="S::wendy.lauber@hitachienergy.com::7e64963a-f631-4721-9974-1cd4f8c5434d" providerId="AD" clId="Web-{EB39D1A6-0133-457D-E63E-58116AE9329D}" dt="2024-02-09T13:46:34.958" v="603"/>
        <pc:sldMkLst>
          <pc:docMk/>
          <pc:sldMk cId="214809881" sldId="2147483529"/>
        </pc:sldMkLst>
        <pc:spChg chg="del">
          <ac:chgData name="Wendy Lauber" userId="S::wendy.lauber@hitachienergy.com::7e64963a-f631-4721-9974-1cd4f8c5434d" providerId="AD" clId="Web-{EB39D1A6-0133-457D-E63E-58116AE9329D}" dt="2024-02-09T13:03:44.341" v="185"/>
          <ac:spMkLst>
            <pc:docMk/>
            <pc:sldMk cId="214809881" sldId="2147483529"/>
            <ac:spMk id="2" creationId="{D7B7CF77-729B-B257-C27A-495ACE0FE68F}"/>
          </ac:spMkLst>
        </pc:spChg>
        <pc:spChg chg="mod ord">
          <ac:chgData name="Wendy Lauber" userId="S::wendy.lauber@hitachienergy.com::7e64963a-f631-4721-9974-1cd4f8c5434d" providerId="AD" clId="Web-{EB39D1A6-0133-457D-E63E-58116AE9329D}" dt="2024-02-09T13:03:44.341" v="185"/>
          <ac:spMkLst>
            <pc:docMk/>
            <pc:sldMk cId="214809881" sldId="2147483529"/>
            <ac:spMk id="3" creationId="{49F73FA7-BA72-42DB-FA26-D09B94EB7102}"/>
          </ac:spMkLst>
        </pc:spChg>
        <pc:spChg chg="mod ord">
          <ac:chgData name="Wendy Lauber" userId="S::wendy.lauber@hitachienergy.com::7e64963a-f631-4721-9974-1cd4f8c5434d" providerId="AD" clId="Web-{EB39D1A6-0133-457D-E63E-58116AE9329D}" dt="2024-02-09T13:03:44.341" v="185"/>
          <ac:spMkLst>
            <pc:docMk/>
            <pc:sldMk cId="214809881" sldId="2147483529"/>
            <ac:spMk id="4" creationId="{F97F7461-E3E1-EA2C-B918-5AACEC1A7CCE}"/>
          </ac:spMkLst>
        </pc:spChg>
        <pc:spChg chg="mod ord">
          <ac:chgData name="Wendy Lauber" userId="S::wendy.lauber@hitachienergy.com::7e64963a-f631-4721-9974-1cd4f8c5434d" providerId="AD" clId="Web-{EB39D1A6-0133-457D-E63E-58116AE9329D}" dt="2024-02-09T13:03:44.341" v="185"/>
          <ac:spMkLst>
            <pc:docMk/>
            <pc:sldMk cId="214809881" sldId="2147483529"/>
            <ac:spMk id="5" creationId="{1D44AB19-E18F-5E29-1357-1181584E2622}"/>
          </ac:spMkLst>
        </pc:spChg>
        <pc:spChg chg="mod ord">
          <ac:chgData name="Wendy Lauber" userId="S::wendy.lauber@hitachienergy.com::7e64963a-f631-4721-9974-1cd4f8c5434d" providerId="AD" clId="Web-{EB39D1A6-0133-457D-E63E-58116AE9329D}" dt="2024-02-09T13:04:09.123" v="197" actId="20577"/>
          <ac:spMkLst>
            <pc:docMk/>
            <pc:sldMk cId="214809881" sldId="2147483529"/>
            <ac:spMk id="6" creationId="{AE70813E-3D8B-EB74-017F-A1014D55599C}"/>
          </ac:spMkLst>
        </pc:spChg>
        <pc:spChg chg="mod ord">
          <ac:chgData name="Wendy Lauber" userId="S::wendy.lauber@hitachienergy.com::7e64963a-f631-4721-9974-1cd4f8c5434d" providerId="AD" clId="Web-{EB39D1A6-0133-457D-E63E-58116AE9329D}" dt="2024-02-09T13:45:11.550" v="585" actId="20577"/>
          <ac:spMkLst>
            <pc:docMk/>
            <pc:sldMk cId="214809881" sldId="2147483529"/>
            <ac:spMk id="7" creationId="{D6E60E61-BFA6-2F32-5466-876B362ED372}"/>
          </ac:spMkLst>
        </pc:spChg>
        <pc:spChg chg="mod ord">
          <ac:chgData name="Wendy Lauber" userId="S::wendy.lauber@hitachienergy.com::7e64963a-f631-4721-9974-1cd4f8c5434d" providerId="AD" clId="Web-{EB39D1A6-0133-457D-E63E-58116AE9329D}" dt="2024-02-09T13:03:44.341" v="185"/>
          <ac:spMkLst>
            <pc:docMk/>
            <pc:sldMk cId="214809881" sldId="2147483529"/>
            <ac:spMk id="8" creationId="{17E84ECA-86C8-E2BA-B6B1-7B5D853798D3}"/>
          </ac:spMkLst>
        </pc:spChg>
        <pc:spChg chg="add mod ord">
          <ac:chgData name="Wendy Lauber" userId="S::wendy.lauber@hitachienergy.com::7e64963a-f631-4721-9974-1cd4f8c5434d" providerId="AD" clId="Web-{EB39D1A6-0133-457D-E63E-58116AE9329D}" dt="2024-02-09T13:03:44.341" v="185"/>
          <ac:spMkLst>
            <pc:docMk/>
            <pc:sldMk cId="214809881" sldId="2147483529"/>
            <ac:spMk id="9" creationId="{2B3B37D1-5B8C-9D13-7FB0-1066F90299B2}"/>
          </ac:spMkLst>
        </pc:spChg>
        <pc:spChg chg="add mod ord">
          <ac:chgData name="Wendy Lauber" userId="S::wendy.lauber@hitachienergy.com::7e64963a-f631-4721-9974-1cd4f8c5434d" providerId="AD" clId="Web-{EB39D1A6-0133-457D-E63E-58116AE9329D}" dt="2024-02-09T13:45:20.800" v="587" actId="20577"/>
          <ac:spMkLst>
            <pc:docMk/>
            <pc:sldMk cId="214809881" sldId="2147483529"/>
            <ac:spMk id="10" creationId="{582D6553-A76C-FB6F-3D2D-8F7EC798D4EB}"/>
          </ac:spMkLst>
        </pc:spChg>
        <pc:spChg chg="add del mod ord">
          <ac:chgData name="Wendy Lauber" userId="S::wendy.lauber@hitachienergy.com::7e64963a-f631-4721-9974-1cd4f8c5434d" providerId="AD" clId="Web-{EB39D1A6-0133-457D-E63E-58116AE9329D}" dt="2024-02-09T13:05:25.250" v="254"/>
          <ac:spMkLst>
            <pc:docMk/>
            <pc:sldMk cId="214809881" sldId="2147483529"/>
            <ac:spMk id="11" creationId="{B51862BA-6C37-155E-5079-C022CF68F67D}"/>
          </ac:spMkLst>
        </pc:spChg>
        <pc:spChg chg="add del mod ord">
          <ac:chgData name="Wendy Lauber" userId="S::wendy.lauber@hitachienergy.com::7e64963a-f631-4721-9974-1cd4f8c5434d" providerId="AD" clId="Web-{EB39D1A6-0133-457D-E63E-58116AE9329D}" dt="2024-02-09T13:05:25.250" v="253"/>
          <ac:spMkLst>
            <pc:docMk/>
            <pc:sldMk cId="214809881" sldId="2147483529"/>
            <ac:spMk id="12" creationId="{17323FF0-3E8C-004F-7038-B1962F214EF7}"/>
          </ac:spMkLst>
        </pc:spChg>
        <pc:spChg chg="add del mod ord">
          <ac:chgData name="Wendy Lauber" userId="S::wendy.lauber@hitachienergy.com::7e64963a-f631-4721-9974-1cd4f8c5434d" providerId="AD" clId="Web-{EB39D1A6-0133-457D-E63E-58116AE9329D}" dt="2024-02-09T13:05:25.250" v="252"/>
          <ac:spMkLst>
            <pc:docMk/>
            <pc:sldMk cId="214809881" sldId="2147483529"/>
            <ac:spMk id="13" creationId="{BEED6F6A-4C12-F29B-3D31-E637D8D8D944}"/>
          </ac:spMkLst>
        </pc:spChg>
        <pc:spChg chg="add del mod ord">
          <ac:chgData name="Wendy Lauber" userId="S::wendy.lauber@hitachienergy.com::7e64963a-f631-4721-9974-1cd4f8c5434d" providerId="AD" clId="Web-{EB39D1A6-0133-457D-E63E-58116AE9329D}" dt="2024-02-09T13:05:25.250" v="251"/>
          <ac:spMkLst>
            <pc:docMk/>
            <pc:sldMk cId="214809881" sldId="2147483529"/>
            <ac:spMk id="14" creationId="{704B5D60-D3CE-0EF9-9A50-18AAD08EAA27}"/>
          </ac:spMkLst>
        </pc:spChg>
      </pc:sldChg>
      <pc:sldChg chg="delSp modSp new">
        <pc:chgData name="Wendy Lauber" userId="S::wendy.lauber@hitachienergy.com::7e64963a-f631-4721-9974-1cd4f8c5434d" providerId="AD" clId="Web-{EB39D1A6-0133-457D-E63E-58116AE9329D}" dt="2024-02-09T13:49:18.900" v="638" actId="20577"/>
        <pc:sldMkLst>
          <pc:docMk/>
          <pc:sldMk cId="3820844435" sldId="2147483530"/>
        </pc:sldMkLst>
        <pc:spChg chg="mod">
          <ac:chgData name="Wendy Lauber" userId="S::wendy.lauber@hitachienergy.com::7e64963a-f631-4721-9974-1cd4f8c5434d" providerId="AD" clId="Web-{EB39D1A6-0133-457D-E63E-58116AE9329D}" dt="2024-02-09T13:46:44.755" v="608" actId="20577"/>
          <ac:spMkLst>
            <pc:docMk/>
            <pc:sldMk cId="3820844435" sldId="2147483530"/>
            <ac:spMk id="2" creationId="{319F8AD3-044E-98FD-B144-BE205AADD97E}"/>
          </ac:spMkLst>
        </pc:spChg>
        <pc:spChg chg="mod">
          <ac:chgData name="Wendy Lauber" userId="S::wendy.lauber@hitachienergy.com::7e64963a-f631-4721-9974-1cd4f8c5434d" providerId="AD" clId="Web-{EB39D1A6-0133-457D-E63E-58116AE9329D}" dt="2024-02-09T13:49:11.447" v="634" actId="20577"/>
          <ac:spMkLst>
            <pc:docMk/>
            <pc:sldMk cId="3820844435" sldId="2147483530"/>
            <ac:spMk id="4" creationId="{E9ABA1A0-344E-DFC5-C729-3819A8A91646}"/>
          </ac:spMkLst>
        </pc:spChg>
        <pc:spChg chg="mod">
          <ac:chgData name="Wendy Lauber" userId="S::wendy.lauber@hitachienergy.com::7e64963a-f631-4721-9974-1cd4f8c5434d" providerId="AD" clId="Web-{EB39D1A6-0133-457D-E63E-58116AE9329D}" dt="2024-02-09T13:49:14.416" v="636" actId="20577"/>
          <ac:spMkLst>
            <pc:docMk/>
            <pc:sldMk cId="3820844435" sldId="2147483530"/>
            <ac:spMk id="5" creationId="{25734D00-D466-C535-2B3E-7CE0DC3E7763}"/>
          </ac:spMkLst>
        </pc:spChg>
        <pc:spChg chg="mod">
          <ac:chgData name="Wendy Lauber" userId="S::wendy.lauber@hitachienergy.com::7e64963a-f631-4721-9974-1cd4f8c5434d" providerId="AD" clId="Web-{EB39D1A6-0133-457D-E63E-58116AE9329D}" dt="2024-02-09T13:49:18.900" v="638" actId="20577"/>
          <ac:spMkLst>
            <pc:docMk/>
            <pc:sldMk cId="3820844435" sldId="2147483530"/>
            <ac:spMk id="6" creationId="{61271726-E4A5-76D0-0F8D-E53195DD8618}"/>
          </ac:spMkLst>
        </pc:spChg>
        <pc:spChg chg="mod">
          <ac:chgData name="Wendy Lauber" userId="S::wendy.lauber@hitachienergy.com::7e64963a-f631-4721-9974-1cd4f8c5434d" providerId="AD" clId="Web-{EB39D1A6-0133-457D-E63E-58116AE9329D}" dt="2024-02-09T13:48:46.712" v="626" actId="20577"/>
          <ac:spMkLst>
            <pc:docMk/>
            <pc:sldMk cId="3820844435" sldId="2147483530"/>
            <ac:spMk id="7" creationId="{326BD72C-E7E7-3103-8568-2C9C0F5C4E76}"/>
          </ac:spMkLst>
        </pc:spChg>
        <pc:spChg chg="mod">
          <ac:chgData name="Wendy Lauber" userId="S::wendy.lauber@hitachienergy.com::7e64963a-f631-4721-9974-1cd4f8c5434d" providerId="AD" clId="Web-{EB39D1A6-0133-457D-E63E-58116AE9329D}" dt="2024-02-09T13:49:00.259" v="629" actId="20577"/>
          <ac:spMkLst>
            <pc:docMk/>
            <pc:sldMk cId="3820844435" sldId="2147483530"/>
            <ac:spMk id="8" creationId="{FCB3E512-6647-7680-FB7D-8183A544D098}"/>
          </ac:spMkLst>
        </pc:spChg>
        <pc:spChg chg="del">
          <ac:chgData name="Wendy Lauber" userId="S::wendy.lauber@hitachienergy.com::7e64963a-f631-4721-9974-1cd4f8c5434d" providerId="AD" clId="Web-{EB39D1A6-0133-457D-E63E-58116AE9329D}" dt="2024-02-09T13:46:51.021" v="610"/>
          <ac:spMkLst>
            <pc:docMk/>
            <pc:sldMk cId="3820844435" sldId="2147483530"/>
            <ac:spMk id="9" creationId="{448D6000-103B-3461-A5E7-48E3F4C549B9}"/>
          </ac:spMkLst>
        </pc:spChg>
        <pc:spChg chg="mod">
          <ac:chgData name="Wendy Lauber" userId="S::wendy.lauber@hitachienergy.com::7e64963a-f631-4721-9974-1cd4f8c5434d" providerId="AD" clId="Web-{EB39D1A6-0133-457D-E63E-58116AE9329D}" dt="2024-02-09T13:46:33.333" v="602" actId="20577"/>
          <ac:spMkLst>
            <pc:docMk/>
            <pc:sldMk cId="3820844435" sldId="2147483530"/>
            <ac:spMk id="10" creationId="{38ED533E-44BE-7A24-9421-0581823D34EA}"/>
          </ac:spMkLst>
        </pc:spChg>
        <pc:spChg chg="mod">
          <ac:chgData name="Wendy Lauber" userId="S::wendy.lauber@hitachienergy.com::7e64963a-f631-4721-9974-1cd4f8c5434d" providerId="AD" clId="Web-{EB39D1A6-0133-457D-E63E-58116AE9329D}" dt="2024-02-09T13:49:08.697" v="632" actId="20577"/>
          <ac:spMkLst>
            <pc:docMk/>
            <pc:sldMk cId="3820844435" sldId="2147483530"/>
            <ac:spMk id="11" creationId="{47C1D456-706B-778A-30A5-C9F0BC421B12}"/>
          </ac:spMkLst>
        </pc:spChg>
        <pc:spChg chg="del">
          <ac:chgData name="Wendy Lauber" userId="S::wendy.lauber@hitachienergy.com::7e64963a-f631-4721-9974-1cd4f8c5434d" providerId="AD" clId="Web-{EB39D1A6-0133-457D-E63E-58116AE9329D}" dt="2024-02-09T13:46:51.021" v="609"/>
          <ac:spMkLst>
            <pc:docMk/>
            <pc:sldMk cId="3820844435" sldId="2147483530"/>
            <ac:spMk id="12" creationId="{68617838-8203-588D-BE1D-732E8D93B5D7}"/>
          </ac:spMkLst>
        </pc:spChg>
      </pc:sldChg>
    </pc:docChg>
  </pc:docChgLst>
  <pc:docChgLst>
    <pc:chgData name="Maryna Ryan" userId="S::maryna.ryan@hitachienergy.com::bd7c9255-0fd9-46e2-848f-def7ec4e40fc" providerId="AD" clId="Web-{A5976DD2-352F-8A67-CC04-9AD6BB563839}"/>
    <pc:docChg chg="addSld modSld sldOrd modSection">
      <pc:chgData name="Maryna Ryan" userId="S::maryna.ryan@hitachienergy.com::bd7c9255-0fd9-46e2-848f-def7ec4e40fc" providerId="AD" clId="Web-{A5976DD2-352F-8A67-CC04-9AD6BB563839}" dt="2024-02-01T10:26:23.979" v="146" actId="20577"/>
      <pc:docMkLst>
        <pc:docMk/>
      </pc:docMkLst>
      <pc:sldChg chg="delSp modSp add">
        <pc:chgData name="Maryna Ryan" userId="S::maryna.ryan@hitachienergy.com::bd7c9255-0fd9-46e2-848f-def7ec4e40fc" providerId="AD" clId="Web-{A5976DD2-352F-8A67-CC04-9AD6BB563839}" dt="2024-02-01T10:18:20.234" v="84" actId="20577"/>
        <pc:sldMkLst>
          <pc:docMk/>
          <pc:sldMk cId="269433696" sldId="2147469481"/>
        </pc:sldMkLst>
        <pc:spChg chg="mod">
          <ac:chgData name="Maryna Ryan" userId="S::maryna.ryan@hitachienergy.com::bd7c9255-0fd9-46e2-848f-def7ec4e40fc" providerId="AD" clId="Web-{A5976DD2-352F-8A67-CC04-9AD6BB563839}" dt="2024-02-01T10:18:20.234" v="84" actId="20577"/>
          <ac:spMkLst>
            <pc:docMk/>
            <pc:sldMk cId="269433696" sldId="2147469481"/>
            <ac:spMk id="5" creationId="{00000000-0000-0000-0000-000000000000}"/>
          </ac:spMkLst>
        </pc:spChg>
        <pc:spChg chg="mod">
          <ac:chgData name="Maryna Ryan" userId="S::maryna.ryan@hitachienergy.com::bd7c9255-0fd9-46e2-848f-def7ec4e40fc" providerId="AD" clId="Web-{A5976DD2-352F-8A67-CC04-9AD6BB563839}" dt="2024-02-01T10:06:08.998" v="43" actId="1076"/>
          <ac:spMkLst>
            <pc:docMk/>
            <pc:sldMk cId="269433696" sldId="2147469481"/>
            <ac:spMk id="8" creationId="{D8A023D0-4314-8FB2-7A5B-6F97EA090962}"/>
          </ac:spMkLst>
        </pc:spChg>
        <pc:spChg chg="del mod">
          <ac:chgData name="Maryna Ryan" userId="S::maryna.ryan@hitachienergy.com::bd7c9255-0fd9-46e2-848f-def7ec4e40fc" providerId="AD" clId="Web-{A5976DD2-352F-8A67-CC04-9AD6BB563839}" dt="2024-02-01T10:06:03.170" v="42"/>
          <ac:spMkLst>
            <pc:docMk/>
            <pc:sldMk cId="269433696" sldId="2147469481"/>
            <ac:spMk id="9" creationId="{594E2FDD-1516-59DC-EF53-CBFDA650646D}"/>
          </ac:spMkLst>
        </pc:spChg>
        <pc:spChg chg="mod">
          <ac:chgData name="Maryna Ryan" userId="S::maryna.ryan@hitachienergy.com::bd7c9255-0fd9-46e2-848f-def7ec4e40fc" providerId="AD" clId="Web-{A5976DD2-352F-8A67-CC04-9AD6BB563839}" dt="2024-02-01T10:15:07.667" v="77" actId="1076"/>
          <ac:spMkLst>
            <pc:docMk/>
            <pc:sldMk cId="269433696" sldId="2147469481"/>
            <ac:spMk id="10" creationId="{9285F58A-BA09-DF04-0D61-995513BA9878}"/>
          </ac:spMkLst>
        </pc:spChg>
        <pc:spChg chg="mod">
          <ac:chgData name="Maryna Ryan" userId="S::maryna.ryan@hitachienergy.com::bd7c9255-0fd9-46e2-848f-def7ec4e40fc" providerId="AD" clId="Web-{A5976DD2-352F-8A67-CC04-9AD6BB563839}" dt="2024-02-01T10:11:11.286" v="71" actId="1076"/>
          <ac:spMkLst>
            <pc:docMk/>
            <pc:sldMk cId="269433696" sldId="2147469481"/>
            <ac:spMk id="11" creationId="{7FD50905-DB82-3340-3C9F-9387F9809054}"/>
          </ac:spMkLst>
        </pc:spChg>
        <pc:spChg chg="del">
          <ac:chgData name="Maryna Ryan" userId="S::maryna.ryan@hitachienergy.com::bd7c9255-0fd9-46e2-848f-def7ec4e40fc" providerId="AD" clId="Web-{A5976DD2-352F-8A67-CC04-9AD6BB563839}" dt="2024-02-01T10:06:01.014" v="41"/>
          <ac:spMkLst>
            <pc:docMk/>
            <pc:sldMk cId="269433696" sldId="2147469481"/>
            <ac:spMk id="20" creationId="{B086B6B7-C220-DA35-BB27-C83AAF38EDD5}"/>
          </ac:spMkLst>
        </pc:spChg>
        <pc:spChg chg="mod">
          <ac:chgData name="Maryna Ryan" userId="S::maryna.ryan@hitachienergy.com::bd7c9255-0fd9-46e2-848f-def7ec4e40fc" providerId="AD" clId="Web-{A5976DD2-352F-8A67-CC04-9AD6BB563839}" dt="2024-02-01T10:17:13.170" v="83" actId="1076"/>
          <ac:spMkLst>
            <pc:docMk/>
            <pc:sldMk cId="269433696" sldId="2147469481"/>
            <ac:spMk id="21" creationId="{EF8A9D84-B5A9-09F2-121F-7DF73B866D4D}"/>
          </ac:spMkLst>
        </pc:spChg>
        <pc:spChg chg="mod">
          <ac:chgData name="Maryna Ryan" userId="S::maryna.ryan@hitachienergy.com::bd7c9255-0fd9-46e2-848f-def7ec4e40fc" providerId="AD" clId="Web-{A5976DD2-352F-8A67-CC04-9AD6BB563839}" dt="2024-02-01T10:17:06.013" v="82" actId="20577"/>
          <ac:spMkLst>
            <pc:docMk/>
            <pc:sldMk cId="269433696" sldId="2147469481"/>
            <ac:spMk id="22" creationId="{C1B8E14F-C0FB-98FA-55E0-25882F3D02D4}"/>
          </ac:spMkLst>
        </pc:spChg>
      </pc:sldChg>
      <pc:sldChg chg="modSp">
        <pc:chgData name="Maryna Ryan" userId="S::maryna.ryan@hitachienergy.com::bd7c9255-0fd9-46e2-848f-def7ec4e40fc" providerId="AD" clId="Web-{A5976DD2-352F-8A67-CC04-9AD6BB563839}" dt="2024-02-01T09:32:59.832" v="38" actId="20577"/>
        <pc:sldMkLst>
          <pc:docMk/>
          <pc:sldMk cId="143500047" sldId="2147469496"/>
        </pc:sldMkLst>
        <pc:spChg chg="mod">
          <ac:chgData name="Maryna Ryan" userId="S::maryna.ryan@hitachienergy.com::bd7c9255-0fd9-46e2-848f-def7ec4e40fc" providerId="AD" clId="Web-{A5976DD2-352F-8A67-CC04-9AD6BB563839}" dt="2024-02-01T09:32:59.832" v="38" actId="20577"/>
          <ac:spMkLst>
            <pc:docMk/>
            <pc:sldMk cId="143500047" sldId="2147469496"/>
            <ac:spMk id="2" creationId="{3FAF24F8-EF2C-3F40-EC96-D8ACAF1406C4}"/>
          </ac:spMkLst>
        </pc:spChg>
      </pc:sldChg>
      <pc:sldChg chg="ord">
        <pc:chgData name="Maryna Ryan" userId="S::maryna.ryan@hitachienergy.com::bd7c9255-0fd9-46e2-848f-def7ec4e40fc" providerId="AD" clId="Web-{A5976DD2-352F-8A67-CC04-9AD6BB563839}" dt="2024-02-01T09:32:36.081" v="30"/>
        <pc:sldMkLst>
          <pc:docMk/>
          <pc:sldMk cId="3338670019" sldId="2147469497"/>
        </pc:sldMkLst>
      </pc:sldChg>
      <pc:sldChg chg="modSp">
        <pc:chgData name="Maryna Ryan" userId="S::maryna.ryan@hitachienergy.com::bd7c9255-0fd9-46e2-848f-def7ec4e40fc" providerId="AD" clId="Web-{A5976DD2-352F-8A67-CC04-9AD6BB563839}" dt="2024-02-01T09:09:14.657" v="8" actId="20577"/>
        <pc:sldMkLst>
          <pc:docMk/>
          <pc:sldMk cId="152296303" sldId="2147469500"/>
        </pc:sldMkLst>
        <pc:spChg chg="mod">
          <ac:chgData name="Maryna Ryan" userId="S::maryna.ryan@hitachienergy.com::bd7c9255-0fd9-46e2-848f-def7ec4e40fc" providerId="AD" clId="Web-{A5976DD2-352F-8A67-CC04-9AD6BB563839}" dt="2024-02-01T09:09:14.657" v="8" actId="20577"/>
          <ac:spMkLst>
            <pc:docMk/>
            <pc:sldMk cId="152296303" sldId="2147469500"/>
            <ac:spMk id="6" creationId="{43B65A78-E8EF-44D8-A4C1-4C673797D475}"/>
          </ac:spMkLst>
        </pc:spChg>
      </pc:sldChg>
      <pc:sldChg chg="modSp add">
        <pc:chgData name="Maryna Ryan" userId="S::maryna.ryan@hitachienergy.com::bd7c9255-0fd9-46e2-848f-def7ec4e40fc" providerId="AD" clId="Web-{A5976DD2-352F-8A67-CC04-9AD6BB563839}" dt="2024-02-01T09:21:22.659" v="27" actId="20577"/>
        <pc:sldMkLst>
          <pc:docMk/>
          <pc:sldMk cId="3749186289" sldId="2147473391"/>
        </pc:sldMkLst>
        <pc:spChg chg="mod">
          <ac:chgData name="Maryna Ryan" userId="S::maryna.ryan@hitachienergy.com::bd7c9255-0fd9-46e2-848f-def7ec4e40fc" providerId="AD" clId="Web-{A5976DD2-352F-8A67-CC04-9AD6BB563839}" dt="2024-02-01T09:21:22.659" v="27" actId="20577"/>
          <ac:spMkLst>
            <pc:docMk/>
            <pc:sldMk cId="3749186289" sldId="2147473391"/>
            <ac:spMk id="57" creationId="{2E86E14A-440F-8269-C927-5FE6DC5D09F3}"/>
          </ac:spMkLst>
        </pc:spChg>
      </pc:sldChg>
      <pc:sldChg chg="delSp modSp add">
        <pc:chgData name="Maryna Ryan" userId="S::maryna.ryan@hitachienergy.com::bd7c9255-0fd9-46e2-848f-def7ec4e40fc" providerId="AD" clId="Web-{A5976DD2-352F-8A67-CC04-9AD6BB563839}" dt="2024-02-01T10:26:23.979" v="146" actId="20577"/>
        <pc:sldMkLst>
          <pc:docMk/>
          <pc:sldMk cId="3794286993" sldId="2147483521"/>
        </pc:sldMkLst>
        <pc:spChg chg="mod">
          <ac:chgData name="Maryna Ryan" userId="S::maryna.ryan@hitachienergy.com::bd7c9255-0fd9-46e2-848f-def7ec4e40fc" providerId="AD" clId="Web-{A5976DD2-352F-8A67-CC04-9AD6BB563839}" dt="2024-02-01T10:26:23.979" v="146" actId="20577"/>
          <ac:spMkLst>
            <pc:docMk/>
            <pc:sldMk cId="3794286993" sldId="2147483521"/>
            <ac:spMk id="8" creationId="{00000000-0000-0000-0000-000000000000}"/>
          </ac:spMkLst>
        </pc:spChg>
        <pc:spChg chg="del">
          <ac:chgData name="Maryna Ryan" userId="S::maryna.ryan@hitachienergy.com::bd7c9255-0fd9-46e2-848f-def7ec4e40fc" providerId="AD" clId="Web-{A5976DD2-352F-8A67-CC04-9AD6BB563839}" dt="2024-02-01T10:21:11.160" v="86"/>
          <ac:spMkLst>
            <pc:docMk/>
            <pc:sldMk cId="3794286993" sldId="2147483521"/>
            <ac:spMk id="21" creationId="{00000000-0000-0000-0000-000000000000}"/>
          </ac:spMkLst>
        </pc:spChg>
      </pc:sldChg>
      <pc:sldChg chg="addSp delSp modSp add">
        <pc:chgData name="Maryna Ryan" userId="S::maryna.ryan@hitachienergy.com::bd7c9255-0fd9-46e2-848f-def7ec4e40fc" providerId="AD" clId="Web-{A5976DD2-352F-8A67-CC04-9AD6BB563839}" dt="2024-02-01T10:23:26.975" v="105" actId="1076"/>
        <pc:sldMkLst>
          <pc:docMk/>
          <pc:sldMk cId="2602967560" sldId="2147483522"/>
        </pc:sldMkLst>
        <pc:spChg chg="del">
          <ac:chgData name="Maryna Ryan" userId="S::maryna.ryan@hitachienergy.com::bd7c9255-0fd9-46e2-848f-def7ec4e40fc" providerId="AD" clId="Web-{A5976DD2-352F-8A67-CC04-9AD6BB563839}" dt="2024-02-01T10:23:02.209" v="102"/>
          <ac:spMkLst>
            <pc:docMk/>
            <pc:sldMk cId="2602967560" sldId="2147483522"/>
            <ac:spMk id="21" creationId="{00000000-0000-0000-0000-000000000000}"/>
          </ac:spMkLst>
        </pc:spChg>
        <pc:picChg chg="add mod">
          <ac:chgData name="Maryna Ryan" userId="S::maryna.ryan@hitachienergy.com::bd7c9255-0fd9-46e2-848f-def7ec4e40fc" providerId="AD" clId="Web-{A5976DD2-352F-8A67-CC04-9AD6BB563839}" dt="2024-02-01T10:23:26.975" v="105" actId="1076"/>
          <ac:picMkLst>
            <pc:docMk/>
            <pc:sldMk cId="2602967560" sldId="2147483522"/>
            <ac:picMk id="2" creationId="{8A0F0B22-B0E6-801E-4EBD-0D86C0F81A8A}"/>
          </ac:picMkLst>
        </pc:picChg>
        <pc:picChg chg="del">
          <ac:chgData name="Maryna Ryan" userId="S::maryna.ryan@hitachienergy.com::bd7c9255-0fd9-46e2-848f-def7ec4e40fc" providerId="AD" clId="Web-{A5976DD2-352F-8A67-CC04-9AD6BB563839}" dt="2024-02-01T10:22:58.865" v="101"/>
          <ac:picMkLst>
            <pc:docMk/>
            <pc:sldMk cId="2602967560" sldId="2147483522"/>
            <ac:picMk id="5" creationId="{60DB2454-8D5E-C3F8-8D5C-CC04AAD32EB2}"/>
          </ac:picMkLst>
        </pc:picChg>
      </pc:sldChg>
      <pc:sldChg chg="addSp delSp modSp add">
        <pc:chgData name="Maryna Ryan" userId="S::maryna.ryan@hitachienergy.com::bd7c9255-0fd9-46e2-848f-def7ec4e40fc" providerId="AD" clId="Web-{A5976DD2-352F-8A67-CC04-9AD6BB563839}" dt="2024-02-01T10:25:51.135" v="145" actId="1076"/>
        <pc:sldMkLst>
          <pc:docMk/>
          <pc:sldMk cId="1817296606" sldId="2147483523"/>
        </pc:sldMkLst>
        <pc:picChg chg="add mod">
          <ac:chgData name="Maryna Ryan" userId="S::maryna.ryan@hitachienergy.com::bd7c9255-0fd9-46e2-848f-def7ec4e40fc" providerId="AD" clId="Web-{A5976DD2-352F-8A67-CC04-9AD6BB563839}" dt="2024-02-01T10:25:51.135" v="145" actId="1076"/>
          <ac:picMkLst>
            <pc:docMk/>
            <pc:sldMk cId="1817296606" sldId="2147483523"/>
            <ac:picMk id="2" creationId="{F906C91F-6472-35FC-1914-244D39C5DD98}"/>
          </ac:picMkLst>
        </pc:picChg>
        <pc:picChg chg="del">
          <ac:chgData name="Maryna Ryan" userId="S::maryna.ryan@hitachienergy.com::bd7c9255-0fd9-46e2-848f-def7ec4e40fc" providerId="AD" clId="Web-{A5976DD2-352F-8A67-CC04-9AD6BB563839}" dt="2024-02-01T10:25:23.525" v="140"/>
          <ac:picMkLst>
            <pc:docMk/>
            <pc:sldMk cId="1817296606" sldId="2147483523"/>
            <ac:picMk id="7" creationId="{9821D0A7-6B06-2F11-7083-8C99520DAFF2}"/>
          </ac:picMkLst>
        </pc:picChg>
      </pc:sldChg>
      <pc:sldMasterChg chg="addSldLayout">
        <pc:chgData name="Maryna Ryan" userId="S::maryna.ryan@hitachienergy.com::bd7c9255-0fd9-46e2-848f-def7ec4e40fc" providerId="AD" clId="Web-{A5976DD2-352F-8A67-CC04-9AD6BB563839}" dt="2024-02-01T10:22:51.740" v="100"/>
        <pc:sldMasterMkLst>
          <pc:docMk/>
          <pc:sldMasterMk cId="4215938510" sldId="2147483648"/>
        </pc:sldMasterMkLst>
        <pc:sldLayoutChg chg="add replId">
          <pc:chgData name="Maryna Ryan" userId="S::maryna.ryan@hitachienergy.com::bd7c9255-0fd9-46e2-848f-def7ec4e40fc" providerId="AD" clId="Web-{A5976DD2-352F-8A67-CC04-9AD6BB563839}" dt="2024-02-01T09:32:26.987" v="28"/>
          <pc:sldLayoutMkLst>
            <pc:docMk/>
            <pc:sldMasterMk cId="4215938510" sldId="2147483648"/>
            <pc:sldLayoutMk cId="1120303951" sldId="2147483818"/>
          </pc:sldLayoutMkLst>
        </pc:sldLayoutChg>
        <pc:sldLayoutChg chg="add">
          <pc:chgData name="Maryna Ryan" userId="S::maryna.ryan@hitachienergy.com::bd7c9255-0fd9-46e2-848f-def7ec4e40fc" providerId="AD" clId="Web-{A5976DD2-352F-8A67-CC04-9AD6BB563839}" dt="2024-02-01T10:22:51.740" v="100"/>
          <pc:sldLayoutMkLst>
            <pc:docMk/>
            <pc:sldMasterMk cId="4215938510" sldId="2147483648"/>
            <pc:sldLayoutMk cId="1696311587" sldId="2147483819"/>
          </pc:sldLayoutMkLst>
        </pc:sldLayoutChg>
      </pc:sldMasterChg>
    </pc:docChg>
  </pc:docChgLst>
  <pc:docChgLst>
    <pc:chgData name="Maryna Ryan" userId="bd7c9255-0fd9-46e2-848f-def7ec4e40fc" providerId="ADAL" clId="{A0CFB3EC-BB14-4145-BBCB-FFAA810CADC7}"/>
    <pc:docChg chg="undo custSel addSld delSld modSld sldOrd modSection">
      <pc:chgData name="Maryna Ryan" userId="bd7c9255-0fd9-46e2-848f-def7ec4e40fc" providerId="ADAL" clId="{A0CFB3EC-BB14-4145-BBCB-FFAA810CADC7}" dt="2024-01-31T09:24:27.179" v="716" actId="123"/>
      <pc:docMkLst>
        <pc:docMk/>
      </pc:docMkLst>
      <pc:sldChg chg="modSp mod">
        <pc:chgData name="Maryna Ryan" userId="bd7c9255-0fd9-46e2-848f-def7ec4e40fc" providerId="ADAL" clId="{A0CFB3EC-BB14-4145-BBCB-FFAA810CADC7}" dt="2024-01-29T10:49:34.507" v="80" actId="20577"/>
        <pc:sldMkLst>
          <pc:docMk/>
          <pc:sldMk cId="3860401163" sldId="362"/>
        </pc:sldMkLst>
        <pc:spChg chg="mod">
          <ac:chgData name="Maryna Ryan" userId="bd7c9255-0fd9-46e2-848f-def7ec4e40fc" providerId="ADAL" clId="{A0CFB3EC-BB14-4145-BBCB-FFAA810CADC7}" dt="2024-01-26T13:55:14.599" v="35" actId="20577"/>
          <ac:spMkLst>
            <pc:docMk/>
            <pc:sldMk cId="3860401163" sldId="362"/>
            <ac:spMk id="8" creationId="{C252039F-651A-441D-95E3-A845A0A001EC}"/>
          </ac:spMkLst>
        </pc:spChg>
        <pc:spChg chg="mod">
          <ac:chgData name="Maryna Ryan" userId="bd7c9255-0fd9-46e2-848f-def7ec4e40fc" providerId="ADAL" clId="{A0CFB3EC-BB14-4145-BBCB-FFAA810CADC7}" dt="2024-01-29T10:49:34.507" v="80" actId="20577"/>
          <ac:spMkLst>
            <pc:docMk/>
            <pc:sldMk cId="3860401163" sldId="362"/>
            <ac:spMk id="13" creationId="{85915480-4FC0-47E9-8D03-127D340317F3}"/>
          </ac:spMkLst>
        </pc:spChg>
      </pc:sldChg>
      <pc:sldChg chg="addSp modSp add del mod ord">
        <pc:chgData name="Maryna Ryan" userId="bd7c9255-0fd9-46e2-848f-def7ec4e40fc" providerId="ADAL" clId="{A0CFB3EC-BB14-4145-BBCB-FFAA810CADC7}" dt="2024-01-29T11:00:41.773" v="86" actId="2696"/>
        <pc:sldMkLst>
          <pc:docMk/>
          <pc:sldMk cId="4160681282" sldId="2146846258"/>
        </pc:sldMkLst>
        <pc:spChg chg="add mod ord">
          <ac:chgData name="Maryna Ryan" userId="bd7c9255-0fd9-46e2-848f-def7ec4e40fc" providerId="ADAL" clId="{A0CFB3EC-BB14-4145-BBCB-FFAA810CADC7}" dt="2024-01-29T09:32:53.159" v="44" actId="1076"/>
          <ac:spMkLst>
            <pc:docMk/>
            <pc:sldMk cId="4160681282" sldId="2146846258"/>
            <ac:spMk id="2" creationId="{6AAACF16-5078-001B-3749-BB9CA16028B7}"/>
          </ac:spMkLst>
        </pc:spChg>
        <pc:spChg chg="add mod ord">
          <ac:chgData name="Maryna Ryan" userId="bd7c9255-0fd9-46e2-848f-def7ec4e40fc" providerId="ADAL" clId="{A0CFB3EC-BB14-4145-BBCB-FFAA810CADC7}" dt="2024-01-29T09:33:50.529" v="56" actId="1076"/>
          <ac:spMkLst>
            <pc:docMk/>
            <pc:sldMk cId="4160681282" sldId="2146846258"/>
            <ac:spMk id="4" creationId="{F03D6E4E-1F90-71F1-8E4F-D3F559EA94B1}"/>
          </ac:spMkLst>
        </pc:spChg>
        <pc:spChg chg="add mod ord">
          <ac:chgData name="Maryna Ryan" userId="bd7c9255-0fd9-46e2-848f-def7ec4e40fc" providerId="ADAL" clId="{A0CFB3EC-BB14-4145-BBCB-FFAA810CADC7}" dt="2024-01-29T09:34:03.257" v="60" actId="1076"/>
          <ac:spMkLst>
            <pc:docMk/>
            <pc:sldMk cId="4160681282" sldId="2146846258"/>
            <ac:spMk id="5" creationId="{77B04418-CD30-DB25-5B30-90619B8960F5}"/>
          </ac:spMkLst>
        </pc:spChg>
        <pc:spChg chg="mod">
          <ac:chgData name="Maryna Ryan" userId="bd7c9255-0fd9-46e2-848f-def7ec4e40fc" providerId="ADAL" clId="{A0CFB3EC-BB14-4145-BBCB-FFAA810CADC7}" dt="2024-01-29T10:49:52.543" v="84" actId="20577"/>
          <ac:spMkLst>
            <pc:docMk/>
            <pc:sldMk cId="4160681282" sldId="2146846258"/>
            <ac:spMk id="6" creationId="{43B65A78-E8EF-44D8-A4C1-4C673797D475}"/>
          </ac:spMkLst>
        </pc:spChg>
        <pc:spChg chg="mod">
          <ac:chgData name="Maryna Ryan" userId="bd7c9255-0fd9-46e2-848f-def7ec4e40fc" providerId="ADAL" clId="{A0CFB3EC-BB14-4145-BBCB-FFAA810CADC7}" dt="2024-01-29T09:33:46.182" v="55" actId="1076"/>
          <ac:spMkLst>
            <pc:docMk/>
            <pc:sldMk cId="4160681282" sldId="2146846258"/>
            <ac:spMk id="57" creationId="{2BB4EA34-8099-4BD1-92C7-74D281D427B7}"/>
          </ac:spMkLst>
        </pc:spChg>
      </pc:sldChg>
      <pc:sldChg chg="addSp delSp modSp mod modClrScheme chgLayout">
        <pc:chgData name="Maryna Ryan" userId="bd7c9255-0fd9-46e2-848f-def7ec4e40fc" providerId="ADAL" clId="{A0CFB3EC-BB14-4145-BBCB-FFAA810CADC7}" dt="2024-01-31T09:24:27.179" v="716" actId="123"/>
        <pc:sldMkLst>
          <pc:docMk/>
          <pc:sldMk cId="143500047" sldId="2147469496"/>
        </pc:sldMkLst>
        <pc:spChg chg="add mod">
          <ac:chgData name="Maryna Ryan" userId="bd7c9255-0fd9-46e2-848f-def7ec4e40fc" providerId="ADAL" clId="{A0CFB3EC-BB14-4145-BBCB-FFAA810CADC7}" dt="2024-01-29T11:01:00.988" v="87" actId="700"/>
          <ac:spMkLst>
            <pc:docMk/>
            <pc:sldMk cId="143500047" sldId="2147469496"/>
            <ac:spMk id="2" creationId="{3FAF24F8-EF2C-3F40-EC96-D8ACAF1406C4}"/>
          </ac:spMkLst>
        </pc:spChg>
        <pc:spChg chg="add mod">
          <ac:chgData name="Maryna Ryan" userId="bd7c9255-0fd9-46e2-848f-def7ec4e40fc" providerId="ADAL" clId="{A0CFB3EC-BB14-4145-BBCB-FFAA810CADC7}" dt="2024-01-29T11:01:27" v="106" actId="20577"/>
          <ac:spMkLst>
            <pc:docMk/>
            <pc:sldMk cId="143500047" sldId="2147469496"/>
            <ac:spMk id="3" creationId="{4036009A-5A46-DAD4-9EBD-9B168AD63D7E}"/>
          </ac:spMkLst>
        </pc:spChg>
        <pc:spChg chg="add mod">
          <ac:chgData name="Maryna Ryan" userId="bd7c9255-0fd9-46e2-848f-def7ec4e40fc" providerId="ADAL" clId="{A0CFB3EC-BB14-4145-BBCB-FFAA810CADC7}" dt="2024-01-29T11:01:53.737" v="147" actId="20577"/>
          <ac:spMkLst>
            <pc:docMk/>
            <pc:sldMk cId="143500047" sldId="2147469496"/>
            <ac:spMk id="4" creationId="{FDBCD36A-3711-1403-A5B1-944107A1FB78}"/>
          </ac:spMkLst>
        </pc:spChg>
        <pc:spChg chg="add mod">
          <ac:chgData name="Maryna Ryan" userId="bd7c9255-0fd9-46e2-848f-def7ec4e40fc" providerId="ADAL" clId="{A0CFB3EC-BB14-4145-BBCB-FFAA810CADC7}" dt="2024-01-29T11:02:08.684" v="177" actId="20577"/>
          <ac:spMkLst>
            <pc:docMk/>
            <pc:sldMk cId="143500047" sldId="2147469496"/>
            <ac:spMk id="6" creationId="{AB5C8E1D-05A5-6A30-F221-9E5D2972A688}"/>
          </ac:spMkLst>
        </pc:spChg>
        <pc:spChg chg="add mod">
          <ac:chgData name="Maryna Ryan" userId="bd7c9255-0fd9-46e2-848f-def7ec4e40fc" providerId="ADAL" clId="{A0CFB3EC-BB14-4145-BBCB-FFAA810CADC7}" dt="2024-01-29T15:25:33.175" v="713" actId="2711"/>
          <ac:spMkLst>
            <pc:docMk/>
            <pc:sldMk cId="143500047" sldId="2147469496"/>
            <ac:spMk id="7" creationId="{7B3614F7-F762-3C38-60B1-C52DBB4AC8EA}"/>
          </ac:spMkLst>
        </pc:spChg>
        <pc:spChg chg="add mod">
          <ac:chgData name="Maryna Ryan" userId="bd7c9255-0fd9-46e2-848f-def7ec4e40fc" providerId="ADAL" clId="{A0CFB3EC-BB14-4145-BBCB-FFAA810CADC7}" dt="2024-01-31T09:24:22.999" v="715" actId="123"/>
          <ac:spMkLst>
            <pc:docMk/>
            <pc:sldMk cId="143500047" sldId="2147469496"/>
            <ac:spMk id="8" creationId="{9943F43A-9810-6CC0-D580-EF56B4FF00CF}"/>
          </ac:spMkLst>
        </pc:spChg>
        <pc:spChg chg="add mod">
          <ac:chgData name="Maryna Ryan" userId="bd7c9255-0fd9-46e2-848f-def7ec4e40fc" providerId="ADAL" clId="{A0CFB3EC-BB14-4145-BBCB-FFAA810CADC7}" dt="2024-01-31T09:24:27.179" v="716" actId="123"/>
          <ac:spMkLst>
            <pc:docMk/>
            <pc:sldMk cId="143500047" sldId="2147469496"/>
            <ac:spMk id="9" creationId="{9A987B98-6EA4-AA6E-92DA-6A4110B17DFC}"/>
          </ac:spMkLst>
        </pc:spChg>
        <pc:spChg chg="add del mod">
          <ac:chgData name="Maryna Ryan" userId="bd7c9255-0fd9-46e2-848f-def7ec4e40fc" providerId="ADAL" clId="{A0CFB3EC-BB14-4145-BBCB-FFAA810CADC7}" dt="2024-01-29T11:05:37.544" v="182" actId="931"/>
          <ac:spMkLst>
            <pc:docMk/>
            <pc:sldMk cId="143500047" sldId="2147469496"/>
            <ac:spMk id="10" creationId="{0E0ACA01-21A3-79F6-B1BC-257440529A68}"/>
          </ac:spMkLst>
        </pc:spChg>
        <pc:spChg chg="add del mod">
          <ac:chgData name="Maryna Ryan" userId="bd7c9255-0fd9-46e2-848f-def7ec4e40fc" providerId="ADAL" clId="{A0CFB3EC-BB14-4145-BBCB-FFAA810CADC7}" dt="2024-01-29T11:06:14.934" v="187" actId="931"/>
          <ac:spMkLst>
            <pc:docMk/>
            <pc:sldMk cId="143500047" sldId="2147469496"/>
            <ac:spMk id="11" creationId="{97EB6EBB-61C9-C3B8-1447-6213A63A7307}"/>
          </ac:spMkLst>
        </pc:spChg>
        <pc:spChg chg="add del mod">
          <ac:chgData name="Maryna Ryan" userId="bd7c9255-0fd9-46e2-848f-def7ec4e40fc" providerId="ADAL" clId="{A0CFB3EC-BB14-4145-BBCB-FFAA810CADC7}" dt="2024-01-29T11:12:32.782" v="191" actId="931"/>
          <ac:spMkLst>
            <pc:docMk/>
            <pc:sldMk cId="143500047" sldId="2147469496"/>
            <ac:spMk id="12" creationId="{CF19E59C-E4D6-2D2F-1A74-736306BDBA21}"/>
          </ac:spMkLst>
        </pc:spChg>
        <pc:picChg chg="add del mod ord">
          <ac:chgData name="Maryna Ryan" userId="bd7c9255-0fd9-46e2-848f-def7ec4e40fc" providerId="ADAL" clId="{A0CFB3EC-BB14-4145-BBCB-FFAA810CADC7}" dt="2024-01-29T11:05:15.528" v="181" actId="931"/>
          <ac:picMkLst>
            <pc:docMk/>
            <pc:sldMk cId="143500047" sldId="2147469496"/>
            <ac:picMk id="14" creationId="{1ABC50D5-29E1-6E18-3DFA-3279B11A4D15}"/>
          </ac:picMkLst>
        </pc:picChg>
        <pc:picChg chg="add mod ord">
          <ac:chgData name="Maryna Ryan" userId="bd7c9255-0fd9-46e2-848f-def7ec4e40fc" providerId="ADAL" clId="{A0CFB3EC-BB14-4145-BBCB-FFAA810CADC7}" dt="2024-01-29T11:13:43.859" v="465" actId="29295"/>
          <ac:picMkLst>
            <pc:docMk/>
            <pc:sldMk cId="143500047" sldId="2147469496"/>
            <ac:picMk id="16" creationId="{2440CFE2-8E94-8EEE-3739-0CA50512C2CA}"/>
          </ac:picMkLst>
        </pc:picChg>
        <pc:picChg chg="add mod">
          <ac:chgData name="Maryna Ryan" userId="bd7c9255-0fd9-46e2-848f-def7ec4e40fc" providerId="ADAL" clId="{A0CFB3EC-BB14-4145-BBCB-FFAA810CADC7}" dt="2024-01-29T11:13:30.809" v="391" actId="29295"/>
          <ac:picMkLst>
            <pc:docMk/>
            <pc:sldMk cId="143500047" sldId="2147469496"/>
            <ac:picMk id="18" creationId="{5EFCA8B5-8EC9-8657-15AC-257FCF456D22}"/>
          </ac:picMkLst>
        </pc:picChg>
        <pc:picChg chg="add mod">
          <ac:chgData name="Maryna Ryan" userId="bd7c9255-0fd9-46e2-848f-def7ec4e40fc" providerId="ADAL" clId="{A0CFB3EC-BB14-4145-BBCB-FFAA810CADC7}" dt="2024-01-29T11:13:52.552" v="466" actId="14861"/>
          <ac:picMkLst>
            <pc:docMk/>
            <pc:sldMk cId="143500047" sldId="2147469496"/>
            <ac:picMk id="20" creationId="{821661F2-BD69-CAA2-50A1-21DE6F394236}"/>
          </ac:picMkLst>
        </pc:picChg>
      </pc:sldChg>
      <pc:sldChg chg="addSp modSp add mod">
        <pc:chgData name="Maryna Ryan" userId="bd7c9255-0fd9-46e2-848f-def7ec4e40fc" providerId="ADAL" clId="{A0CFB3EC-BB14-4145-BBCB-FFAA810CADC7}" dt="2024-01-29T11:11:15.802" v="190" actId="167"/>
        <pc:sldMkLst>
          <pc:docMk/>
          <pc:sldMk cId="152296303" sldId="2147469500"/>
        </pc:sldMkLst>
        <pc:spChg chg="add mod ord">
          <ac:chgData name="Maryna Ryan" userId="bd7c9255-0fd9-46e2-848f-def7ec4e40fc" providerId="ADAL" clId="{A0CFB3EC-BB14-4145-BBCB-FFAA810CADC7}" dt="2024-01-29T11:11:15.802" v="190" actId="167"/>
          <ac:spMkLst>
            <pc:docMk/>
            <pc:sldMk cId="152296303" sldId="2147469500"/>
            <ac:spMk id="2" creationId="{41AB2ADB-F24A-7494-F619-D894FB43BE08}"/>
          </ac:spMkLst>
        </pc:spChg>
      </pc:sldChg>
    </pc:docChg>
  </pc:docChgLst>
  <pc:docChgLst>
    <pc:chgData name="Maryna Ryan" userId="S::maryna.ryan@hitachienergy.com::bd7c9255-0fd9-46e2-848f-def7ec4e40fc" providerId="AD" clId="Web-{29CEAB8F-8B0E-7CC0-3648-16AFA62180EA}"/>
    <pc:docChg chg="addSld delSld modSld sldOrd modSection">
      <pc:chgData name="Maryna Ryan" userId="S::maryna.ryan@hitachienergy.com::bd7c9255-0fd9-46e2-848f-def7ec4e40fc" providerId="AD" clId="Web-{29CEAB8F-8B0E-7CC0-3648-16AFA62180EA}" dt="2024-02-06T15:29:00.142" v="317"/>
      <pc:docMkLst>
        <pc:docMk/>
      </pc:docMkLst>
      <pc:sldChg chg="delSp">
        <pc:chgData name="Maryna Ryan" userId="S::maryna.ryan@hitachienergy.com::bd7c9255-0fd9-46e2-848f-def7ec4e40fc" providerId="AD" clId="Web-{29CEAB8F-8B0E-7CC0-3648-16AFA62180EA}" dt="2024-02-06T10:04:45.129" v="66"/>
        <pc:sldMkLst>
          <pc:docMk/>
          <pc:sldMk cId="269433696" sldId="2147469481"/>
        </pc:sldMkLst>
        <pc:spChg chg="del">
          <ac:chgData name="Maryna Ryan" userId="S::maryna.ryan@hitachienergy.com::bd7c9255-0fd9-46e2-848f-def7ec4e40fc" providerId="AD" clId="Web-{29CEAB8F-8B0E-7CC0-3648-16AFA62180EA}" dt="2024-02-06T10:04:45.129" v="66"/>
          <ac:spMkLst>
            <pc:docMk/>
            <pc:sldMk cId="269433696" sldId="2147469481"/>
            <ac:spMk id="3" creationId="{00000000-0000-0000-0000-000000000000}"/>
          </ac:spMkLst>
        </pc:spChg>
      </pc:sldChg>
      <pc:sldChg chg="del ord">
        <pc:chgData name="Maryna Ryan" userId="S::maryna.ryan@hitachienergy.com::bd7c9255-0fd9-46e2-848f-def7ec4e40fc" providerId="AD" clId="Web-{29CEAB8F-8B0E-7CC0-3648-16AFA62180EA}" dt="2024-02-06T15:29:00.142" v="317"/>
        <pc:sldMkLst>
          <pc:docMk/>
          <pc:sldMk cId="3749186289" sldId="2147473391"/>
        </pc:sldMkLst>
      </pc:sldChg>
      <pc:sldChg chg="delSp">
        <pc:chgData name="Maryna Ryan" userId="S::maryna.ryan@hitachienergy.com::bd7c9255-0fd9-46e2-848f-def7ec4e40fc" providerId="AD" clId="Web-{29CEAB8F-8B0E-7CC0-3648-16AFA62180EA}" dt="2024-02-06T10:04:17.862" v="58"/>
        <pc:sldMkLst>
          <pc:docMk/>
          <pc:sldMk cId="3794286993" sldId="2147483521"/>
        </pc:sldMkLst>
        <pc:spChg chg="del">
          <ac:chgData name="Maryna Ryan" userId="S::maryna.ryan@hitachienergy.com::bd7c9255-0fd9-46e2-848f-def7ec4e40fc" providerId="AD" clId="Web-{29CEAB8F-8B0E-7CC0-3648-16AFA62180EA}" dt="2024-02-06T10:04:17.862" v="58"/>
          <ac:spMkLst>
            <pc:docMk/>
            <pc:sldMk cId="3794286993" sldId="2147483521"/>
            <ac:spMk id="30" creationId="{839051CC-8F70-3BE5-E13E-16A83E0ED727}"/>
          </ac:spMkLst>
        </pc:spChg>
      </pc:sldChg>
      <pc:sldChg chg="delSp">
        <pc:chgData name="Maryna Ryan" userId="S::maryna.ryan@hitachienergy.com::bd7c9255-0fd9-46e2-848f-def7ec4e40fc" providerId="AD" clId="Web-{29CEAB8F-8B0E-7CC0-3648-16AFA62180EA}" dt="2024-02-06T10:04:22.409" v="59"/>
        <pc:sldMkLst>
          <pc:docMk/>
          <pc:sldMk cId="2602967560" sldId="2147483522"/>
        </pc:sldMkLst>
        <pc:spChg chg="del">
          <ac:chgData name="Maryna Ryan" userId="S::maryna.ryan@hitachienergy.com::bd7c9255-0fd9-46e2-848f-def7ec4e40fc" providerId="AD" clId="Web-{29CEAB8F-8B0E-7CC0-3648-16AFA62180EA}" dt="2024-02-06T10:04:22.409" v="59"/>
          <ac:spMkLst>
            <pc:docMk/>
            <pc:sldMk cId="2602967560" sldId="2147483522"/>
            <ac:spMk id="26" creationId="{49A0CC9C-3FC4-D5E7-77AC-444097F9815C}"/>
          </ac:spMkLst>
        </pc:spChg>
      </pc:sldChg>
      <pc:sldChg chg="delSp">
        <pc:chgData name="Maryna Ryan" userId="S::maryna.ryan@hitachienergy.com::bd7c9255-0fd9-46e2-848f-def7ec4e40fc" providerId="AD" clId="Web-{29CEAB8F-8B0E-7CC0-3648-16AFA62180EA}" dt="2024-02-06T10:04:25.909" v="60"/>
        <pc:sldMkLst>
          <pc:docMk/>
          <pc:sldMk cId="1817296606" sldId="2147483523"/>
        </pc:sldMkLst>
        <pc:spChg chg="del">
          <ac:chgData name="Maryna Ryan" userId="S::maryna.ryan@hitachienergy.com::bd7c9255-0fd9-46e2-848f-def7ec4e40fc" providerId="AD" clId="Web-{29CEAB8F-8B0E-7CC0-3648-16AFA62180EA}" dt="2024-02-06T10:04:25.909" v="60"/>
          <ac:spMkLst>
            <pc:docMk/>
            <pc:sldMk cId="1817296606" sldId="2147483523"/>
            <ac:spMk id="26" creationId="{655117B4-4F5F-22A5-17D2-673C5748C6B5}"/>
          </ac:spMkLst>
        </pc:spChg>
      </pc:sldChg>
      <pc:sldChg chg="delSp">
        <pc:chgData name="Maryna Ryan" userId="S::maryna.ryan@hitachienergy.com::bd7c9255-0fd9-46e2-848f-def7ec4e40fc" providerId="AD" clId="Web-{29CEAB8F-8B0E-7CC0-3648-16AFA62180EA}" dt="2024-02-06T10:04:29.534" v="61"/>
        <pc:sldMkLst>
          <pc:docMk/>
          <pc:sldMk cId="2633054703" sldId="2147483524"/>
        </pc:sldMkLst>
        <pc:spChg chg="del">
          <ac:chgData name="Maryna Ryan" userId="S::maryna.ryan@hitachienergy.com::bd7c9255-0fd9-46e2-848f-def7ec4e40fc" providerId="AD" clId="Web-{29CEAB8F-8B0E-7CC0-3648-16AFA62180EA}" dt="2024-02-06T10:04:29.534" v="61"/>
          <ac:spMkLst>
            <pc:docMk/>
            <pc:sldMk cId="2633054703" sldId="2147483524"/>
            <ac:spMk id="26" creationId="{655117B4-4F5F-22A5-17D2-673C5748C6B5}"/>
          </ac:spMkLst>
        </pc:spChg>
      </pc:sldChg>
      <pc:sldChg chg="delSp">
        <pc:chgData name="Maryna Ryan" userId="S::maryna.ryan@hitachienergy.com::bd7c9255-0fd9-46e2-848f-def7ec4e40fc" providerId="AD" clId="Web-{29CEAB8F-8B0E-7CC0-3648-16AFA62180EA}" dt="2024-02-06T10:04:31.722" v="62"/>
        <pc:sldMkLst>
          <pc:docMk/>
          <pc:sldMk cId="1667476948" sldId="2147483525"/>
        </pc:sldMkLst>
        <pc:spChg chg="del">
          <ac:chgData name="Maryna Ryan" userId="S::maryna.ryan@hitachienergy.com::bd7c9255-0fd9-46e2-848f-def7ec4e40fc" providerId="AD" clId="Web-{29CEAB8F-8B0E-7CC0-3648-16AFA62180EA}" dt="2024-02-06T10:04:31.722" v="62"/>
          <ac:spMkLst>
            <pc:docMk/>
            <pc:sldMk cId="1667476948" sldId="2147483525"/>
            <ac:spMk id="26" creationId="{655117B4-4F5F-22A5-17D2-673C5748C6B5}"/>
          </ac:spMkLst>
        </pc:spChg>
      </pc:sldChg>
      <pc:sldChg chg="delSp">
        <pc:chgData name="Maryna Ryan" userId="S::maryna.ryan@hitachienergy.com::bd7c9255-0fd9-46e2-848f-def7ec4e40fc" providerId="AD" clId="Web-{29CEAB8F-8B0E-7CC0-3648-16AFA62180EA}" dt="2024-02-06T10:04:42.207" v="65"/>
        <pc:sldMkLst>
          <pc:docMk/>
          <pc:sldMk cId="2719338381" sldId="2147483526"/>
        </pc:sldMkLst>
        <pc:spChg chg="del">
          <ac:chgData name="Maryna Ryan" userId="S::maryna.ryan@hitachienergy.com::bd7c9255-0fd9-46e2-848f-def7ec4e40fc" providerId="AD" clId="Web-{29CEAB8F-8B0E-7CC0-3648-16AFA62180EA}" dt="2024-02-06T10:04:42.207" v="65"/>
          <ac:spMkLst>
            <pc:docMk/>
            <pc:sldMk cId="2719338381" sldId="2147483526"/>
            <ac:spMk id="4" creationId="{C842EC3D-DA08-AB31-D816-CD126511F90D}"/>
          </ac:spMkLst>
        </pc:spChg>
      </pc:sldChg>
      <pc:sldChg chg="addSp delSp modSp">
        <pc:chgData name="Maryna Ryan" userId="S::maryna.ryan@hitachienergy.com::bd7c9255-0fd9-46e2-848f-def7ec4e40fc" providerId="AD" clId="Web-{29CEAB8F-8B0E-7CC0-3648-16AFA62180EA}" dt="2024-02-06T15:08:37.144" v="313" actId="1076"/>
        <pc:sldMkLst>
          <pc:docMk/>
          <pc:sldMk cId="3720216623" sldId="2147483527"/>
        </pc:sldMkLst>
        <pc:spChg chg="del">
          <ac:chgData name="Maryna Ryan" userId="S::maryna.ryan@hitachienergy.com::bd7c9255-0fd9-46e2-848f-def7ec4e40fc" providerId="AD" clId="Web-{29CEAB8F-8B0E-7CC0-3648-16AFA62180EA}" dt="2024-02-06T10:04:34.191" v="63"/>
          <ac:spMkLst>
            <pc:docMk/>
            <pc:sldMk cId="3720216623" sldId="2147483527"/>
            <ac:spMk id="3" creationId="{7D0816D8-7DB4-A6D6-05AD-36B535CE2193}"/>
          </ac:spMkLst>
        </pc:spChg>
        <pc:graphicFrameChg chg="mod modGraphic">
          <ac:chgData name="Maryna Ryan" userId="S::maryna.ryan@hitachienergy.com::bd7c9255-0fd9-46e2-848f-def7ec4e40fc" providerId="AD" clId="Web-{29CEAB8F-8B0E-7CC0-3648-16AFA62180EA}" dt="2024-02-06T10:30:05" v="168"/>
          <ac:graphicFrameMkLst>
            <pc:docMk/>
            <pc:sldMk cId="3720216623" sldId="2147483527"/>
            <ac:graphicFrameMk id="6" creationId="{F8862D73-7A92-BF02-F547-B239DBE58B77}"/>
          </ac:graphicFrameMkLst>
        </pc:graphicFrameChg>
        <pc:picChg chg="add mod">
          <ac:chgData name="Maryna Ryan" userId="S::maryna.ryan@hitachienergy.com::bd7c9255-0fd9-46e2-848f-def7ec4e40fc" providerId="AD" clId="Web-{29CEAB8F-8B0E-7CC0-3648-16AFA62180EA}" dt="2024-02-06T14:52:00.829" v="211" actId="1076"/>
          <ac:picMkLst>
            <pc:docMk/>
            <pc:sldMk cId="3720216623" sldId="2147483527"/>
            <ac:picMk id="3" creationId="{0F1701BC-4E29-9671-A457-F81C9CCCAE47}"/>
          </ac:picMkLst>
        </pc:picChg>
        <pc:picChg chg="mod">
          <ac:chgData name="Maryna Ryan" userId="S::maryna.ryan@hitachienergy.com::bd7c9255-0fd9-46e2-848f-def7ec4e40fc" providerId="AD" clId="Web-{29CEAB8F-8B0E-7CC0-3648-16AFA62180EA}" dt="2024-02-06T14:52:10.720" v="214" actId="1076"/>
          <ac:picMkLst>
            <pc:docMk/>
            <pc:sldMk cId="3720216623" sldId="2147483527"/>
            <ac:picMk id="5" creationId="{813BAF1E-5AB1-3E18-328D-E6632FB37F2B}"/>
          </ac:picMkLst>
        </pc:picChg>
        <pc:picChg chg="add mod">
          <ac:chgData name="Maryna Ryan" userId="S::maryna.ryan@hitachienergy.com::bd7c9255-0fd9-46e2-848f-def7ec4e40fc" providerId="AD" clId="Web-{29CEAB8F-8B0E-7CC0-3648-16AFA62180EA}" dt="2024-02-06T14:52:03.501" v="212" actId="1076"/>
          <ac:picMkLst>
            <pc:docMk/>
            <pc:sldMk cId="3720216623" sldId="2147483527"/>
            <ac:picMk id="7" creationId="{AD742DE1-06C4-C4A9-AF06-EBF5D9C6D718}"/>
          </ac:picMkLst>
        </pc:picChg>
        <pc:picChg chg="add mod">
          <ac:chgData name="Maryna Ryan" userId="S::maryna.ryan@hitachienergy.com::bd7c9255-0fd9-46e2-848f-def7ec4e40fc" providerId="AD" clId="Web-{29CEAB8F-8B0E-7CC0-3648-16AFA62180EA}" dt="2024-02-06T14:52:07.173" v="213" actId="1076"/>
          <ac:picMkLst>
            <pc:docMk/>
            <pc:sldMk cId="3720216623" sldId="2147483527"/>
            <ac:picMk id="8" creationId="{CA07562F-69AC-A5EC-8DA5-C61041DADF9B}"/>
          </ac:picMkLst>
        </pc:picChg>
        <pc:picChg chg="add mod">
          <ac:chgData name="Maryna Ryan" userId="S::maryna.ryan@hitachienergy.com::bd7c9255-0fd9-46e2-848f-def7ec4e40fc" providerId="AD" clId="Web-{29CEAB8F-8B0E-7CC0-3648-16AFA62180EA}" dt="2024-02-06T15:02:58.867" v="234" actId="1076"/>
          <ac:picMkLst>
            <pc:docMk/>
            <pc:sldMk cId="3720216623" sldId="2147483527"/>
            <ac:picMk id="9" creationId="{962F5B70-5AFE-F01C-FC80-FA1BC88A4ED0}"/>
          </ac:picMkLst>
        </pc:picChg>
        <pc:picChg chg="add mod">
          <ac:chgData name="Maryna Ryan" userId="S::maryna.ryan@hitachienergy.com::bd7c9255-0fd9-46e2-848f-def7ec4e40fc" providerId="AD" clId="Web-{29CEAB8F-8B0E-7CC0-3648-16AFA62180EA}" dt="2024-02-06T15:03:05.039" v="236" actId="1076"/>
          <ac:picMkLst>
            <pc:docMk/>
            <pc:sldMk cId="3720216623" sldId="2147483527"/>
            <ac:picMk id="10" creationId="{AF197598-C9AF-2FF2-FC1A-C063AAF9B681}"/>
          </ac:picMkLst>
        </pc:picChg>
        <pc:picChg chg="add mod">
          <ac:chgData name="Maryna Ryan" userId="S::maryna.ryan@hitachienergy.com::bd7c9255-0fd9-46e2-848f-def7ec4e40fc" providerId="AD" clId="Web-{29CEAB8F-8B0E-7CC0-3648-16AFA62180EA}" dt="2024-02-06T15:03:13.008" v="238" actId="1076"/>
          <ac:picMkLst>
            <pc:docMk/>
            <pc:sldMk cId="3720216623" sldId="2147483527"/>
            <ac:picMk id="11" creationId="{D5E66F48-AB0E-A052-BB21-B1808E13BE0E}"/>
          </ac:picMkLst>
        </pc:picChg>
        <pc:picChg chg="add mod">
          <ac:chgData name="Maryna Ryan" userId="S::maryna.ryan@hitachienergy.com::bd7c9255-0fd9-46e2-848f-def7ec4e40fc" providerId="AD" clId="Web-{29CEAB8F-8B0E-7CC0-3648-16AFA62180EA}" dt="2024-02-06T15:03:24.055" v="240" actId="1076"/>
          <ac:picMkLst>
            <pc:docMk/>
            <pc:sldMk cId="3720216623" sldId="2147483527"/>
            <ac:picMk id="12" creationId="{DF49E5BE-D4C8-2D04-6A1E-B79424C32B15}"/>
          </ac:picMkLst>
        </pc:picChg>
        <pc:picChg chg="add mod">
          <ac:chgData name="Maryna Ryan" userId="S::maryna.ryan@hitachienergy.com::bd7c9255-0fd9-46e2-848f-def7ec4e40fc" providerId="AD" clId="Web-{29CEAB8F-8B0E-7CC0-3648-16AFA62180EA}" dt="2024-02-06T15:03:29.618" v="242" actId="1076"/>
          <ac:picMkLst>
            <pc:docMk/>
            <pc:sldMk cId="3720216623" sldId="2147483527"/>
            <ac:picMk id="13" creationId="{ECF536DC-2B3D-8B13-4036-9891C1656ED8}"/>
          </ac:picMkLst>
        </pc:picChg>
        <pc:picChg chg="add mod">
          <ac:chgData name="Maryna Ryan" userId="S::maryna.ryan@hitachienergy.com::bd7c9255-0fd9-46e2-848f-def7ec4e40fc" providerId="AD" clId="Web-{29CEAB8F-8B0E-7CC0-3648-16AFA62180EA}" dt="2024-02-06T15:03:35.805" v="244" actId="1076"/>
          <ac:picMkLst>
            <pc:docMk/>
            <pc:sldMk cId="3720216623" sldId="2147483527"/>
            <ac:picMk id="14" creationId="{999469E9-D03A-E946-2115-5381FC167AA0}"/>
          </ac:picMkLst>
        </pc:picChg>
        <pc:picChg chg="add mod">
          <ac:chgData name="Maryna Ryan" userId="S::maryna.ryan@hitachienergy.com::bd7c9255-0fd9-46e2-848f-def7ec4e40fc" providerId="AD" clId="Web-{29CEAB8F-8B0E-7CC0-3648-16AFA62180EA}" dt="2024-02-06T15:03:41.306" v="246" actId="1076"/>
          <ac:picMkLst>
            <pc:docMk/>
            <pc:sldMk cId="3720216623" sldId="2147483527"/>
            <ac:picMk id="15" creationId="{27BF0DF1-E5BF-EAA9-F616-9AF0420EB623}"/>
          </ac:picMkLst>
        </pc:picChg>
        <pc:picChg chg="add mod">
          <ac:chgData name="Maryna Ryan" userId="S::maryna.ryan@hitachienergy.com::bd7c9255-0fd9-46e2-848f-def7ec4e40fc" providerId="AD" clId="Web-{29CEAB8F-8B0E-7CC0-3648-16AFA62180EA}" dt="2024-02-06T15:03:55.697" v="248" actId="1076"/>
          <ac:picMkLst>
            <pc:docMk/>
            <pc:sldMk cId="3720216623" sldId="2147483527"/>
            <ac:picMk id="16" creationId="{F1C3CC83-EA49-69A6-5208-700C66E156C2}"/>
          </ac:picMkLst>
        </pc:picChg>
        <pc:picChg chg="mod">
          <ac:chgData name="Maryna Ryan" userId="S::maryna.ryan@hitachienergy.com::bd7c9255-0fd9-46e2-848f-def7ec4e40fc" providerId="AD" clId="Web-{29CEAB8F-8B0E-7CC0-3648-16AFA62180EA}" dt="2024-02-06T14:46:13.942" v="193" actId="1076"/>
          <ac:picMkLst>
            <pc:docMk/>
            <pc:sldMk cId="3720216623" sldId="2147483527"/>
            <ac:picMk id="17" creationId="{6CAFE8F5-6E91-2A01-8200-65E517D69F3A}"/>
          </ac:picMkLst>
        </pc:picChg>
        <pc:picChg chg="add mod">
          <ac:chgData name="Maryna Ryan" userId="S::maryna.ryan@hitachienergy.com::bd7c9255-0fd9-46e2-848f-def7ec4e40fc" providerId="AD" clId="Web-{29CEAB8F-8B0E-7CC0-3648-16AFA62180EA}" dt="2024-02-06T15:04:02.197" v="250" actId="1076"/>
          <ac:picMkLst>
            <pc:docMk/>
            <pc:sldMk cId="3720216623" sldId="2147483527"/>
            <ac:picMk id="18" creationId="{4B7F0AFC-DD36-36A5-A184-EA876ACEE396}"/>
          </ac:picMkLst>
        </pc:picChg>
        <pc:picChg chg="add mod">
          <ac:chgData name="Maryna Ryan" userId="S::maryna.ryan@hitachienergy.com::bd7c9255-0fd9-46e2-848f-def7ec4e40fc" providerId="AD" clId="Web-{29CEAB8F-8B0E-7CC0-3648-16AFA62180EA}" dt="2024-02-06T15:04:10.494" v="252" actId="1076"/>
          <ac:picMkLst>
            <pc:docMk/>
            <pc:sldMk cId="3720216623" sldId="2147483527"/>
            <ac:picMk id="19" creationId="{6E1CD6AA-2535-8E58-C332-34B702351828}"/>
          </ac:picMkLst>
        </pc:picChg>
        <pc:picChg chg="add mod">
          <ac:chgData name="Maryna Ryan" userId="S::maryna.ryan@hitachienergy.com::bd7c9255-0fd9-46e2-848f-def7ec4e40fc" providerId="AD" clId="Web-{29CEAB8F-8B0E-7CC0-3648-16AFA62180EA}" dt="2024-02-06T15:04:50.261" v="265" actId="1076"/>
          <ac:picMkLst>
            <pc:docMk/>
            <pc:sldMk cId="3720216623" sldId="2147483527"/>
            <ac:picMk id="20" creationId="{E2D94C38-5CD4-831C-0EC6-05F3C6A95EAE}"/>
          </ac:picMkLst>
        </pc:picChg>
        <pc:picChg chg="add mod">
          <ac:chgData name="Maryna Ryan" userId="S::maryna.ryan@hitachienergy.com::bd7c9255-0fd9-46e2-848f-def7ec4e40fc" providerId="AD" clId="Web-{29CEAB8F-8B0E-7CC0-3648-16AFA62180EA}" dt="2024-02-06T15:05:04.027" v="268" actId="1076"/>
          <ac:picMkLst>
            <pc:docMk/>
            <pc:sldMk cId="3720216623" sldId="2147483527"/>
            <ac:picMk id="21" creationId="{655EF7AC-DED2-5E6F-322F-E7B240881D13}"/>
          </ac:picMkLst>
        </pc:picChg>
        <pc:picChg chg="add mod">
          <ac:chgData name="Maryna Ryan" userId="S::maryna.ryan@hitachienergy.com::bd7c9255-0fd9-46e2-848f-def7ec4e40fc" providerId="AD" clId="Web-{29CEAB8F-8B0E-7CC0-3648-16AFA62180EA}" dt="2024-02-06T15:05:20.809" v="270" actId="1076"/>
          <ac:picMkLst>
            <pc:docMk/>
            <pc:sldMk cId="3720216623" sldId="2147483527"/>
            <ac:picMk id="22" creationId="{890A4012-7ADC-07E5-A799-74AF0559FF4A}"/>
          </ac:picMkLst>
        </pc:picChg>
        <pc:picChg chg="add mod">
          <ac:chgData name="Maryna Ryan" userId="S::maryna.ryan@hitachienergy.com::bd7c9255-0fd9-46e2-848f-def7ec4e40fc" providerId="AD" clId="Web-{29CEAB8F-8B0E-7CC0-3648-16AFA62180EA}" dt="2024-02-06T15:05:30.466" v="272" actId="1076"/>
          <ac:picMkLst>
            <pc:docMk/>
            <pc:sldMk cId="3720216623" sldId="2147483527"/>
            <ac:picMk id="23" creationId="{0A4BFD6F-5720-BC09-D2CE-5F02BC887CE3}"/>
          </ac:picMkLst>
        </pc:picChg>
        <pc:picChg chg="add mod">
          <ac:chgData name="Maryna Ryan" userId="S::maryna.ryan@hitachienergy.com::bd7c9255-0fd9-46e2-848f-def7ec4e40fc" providerId="AD" clId="Web-{29CEAB8F-8B0E-7CC0-3648-16AFA62180EA}" dt="2024-02-06T15:05:38.356" v="274" actId="1076"/>
          <ac:picMkLst>
            <pc:docMk/>
            <pc:sldMk cId="3720216623" sldId="2147483527"/>
            <ac:picMk id="24" creationId="{D83A3DBB-F8E2-7274-D6F4-934DFC6751A1}"/>
          </ac:picMkLst>
        </pc:picChg>
        <pc:picChg chg="add mod">
          <ac:chgData name="Maryna Ryan" userId="S::maryna.ryan@hitachienergy.com::bd7c9255-0fd9-46e2-848f-def7ec4e40fc" providerId="AD" clId="Web-{29CEAB8F-8B0E-7CC0-3648-16AFA62180EA}" dt="2024-02-06T15:05:44.466" v="276" actId="1076"/>
          <ac:picMkLst>
            <pc:docMk/>
            <pc:sldMk cId="3720216623" sldId="2147483527"/>
            <ac:picMk id="25" creationId="{C8E62C5C-DBF8-58EA-F3DD-4564F87A34AE}"/>
          </ac:picMkLst>
        </pc:picChg>
        <pc:picChg chg="add mod">
          <ac:chgData name="Maryna Ryan" userId="S::maryna.ryan@hitachienergy.com::bd7c9255-0fd9-46e2-848f-def7ec4e40fc" providerId="AD" clId="Web-{29CEAB8F-8B0E-7CC0-3648-16AFA62180EA}" dt="2024-02-06T15:05:49.638" v="278" actId="1076"/>
          <ac:picMkLst>
            <pc:docMk/>
            <pc:sldMk cId="3720216623" sldId="2147483527"/>
            <ac:picMk id="26" creationId="{BCAC8E81-BA82-ADEA-D6C1-3FC17E18166A}"/>
          </ac:picMkLst>
        </pc:picChg>
        <pc:picChg chg="del mod">
          <ac:chgData name="Maryna Ryan" userId="S::maryna.ryan@hitachienergy.com::bd7c9255-0fd9-46e2-848f-def7ec4e40fc" providerId="AD" clId="Web-{29CEAB8F-8B0E-7CC0-3648-16AFA62180EA}" dt="2024-02-06T15:07:16.141" v="284"/>
          <ac:picMkLst>
            <pc:docMk/>
            <pc:sldMk cId="3720216623" sldId="2147483527"/>
            <ac:picMk id="27" creationId="{3ED7BB54-B2F8-D1C9-D82F-1E470DCBC28C}"/>
          </ac:picMkLst>
        </pc:picChg>
        <pc:picChg chg="del mod">
          <ac:chgData name="Maryna Ryan" userId="S::maryna.ryan@hitachienergy.com::bd7c9255-0fd9-46e2-848f-def7ec4e40fc" providerId="AD" clId="Web-{29CEAB8F-8B0E-7CC0-3648-16AFA62180EA}" dt="2024-02-06T15:07:18.172" v="285"/>
          <ac:picMkLst>
            <pc:docMk/>
            <pc:sldMk cId="3720216623" sldId="2147483527"/>
            <ac:picMk id="28" creationId="{CF554268-C054-3A61-A08C-CD02F736EE47}"/>
          </ac:picMkLst>
        </pc:picChg>
        <pc:picChg chg="del mod">
          <ac:chgData name="Maryna Ryan" userId="S::maryna.ryan@hitachienergy.com::bd7c9255-0fd9-46e2-848f-def7ec4e40fc" providerId="AD" clId="Web-{29CEAB8F-8B0E-7CC0-3648-16AFA62180EA}" dt="2024-02-06T15:07:20.422" v="286"/>
          <ac:picMkLst>
            <pc:docMk/>
            <pc:sldMk cId="3720216623" sldId="2147483527"/>
            <ac:picMk id="29" creationId="{82740054-B3EA-CD39-EC7E-A877C52A4941}"/>
          </ac:picMkLst>
        </pc:picChg>
        <pc:picChg chg="del mod">
          <ac:chgData name="Maryna Ryan" userId="S::maryna.ryan@hitachienergy.com::bd7c9255-0fd9-46e2-848f-def7ec4e40fc" providerId="AD" clId="Web-{29CEAB8F-8B0E-7CC0-3648-16AFA62180EA}" dt="2024-02-06T15:07:22.797" v="287"/>
          <ac:picMkLst>
            <pc:docMk/>
            <pc:sldMk cId="3720216623" sldId="2147483527"/>
            <ac:picMk id="30" creationId="{06AE5A07-203E-D3D9-008F-C5420A7D3DC0}"/>
          </ac:picMkLst>
        </pc:picChg>
        <pc:picChg chg="del mod">
          <ac:chgData name="Maryna Ryan" userId="S::maryna.ryan@hitachienergy.com::bd7c9255-0fd9-46e2-848f-def7ec4e40fc" providerId="AD" clId="Web-{29CEAB8F-8B0E-7CC0-3648-16AFA62180EA}" dt="2024-02-06T15:07:24.469" v="288"/>
          <ac:picMkLst>
            <pc:docMk/>
            <pc:sldMk cId="3720216623" sldId="2147483527"/>
            <ac:picMk id="31" creationId="{EC81B2E8-B074-5D94-6BB6-C28B5FB6FACC}"/>
          </ac:picMkLst>
        </pc:picChg>
        <pc:picChg chg="del mod">
          <ac:chgData name="Maryna Ryan" userId="S::maryna.ryan@hitachienergy.com::bd7c9255-0fd9-46e2-848f-def7ec4e40fc" providerId="AD" clId="Web-{29CEAB8F-8B0E-7CC0-3648-16AFA62180EA}" dt="2024-02-06T15:07:26.313" v="289"/>
          <ac:picMkLst>
            <pc:docMk/>
            <pc:sldMk cId="3720216623" sldId="2147483527"/>
            <ac:picMk id="32" creationId="{B8F3E73D-17A0-E519-9E2F-AE8A209F1FE3}"/>
          </ac:picMkLst>
        </pc:picChg>
        <pc:picChg chg="del mod">
          <ac:chgData name="Maryna Ryan" userId="S::maryna.ryan@hitachienergy.com::bd7c9255-0fd9-46e2-848f-def7ec4e40fc" providerId="AD" clId="Web-{29CEAB8F-8B0E-7CC0-3648-16AFA62180EA}" dt="2024-02-06T15:07:28.329" v="290"/>
          <ac:picMkLst>
            <pc:docMk/>
            <pc:sldMk cId="3720216623" sldId="2147483527"/>
            <ac:picMk id="33" creationId="{8EEB2D79-E402-60FC-8D48-D5698B3A4CBE}"/>
          </ac:picMkLst>
        </pc:picChg>
        <pc:picChg chg="del mod">
          <ac:chgData name="Maryna Ryan" userId="S::maryna.ryan@hitachienergy.com::bd7c9255-0fd9-46e2-848f-def7ec4e40fc" providerId="AD" clId="Web-{29CEAB8F-8B0E-7CC0-3648-16AFA62180EA}" dt="2024-02-06T15:07:29.985" v="291"/>
          <ac:picMkLst>
            <pc:docMk/>
            <pc:sldMk cId="3720216623" sldId="2147483527"/>
            <ac:picMk id="34" creationId="{DC95C3AF-BEA4-3938-D0F1-330C847050D0}"/>
          </ac:picMkLst>
        </pc:picChg>
        <pc:picChg chg="del mod">
          <ac:chgData name="Maryna Ryan" userId="S::maryna.ryan@hitachienergy.com::bd7c9255-0fd9-46e2-848f-def7ec4e40fc" providerId="AD" clId="Web-{29CEAB8F-8B0E-7CC0-3648-16AFA62180EA}" dt="2024-02-06T15:07:31.782" v="292"/>
          <ac:picMkLst>
            <pc:docMk/>
            <pc:sldMk cId="3720216623" sldId="2147483527"/>
            <ac:picMk id="35" creationId="{5112C1D1-7527-4F9C-1073-D25D207E1E1D}"/>
          </ac:picMkLst>
        </pc:picChg>
        <pc:picChg chg="del mod">
          <ac:chgData name="Maryna Ryan" userId="S::maryna.ryan@hitachienergy.com::bd7c9255-0fd9-46e2-848f-def7ec4e40fc" providerId="AD" clId="Web-{29CEAB8F-8B0E-7CC0-3648-16AFA62180EA}" dt="2024-02-06T15:07:33.595" v="293"/>
          <ac:picMkLst>
            <pc:docMk/>
            <pc:sldMk cId="3720216623" sldId="2147483527"/>
            <ac:picMk id="36" creationId="{D978BDD5-223C-CA56-EF2F-8112425617B1}"/>
          </ac:picMkLst>
        </pc:picChg>
        <pc:picChg chg="mod">
          <ac:chgData name="Maryna Ryan" userId="S::maryna.ryan@hitachienergy.com::bd7c9255-0fd9-46e2-848f-def7ec4e40fc" providerId="AD" clId="Web-{29CEAB8F-8B0E-7CC0-3648-16AFA62180EA}" dt="2024-02-06T15:04:57.277" v="266" actId="1076"/>
          <ac:picMkLst>
            <pc:docMk/>
            <pc:sldMk cId="3720216623" sldId="2147483527"/>
            <ac:picMk id="37" creationId="{12E7F1D1-8510-5E8B-F4CC-524F70CEDB8F}"/>
          </ac:picMkLst>
        </pc:picChg>
        <pc:picChg chg="del mod">
          <ac:chgData name="Maryna Ryan" userId="S::maryna.ryan@hitachienergy.com::bd7c9255-0fd9-46e2-848f-def7ec4e40fc" providerId="AD" clId="Web-{29CEAB8F-8B0E-7CC0-3648-16AFA62180EA}" dt="2024-02-06T15:04:26.557" v="255"/>
          <ac:picMkLst>
            <pc:docMk/>
            <pc:sldMk cId="3720216623" sldId="2147483527"/>
            <ac:picMk id="38" creationId="{81BA0D08-43C4-01CA-E421-28B390C4EDE9}"/>
          </ac:picMkLst>
        </pc:picChg>
        <pc:picChg chg="del mod">
          <ac:chgData name="Maryna Ryan" userId="S::maryna.ryan@hitachienergy.com::bd7c9255-0fd9-46e2-848f-def7ec4e40fc" providerId="AD" clId="Web-{29CEAB8F-8B0E-7CC0-3648-16AFA62180EA}" dt="2024-02-06T15:04:29.135" v="256"/>
          <ac:picMkLst>
            <pc:docMk/>
            <pc:sldMk cId="3720216623" sldId="2147483527"/>
            <ac:picMk id="39" creationId="{BD916E76-DB77-1B74-3910-79910BC6805D}"/>
          </ac:picMkLst>
        </pc:picChg>
        <pc:picChg chg="del mod">
          <ac:chgData name="Maryna Ryan" userId="S::maryna.ryan@hitachienergy.com::bd7c9255-0fd9-46e2-848f-def7ec4e40fc" providerId="AD" clId="Web-{29CEAB8F-8B0E-7CC0-3648-16AFA62180EA}" dt="2024-02-06T15:04:30.932" v="257"/>
          <ac:picMkLst>
            <pc:docMk/>
            <pc:sldMk cId="3720216623" sldId="2147483527"/>
            <ac:picMk id="40" creationId="{18EAD23A-0CF2-1A3E-C3CC-5699B3E65DA0}"/>
          </ac:picMkLst>
        </pc:picChg>
        <pc:picChg chg="del mod">
          <ac:chgData name="Maryna Ryan" userId="S::maryna.ryan@hitachienergy.com::bd7c9255-0fd9-46e2-848f-def7ec4e40fc" providerId="AD" clId="Web-{29CEAB8F-8B0E-7CC0-3648-16AFA62180EA}" dt="2024-02-06T15:04:32.682" v="258"/>
          <ac:picMkLst>
            <pc:docMk/>
            <pc:sldMk cId="3720216623" sldId="2147483527"/>
            <ac:picMk id="41" creationId="{860075BE-AD13-D876-8A95-F6FC24ACE912}"/>
          </ac:picMkLst>
        </pc:picChg>
        <pc:picChg chg="del mod">
          <ac:chgData name="Maryna Ryan" userId="S::maryna.ryan@hitachienergy.com::bd7c9255-0fd9-46e2-848f-def7ec4e40fc" providerId="AD" clId="Web-{29CEAB8F-8B0E-7CC0-3648-16AFA62180EA}" dt="2024-02-06T15:04:34.573" v="259"/>
          <ac:picMkLst>
            <pc:docMk/>
            <pc:sldMk cId="3720216623" sldId="2147483527"/>
            <ac:picMk id="42" creationId="{8880F08D-D8D6-2B71-52BF-48CF2CBB34AD}"/>
          </ac:picMkLst>
        </pc:picChg>
        <pc:picChg chg="del mod">
          <ac:chgData name="Maryna Ryan" userId="S::maryna.ryan@hitachienergy.com::bd7c9255-0fd9-46e2-848f-def7ec4e40fc" providerId="AD" clId="Web-{29CEAB8F-8B0E-7CC0-3648-16AFA62180EA}" dt="2024-02-06T15:04:36.276" v="260"/>
          <ac:picMkLst>
            <pc:docMk/>
            <pc:sldMk cId="3720216623" sldId="2147483527"/>
            <ac:picMk id="43" creationId="{C9251F91-465E-CC63-3344-FF1A928ACF90}"/>
          </ac:picMkLst>
        </pc:picChg>
        <pc:picChg chg="del mod">
          <ac:chgData name="Maryna Ryan" userId="S::maryna.ryan@hitachienergy.com::bd7c9255-0fd9-46e2-848f-def7ec4e40fc" providerId="AD" clId="Web-{29CEAB8F-8B0E-7CC0-3648-16AFA62180EA}" dt="2024-02-06T15:04:38.026" v="261"/>
          <ac:picMkLst>
            <pc:docMk/>
            <pc:sldMk cId="3720216623" sldId="2147483527"/>
            <ac:picMk id="44" creationId="{A53C9D7F-6D88-B6D8-A053-2ADBD307D4C4}"/>
          </ac:picMkLst>
        </pc:picChg>
        <pc:picChg chg="del mod">
          <ac:chgData name="Maryna Ryan" userId="S::maryna.ryan@hitachienergy.com::bd7c9255-0fd9-46e2-848f-def7ec4e40fc" providerId="AD" clId="Web-{29CEAB8F-8B0E-7CC0-3648-16AFA62180EA}" dt="2024-02-06T15:04:40.433" v="262"/>
          <ac:picMkLst>
            <pc:docMk/>
            <pc:sldMk cId="3720216623" sldId="2147483527"/>
            <ac:picMk id="45" creationId="{F0CC0E6B-008B-BAD4-9D38-9458D5069CFC}"/>
          </ac:picMkLst>
        </pc:picChg>
        <pc:picChg chg="del mod">
          <ac:chgData name="Maryna Ryan" userId="S::maryna.ryan@hitachienergy.com::bd7c9255-0fd9-46e2-848f-def7ec4e40fc" providerId="AD" clId="Web-{29CEAB8F-8B0E-7CC0-3648-16AFA62180EA}" dt="2024-02-06T15:04:42.573" v="263"/>
          <ac:picMkLst>
            <pc:docMk/>
            <pc:sldMk cId="3720216623" sldId="2147483527"/>
            <ac:picMk id="46" creationId="{DD6F6465-919C-E7B7-444B-B83D59BD471E}"/>
          </ac:picMkLst>
        </pc:picChg>
        <pc:picChg chg="mod">
          <ac:chgData name="Maryna Ryan" userId="S::maryna.ryan@hitachienergy.com::bd7c9255-0fd9-46e2-848f-def7ec4e40fc" providerId="AD" clId="Web-{29CEAB8F-8B0E-7CC0-3648-16AFA62180EA}" dt="2024-02-06T15:07:06.766" v="283" actId="1076"/>
          <ac:picMkLst>
            <pc:docMk/>
            <pc:sldMk cId="3720216623" sldId="2147483527"/>
            <ac:picMk id="47" creationId="{10879731-351A-91B3-6D33-204A2FE466BC}"/>
          </ac:picMkLst>
        </pc:picChg>
        <pc:picChg chg="mod">
          <ac:chgData name="Maryna Ryan" userId="S::maryna.ryan@hitachienergy.com::bd7c9255-0fd9-46e2-848f-def7ec4e40fc" providerId="AD" clId="Web-{29CEAB8F-8B0E-7CC0-3648-16AFA62180EA}" dt="2024-02-06T15:01:53.380" v="219" actId="1076"/>
          <ac:picMkLst>
            <pc:docMk/>
            <pc:sldMk cId="3720216623" sldId="2147483527"/>
            <ac:picMk id="48" creationId="{F8B2F05A-BA48-2E7C-5C79-1F61E7582D13}"/>
          </ac:picMkLst>
        </pc:picChg>
        <pc:picChg chg="del mod">
          <ac:chgData name="Maryna Ryan" userId="S::maryna.ryan@hitachienergy.com::bd7c9255-0fd9-46e2-848f-def7ec4e40fc" providerId="AD" clId="Web-{29CEAB8F-8B0E-7CC0-3648-16AFA62180EA}" dt="2024-02-06T15:02:06.177" v="223"/>
          <ac:picMkLst>
            <pc:docMk/>
            <pc:sldMk cId="3720216623" sldId="2147483527"/>
            <ac:picMk id="49" creationId="{DCFF2D2E-260C-13A7-206A-CE254061B4F4}"/>
          </ac:picMkLst>
        </pc:picChg>
        <pc:picChg chg="del mod">
          <ac:chgData name="Maryna Ryan" userId="S::maryna.ryan@hitachienergy.com::bd7c9255-0fd9-46e2-848f-def7ec4e40fc" providerId="AD" clId="Web-{29CEAB8F-8B0E-7CC0-3648-16AFA62180EA}" dt="2024-02-06T15:02:08.443" v="224"/>
          <ac:picMkLst>
            <pc:docMk/>
            <pc:sldMk cId="3720216623" sldId="2147483527"/>
            <ac:picMk id="50" creationId="{881419A8-9696-8947-9714-2293F95DE2F7}"/>
          </ac:picMkLst>
        </pc:picChg>
        <pc:picChg chg="del mod">
          <ac:chgData name="Maryna Ryan" userId="S::maryna.ryan@hitachienergy.com::bd7c9255-0fd9-46e2-848f-def7ec4e40fc" providerId="AD" clId="Web-{29CEAB8F-8B0E-7CC0-3648-16AFA62180EA}" dt="2024-02-06T15:02:09.959" v="225"/>
          <ac:picMkLst>
            <pc:docMk/>
            <pc:sldMk cId="3720216623" sldId="2147483527"/>
            <ac:picMk id="51" creationId="{0E19AB8D-F98E-2C9F-3444-3E1EC69EE38C}"/>
          </ac:picMkLst>
        </pc:picChg>
        <pc:picChg chg="del mod">
          <ac:chgData name="Maryna Ryan" userId="S::maryna.ryan@hitachienergy.com::bd7c9255-0fd9-46e2-848f-def7ec4e40fc" providerId="AD" clId="Web-{29CEAB8F-8B0E-7CC0-3648-16AFA62180EA}" dt="2024-02-06T15:02:12.756" v="226"/>
          <ac:picMkLst>
            <pc:docMk/>
            <pc:sldMk cId="3720216623" sldId="2147483527"/>
            <ac:picMk id="52" creationId="{17C15748-50CF-C7C3-F1EF-111F31EC3596}"/>
          </ac:picMkLst>
        </pc:picChg>
        <pc:picChg chg="del mod">
          <ac:chgData name="Maryna Ryan" userId="S::maryna.ryan@hitachienergy.com::bd7c9255-0fd9-46e2-848f-def7ec4e40fc" providerId="AD" clId="Web-{29CEAB8F-8B0E-7CC0-3648-16AFA62180EA}" dt="2024-02-06T15:02:14.162" v="227"/>
          <ac:picMkLst>
            <pc:docMk/>
            <pc:sldMk cId="3720216623" sldId="2147483527"/>
            <ac:picMk id="53" creationId="{ABD2D6A7-E17A-33CB-C6EA-93BB5E0B138D}"/>
          </ac:picMkLst>
        </pc:picChg>
        <pc:picChg chg="del mod">
          <ac:chgData name="Maryna Ryan" userId="S::maryna.ryan@hitachienergy.com::bd7c9255-0fd9-46e2-848f-def7ec4e40fc" providerId="AD" clId="Web-{29CEAB8F-8B0E-7CC0-3648-16AFA62180EA}" dt="2024-02-06T15:02:15.881" v="228"/>
          <ac:picMkLst>
            <pc:docMk/>
            <pc:sldMk cId="3720216623" sldId="2147483527"/>
            <ac:picMk id="54" creationId="{77BEDBF2-29E7-03A8-23BB-F7BCF0581173}"/>
          </ac:picMkLst>
        </pc:picChg>
        <pc:picChg chg="del mod">
          <ac:chgData name="Maryna Ryan" userId="S::maryna.ryan@hitachienergy.com::bd7c9255-0fd9-46e2-848f-def7ec4e40fc" providerId="AD" clId="Web-{29CEAB8F-8B0E-7CC0-3648-16AFA62180EA}" dt="2024-02-06T15:02:18.397" v="229"/>
          <ac:picMkLst>
            <pc:docMk/>
            <pc:sldMk cId="3720216623" sldId="2147483527"/>
            <ac:picMk id="55" creationId="{777D7759-136D-8059-657C-340C08D3A183}"/>
          </ac:picMkLst>
        </pc:picChg>
        <pc:picChg chg="del mod">
          <ac:chgData name="Maryna Ryan" userId="S::maryna.ryan@hitachienergy.com::bd7c9255-0fd9-46e2-848f-def7ec4e40fc" providerId="AD" clId="Web-{29CEAB8F-8B0E-7CC0-3648-16AFA62180EA}" dt="2024-02-06T15:02:20.100" v="230"/>
          <ac:picMkLst>
            <pc:docMk/>
            <pc:sldMk cId="3720216623" sldId="2147483527"/>
            <ac:picMk id="56" creationId="{1D6E968E-C2DA-F365-BE2D-A815E1326087}"/>
          </ac:picMkLst>
        </pc:picChg>
        <pc:picChg chg="del mod">
          <ac:chgData name="Maryna Ryan" userId="S::maryna.ryan@hitachienergy.com::bd7c9255-0fd9-46e2-848f-def7ec4e40fc" providerId="AD" clId="Web-{29CEAB8F-8B0E-7CC0-3648-16AFA62180EA}" dt="2024-02-06T15:02:23.928" v="232"/>
          <ac:picMkLst>
            <pc:docMk/>
            <pc:sldMk cId="3720216623" sldId="2147483527"/>
            <ac:picMk id="57" creationId="{14F2F619-C12B-8F5E-682E-50D18BFD6C14}"/>
          </ac:picMkLst>
        </pc:picChg>
        <pc:picChg chg="del mod">
          <ac:chgData name="Maryna Ryan" userId="S::maryna.ryan@hitachienergy.com::bd7c9255-0fd9-46e2-848f-def7ec4e40fc" providerId="AD" clId="Web-{29CEAB8F-8B0E-7CC0-3648-16AFA62180EA}" dt="2024-02-06T15:02:22.944" v="231"/>
          <ac:picMkLst>
            <pc:docMk/>
            <pc:sldMk cId="3720216623" sldId="2147483527"/>
            <ac:picMk id="58" creationId="{35A1013D-9CEE-8745-0FAA-A287ED389B74}"/>
          </ac:picMkLst>
        </pc:picChg>
        <pc:picChg chg="add mod">
          <ac:chgData name="Maryna Ryan" userId="S::maryna.ryan@hitachienergy.com::bd7c9255-0fd9-46e2-848f-def7ec4e40fc" providerId="AD" clId="Web-{29CEAB8F-8B0E-7CC0-3648-16AFA62180EA}" dt="2024-02-06T15:06:15.780" v="280" actId="1076"/>
          <ac:picMkLst>
            <pc:docMk/>
            <pc:sldMk cId="3720216623" sldId="2147483527"/>
            <ac:picMk id="59" creationId="{A0433E59-82B0-1721-44F1-6B94732AA972}"/>
          </ac:picMkLst>
        </pc:picChg>
        <pc:picChg chg="add mod">
          <ac:chgData name="Maryna Ryan" userId="S::maryna.ryan@hitachienergy.com::bd7c9255-0fd9-46e2-848f-def7ec4e40fc" providerId="AD" clId="Web-{29CEAB8F-8B0E-7CC0-3648-16AFA62180EA}" dt="2024-02-06T15:06:22.967" v="282" actId="1076"/>
          <ac:picMkLst>
            <pc:docMk/>
            <pc:sldMk cId="3720216623" sldId="2147483527"/>
            <ac:picMk id="60" creationId="{6718E4BA-9C76-56C6-D156-8A4A0B4C4ACE}"/>
          </ac:picMkLst>
        </pc:picChg>
        <pc:picChg chg="add mod">
          <ac:chgData name="Maryna Ryan" userId="S::maryna.ryan@hitachienergy.com::bd7c9255-0fd9-46e2-848f-def7ec4e40fc" providerId="AD" clId="Web-{29CEAB8F-8B0E-7CC0-3648-16AFA62180EA}" dt="2024-02-06T15:07:44.408" v="295" actId="1076"/>
          <ac:picMkLst>
            <pc:docMk/>
            <pc:sldMk cId="3720216623" sldId="2147483527"/>
            <ac:picMk id="61" creationId="{4FE6F369-AF28-6498-FFB5-E7EFF60793D1}"/>
          </ac:picMkLst>
        </pc:picChg>
        <pc:picChg chg="add mod">
          <ac:chgData name="Maryna Ryan" userId="S::maryna.ryan@hitachienergy.com::bd7c9255-0fd9-46e2-848f-def7ec4e40fc" providerId="AD" clId="Web-{29CEAB8F-8B0E-7CC0-3648-16AFA62180EA}" dt="2024-02-06T15:07:50.267" v="297" actId="1076"/>
          <ac:picMkLst>
            <pc:docMk/>
            <pc:sldMk cId="3720216623" sldId="2147483527"/>
            <ac:picMk id="62" creationId="{14E5E37C-9DF1-1B5F-8FD1-9AA102A3B1C1}"/>
          </ac:picMkLst>
        </pc:picChg>
        <pc:picChg chg="add mod">
          <ac:chgData name="Maryna Ryan" userId="S::maryna.ryan@hitachienergy.com::bd7c9255-0fd9-46e2-848f-def7ec4e40fc" providerId="AD" clId="Web-{29CEAB8F-8B0E-7CC0-3648-16AFA62180EA}" dt="2024-02-06T15:07:56.955" v="299" actId="1076"/>
          <ac:picMkLst>
            <pc:docMk/>
            <pc:sldMk cId="3720216623" sldId="2147483527"/>
            <ac:picMk id="63" creationId="{CDABA36E-1C69-48D3-A7D1-76C9D7E90028}"/>
          </ac:picMkLst>
        </pc:picChg>
        <pc:picChg chg="add mod">
          <ac:chgData name="Maryna Ryan" userId="S::maryna.ryan@hitachienergy.com::bd7c9255-0fd9-46e2-848f-def7ec4e40fc" providerId="AD" clId="Web-{29CEAB8F-8B0E-7CC0-3648-16AFA62180EA}" dt="2024-02-06T15:08:02.158" v="301" actId="1076"/>
          <ac:picMkLst>
            <pc:docMk/>
            <pc:sldMk cId="3720216623" sldId="2147483527"/>
            <ac:picMk id="64" creationId="{25009E7F-BFF8-B61D-DE46-CE813120CC74}"/>
          </ac:picMkLst>
        </pc:picChg>
        <pc:picChg chg="add mod">
          <ac:chgData name="Maryna Ryan" userId="S::maryna.ryan@hitachienergy.com::bd7c9255-0fd9-46e2-848f-def7ec4e40fc" providerId="AD" clId="Web-{29CEAB8F-8B0E-7CC0-3648-16AFA62180EA}" dt="2024-02-06T15:08:07.377" v="303" actId="1076"/>
          <ac:picMkLst>
            <pc:docMk/>
            <pc:sldMk cId="3720216623" sldId="2147483527"/>
            <ac:picMk id="65" creationId="{695A1007-CB46-0402-497F-582A61526A2D}"/>
          </ac:picMkLst>
        </pc:picChg>
        <pc:picChg chg="add mod">
          <ac:chgData name="Maryna Ryan" userId="S::maryna.ryan@hitachienergy.com::bd7c9255-0fd9-46e2-848f-def7ec4e40fc" providerId="AD" clId="Web-{29CEAB8F-8B0E-7CC0-3648-16AFA62180EA}" dt="2024-02-06T15:08:12.424" v="305" actId="1076"/>
          <ac:picMkLst>
            <pc:docMk/>
            <pc:sldMk cId="3720216623" sldId="2147483527"/>
            <ac:picMk id="66" creationId="{75D08796-E947-0B07-F093-0767C91D0816}"/>
          </ac:picMkLst>
        </pc:picChg>
        <pc:picChg chg="add mod">
          <ac:chgData name="Maryna Ryan" userId="S::maryna.ryan@hitachienergy.com::bd7c9255-0fd9-46e2-848f-def7ec4e40fc" providerId="AD" clId="Web-{29CEAB8F-8B0E-7CC0-3648-16AFA62180EA}" dt="2024-02-06T15:08:18.377" v="307" actId="1076"/>
          <ac:picMkLst>
            <pc:docMk/>
            <pc:sldMk cId="3720216623" sldId="2147483527"/>
            <ac:picMk id="67" creationId="{77701D9F-543D-AE8A-3B72-B5C80CF0D4AB}"/>
          </ac:picMkLst>
        </pc:picChg>
        <pc:picChg chg="add mod">
          <ac:chgData name="Maryna Ryan" userId="S::maryna.ryan@hitachienergy.com::bd7c9255-0fd9-46e2-848f-def7ec4e40fc" providerId="AD" clId="Web-{29CEAB8F-8B0E-7CC0-3648-16AFA62180EA}" dt="2024-02-06T15:08:27.550" v="309" actId="1076"/>
          <ac:picMkLst>
            <pc:docMk/>
            <pc:sldMk cId="3720216623" sldId="2147483527"/>
            <ac:picMk id="68" creationId="{7F970E7B-C7B0-2B6C-F321-31716DBF6C97}"/>
          </ac:picMkLst>
        </pc:picChg>
        <pc:picChg chg="add mod">
          <ac:chgData name="Maryna Ryan" userId="S::maryna.ryan@hitachienergy.com::bd7c9255-0fd9-46e2-848f-def7ec4e40fc" providerId="AD" clId="Web-{29CEAB8F-8B0E-7CC0-3648-16AFA62180EA}" dt="2024-02-06T15:08:32.237" v="311" actId="1076"/>
          <ac:picMkLst>
            <pc:docMk/>
            <pc:sldMk cId="3720216623" sldId="2147483527"/>
            <ac:picMk id="69" creationId="{A73D30AA-9088-7693-76EC-BDAE2204745A}"/>
          </ac:picMkLst>
        </pc:picChg>
        <pc:picChg chg="add mod">
          <ac:chgData name="Maryna Ryan" userId="S::maryna.ryan@hitachienergy.com::bd7c9255-0fd9-46e2-848f-def7ec4e40fc" providerId="AD" clId="Web-{29CEAB8F-8B0E-7CC0-3648-16AFA62180EA}" dt="2024-02-06T15:08:37.144" v="313" actId="1076"/>
          <ac:picMkLst>
            <pc:docMk/>
            <pc:sldMk cId="3720216623" sldId="2147483527"/>
            <ac:picMk id="70" creationId="{74301BC6-3A49-C901-586A-13F1167F4369}"/>
          </ac:picMkLst>
        </pc:picChg>
      </pc:sldChg>
      <pc:sldChg chg="addSp delSp modSp">
        <pc:chgData name="Maryna Ryan" userId="S::maryna.ryan@hitachienergy.com::bd7c9255-0fd9-46e2-848f-def7ec4e40fc" providerId="AD" clId="Web-{29CEAB8F-8B0E-7CC0-3648-16AFA62180EA}" dt="2024-02-06T10:04:37.222" v="64"/>
        <pc:sldMkLst>
          <pc:docMk/>
          <pc:sldMk cId="2694708168" sldId="2147483528"/>
        </pc:sldMkLst>
        <pc:spChg chg="del">
          <ac:chgData name="Maryna Ryan" userId="S::maryna.ryan@hitachienergy.com::bd7c9255-0fd9-46e2-848f-def7ec4e40fc" providerId="AD" clId="Web-{29CEAB8F-8B0E-7CC0-3648-16AFA62180EA}" dt="2024-02-06T10:04:37.222" v="64"/>
          <ac:spMkLst>
            <pc:docMk/>
            <pc:sldMk cId="2694708168" sldId="2147483528"/>
            <ac:spMk id="3" creationId="{6B701D3B-46CA-4B74-DF88-495B472F9EAE}"/>
          </ac:spMkLst>
        </pc:spChg>
        <pc:spChg chg="mod">
          <ac:chgData name="Maryna Ryan" userId="S::maryna.ryan@hitachienergy.com::bd7c9255-0fd9-46e2-848f-def7ec4e40fc" providerId="AD" clId="Web-{29CEAB8F-8B0E-7CC0-3648-16AFA62180EA}" dt="2024-02-06T09:49:05.013" v="53" actId="1076"/>
          <ac:spMkLst>
            <pc:docMk/>
            <pc:sldMk cId="2694708168" sldId="2147483528"/>
            <ac:spMk id="6" creationId="{EA6456E8-698B-1B59-0196-5C9D068A7732}"/>
          </ac:spMkLst>
        </pc:spChg>
        <pc:spChg chg="mod">
          <ac:chgData name="Maryna Ryan" userId="S::maryna.ryan@hitachienergy.com::bd7c9255-0fd9-46e2-848f-def7ec4e40fc" providerId="AD" clId="Web-{29CEAB8F-8B0E-7CC0-3648-16AFA62180EA}" dt="2024-02-06T09:48:55.341" v="50" actId="1076"/>
          <ac:spMkLst>
            <pc:docMk/>
            <pc:sldMk cId="2694708168" sldId="2147483528"/>
            <ac:spMk id="11" creationId="{89342946-1529-A61D-4585-FD022481185D}"/>
          </ac:spMkLst>
        </pc:spChg>
        <pc:spChg chg="add mod">
          <ac:chgData name="Maryna Ryan" userId="S::maryna.ryan@hitachienergy.com::bd7c9255-0fd9-46e2-848f-def7ec4e40fc" providerId="AD" clId="Web-{29CEAB8F-8B0E-7CC0-3648-16AFA62180EA}" dt="2024-02-06T09:49:15.857" v="55" actId="20577"/>
          <ac:spMkLst>
            <pc:docMk/>
            <pc:sldMk cId="2694708168" sldId="2147483528"/>
            <ac:spMk id="12" creationId="{FC7C3471-3392-7218-B19D-462EBFA42786}"/>
          </ac:spMkLst>
        </pc:spChg>
        <pc:spChg chg="mod">
          <ac:chgData name="Maryna Ryan" userId="S::maryna.ryan@hitachienergy.com::bd7c9255-0fd9-46e2-848f-def7ec4e40fc" providerId="AD" clId="Web-{29CEAB8F-8B0E-7CC0-3648-16AFA62180EA}" dt="2024-02-06T09:49:19.279" v="57" actId="20577"/>
          <ac:spMkLst>
            <pc:docMk/>
            <pc:sldMk cId="2694708168" sldId="2147483528"/>
            <ac:spMk id="13" creationId="{22B73457-EB37-6E69-5046-5DFC64FEAECE}"/>
          </ac:spMkLst>
        </pc:spChg>
        <pc:spChg chg="mod">
          <ac:chgData name="Maryna Ryan" userId="S::maryna.ryan@hitachienergy.com::bd7c9255-0fd9-46e2-848f-def7ec4e40fc" providerId="AD" clId="Web-{29CEAB8F-8B0E-7CC0-3648-16AFA62180EA}" dt="2024-02-06T09:48:37.153" v="45" actId="20577"/>
          <ac:spMkLst>
            <pc:docMk/>
            <pc:sldMk cId="2694708168" sldId="2147483528"/>
            <ac:spMk id="14" creationId="{79402037-960B-9E8C-19B4-A3D520771019}"/>
          </ac:spMkLst>
        </pc:spChg>
        <pc:spChg chg="add mod">
          <ac:chgData name="Maryna Ryan" userId="S::maryna.ryan@hitachienergy.com::bd7c9255-0fd9-46e2-848f-def7ec4e40fc" providerId="AD" clId="Web-{29CEAB8F-8B0E-7CC0-3648-16AFA62180EA}" dt="2024-02-06T09:48:24.168" v="40"/>
          <ac:spMkLst>
            <pc:docMk/>
            <pc:sldMk cId="2694708168" sldId="2147483528"/>
            <ac:spMk id="15" creationId="{D63FA2AE-146A-790E-B0C7-73728DD017D9}"/>
          </ac:spMkLst>
        </pc:spChg>
        <pc:picChg chg="mod">
          <ac:chgData name="Maryna Ryan" userId="S::maryna.ryan@hitachienergy.com::bd7c9255-0fd9-46e2-848f-def7ec4e40fc" providerId="AD" clId="Web-{29CEAB8F-8B0E-7CC0-3648-16AFA62180EA}" dt="2024-02-06T09:47:44.432" v="33" actId="1076"/>
          <ac:picMkLst>
            <pc:docMk/>
            <pc:sldMk cId="2694708168" sldId="2147483528"/>
            <ac:picMk id="5" creationId="{0E967DF1-560E-513A-5DEA-EA80BBD5B7F7}"/>
          </ac:picMkLst>
        </pc:picChg>
      </pc:sldChg>
      <pc:sldChg chg="add delCm">
        <pc:chgData name="Maryna Ryan" userId="S::maryna.ryan@hitachienergy.com::bd7c9255-0fd9-46e2-848f-def7ec4e40fc" providerId="AD" clId="Web-{29CEAB8F-8B0E-7CC0-3648-16AFA62180EA}" dt="2024-02-06T15:28:26.626" v="316"/>
        <pc:sldMkLst>
          <pc:docMk/>
          <pc:sldMk cId="443284633" sldId="2147483529"/>
        </pc:sldMkLst>
        <pc:extLst>
          <p:ext xmlns:p="http://schemas.openxmlformats.org/presentationml/2006/main" uri="{D6D511B9-2390-475A-947B-AFAB55BFBCF1}">
            <pc226:cmChg xmlns:pc226="http://schemas.microsoft.com/office/powerpoint/2022/06/main/command" chg="del">
              <pc226:chgData name="Maryna Ryan" userId="S::maryna.ryan@hitachienergy.com::bd7c9255-0fd9-46e2-848f-def7ec4e40fc" providerId="AD" clId="Web-{29CEAB8F-8B0E-7CC0-3648-16AFA62180EA}" dt="2024-02-06T15:28:26.626" v="316"/>
              <pc2:cmMkLst xmlns:pc2="http://schemas.microsoft.com/office/powerpoint/2019/9/main/command">
                <pc:docMk/>
                <pc:sldMk cId="443284633" sldId="2147483529"/>
                <pc2:cmMk id="{0E993FDC-2354-4AEF-8251-28CFD6FA6973}"/>
              </pc2:cmMkLst>
            </pc226:cmChg>
          </p:ext>
        </pc:ext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3C172-8945-4189-AABF-306FFB3D052F}" type="datetimeFigureOut">
              <a:rPr lang="en-US" smtClean="0"/>
              <a:t>2/13/2024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BC6894C-2343-459D-88D7-5041FE4A84B3}" type="slidenum">
              <a:rPr lang="en-US" smtClean="0"/>
              <a:t>‹#›</a:t>
            </a:fld>
            <a:endParaRPr lang="en-US"/>
          </a:p>
        </p:txBody>
      </p:sp>
    </p:spTree>
    <p:extLst>
      <p:ext uri="{BB962C8B-B14F-4D97-AF65-F5344CB8AC3E}">
        <p14:creationId xmlns:p14="http://schemas.microsoft.com/office/powerpoint/2010/main" val="42897620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BC6894C-2343-459D-88D7-5041FE4A84B3}" type="slidenum">
              <a:rPr lang="en-US" smtClean="0"/>
              <a:t>3</a:t>
            </a:fld>
            <a:endParaRPr lang="en-US"/>
          </a:p>
        </p:txBody>
      </p:sp>
    </p:spTree>
    <p:extLst>
      <p:ext uri="{BB962C8B-B14F-4D97-AF65-F5344CB8AC3E}">
        <p14:creationId xmlns:p14="http://schemas.microsoft.com/office/powerpoint/2010/main" val="38851246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effectLst/>
                <a:latin typeface="Arial"/>
                <a:cs typeface="Arial"/>
              </a:rPr>
              <a:t>Code of conduct</a:t>
            </a:r>
            <a:endParaRPr lang="en-US" sz="1200" b="1">
              <a:latin typeface="Arial"/>
              <a:cs typeface="Arial"/>
            </a:endParaRPr>
          </a:p>
          <a:p>
            <a:endParaRPr lang="en-US" b="1">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BC6894C-2343-459D-88D7-5041FE4A84B3}"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036515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3838" y="808038"/>
            <a:ext cx="7188201" cy="4043362"/>
          </a:xfrm>
        </p:spPr>
      </p:sp>
      <p:sp>
        <p:nvSpPr>
          <p:cNvPr id="3" name="Notes Placeholder 2"/>
          <p:cNvSpPr>
            <a:spLocks noGrp="1"/>
          </p:cNvSpPr>
          <p:nvPr>
            <p:ph type="body" idx="1"/>
          </p:nvPr>
        </p:nvSpPr>
        <p:spPr/>
        <p:txBody>
          <a:bodyPr/>
          <a:lstStyle/>
          <a:p>
            <a:r>
              <a:rPr lang="en-GB"/>
              <a:t>BACKGROUND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white"/>
                </a:solidFill>
                <a:effectLst/>
                <a:uLnTx/>
                <a:uFillTx/>
                <a:latin typeface="Arial"/>
                <a:ea typeface="+mn-ea"/>
                <a:cs typeface="+mn-cs"/>
              </a:rPr>
              <a:t>Our Power Quality </a:t>
            </a:r>
            <a:r>
              <a:rPr kumimoji="0" lang="en-US" sz="1200" b="0" i="0" u="none" strike="noStrike" kern="1200" cap="none" spc="0" normalizeH="0" baseline="0" noProof="0">
                <a:ln>
                  <a:noFill/>
                </a:ln>
                <a:solidFill>
                  <a:prstClr val="white"/>
                </a:solidFill>
                <a:effectLst/>
                <a:uLnTx/>
                <a:uFillTx/>
                <a:latin typeface="+mn-lt"/>
                <a:ea typeface="+mn-ea"/>
                <a:cs typeface="+mn-cs"/>
              </a:rPr>
              <a:t>customers wants to optimize maintenance, ensure quality. And safeguard HSE, which require </a:t>
            </a:r>
            <a:r>
              <a:rPr kumimoji="0" lang="en-US" sz="1200" b="0" i="0" u="none" strike="noStrike" kern="1200" cap="none" spc="0" normalizeH="0" baseline="0" noProof="0">
                <a:ln>
                  <a:noFill/>
                </a:ln>
                <a:solidFill>
                  <a:prstClr val="white"/>
                </a:solidFill>
                <a:effectLst/>
                <a:uLnTx/>
                <a:uFillTx/>
                <a:latin typeface="Arial"/>
                <a:ea typeface="+mn-ea"/>
                <a:cs typeface="+mn-cs"/>
              </a:rPr>
              <a:t>digital solutions that leads to increased reliability and availability of their power assets.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white"/>
                </a:solidFill>
                <a:effectLst/>
                <a:uLnTx/>
                <a:uFillTx/>
                <a:latin typeface="Arial"/>
                <a:ea typeface="+mn-ea"/>
                <a:cs typeface="+mn-cs"/>
              </a:rPr>
              <a:t>Business objectives</a:t>
            </a:r>
          </a:p>
          <a:p>
            <a:pPr marL="180975" marR="0" lvl="1" indent="-180975"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Arial"/>
                <a:ea typeface="+mn-ea"/>
                <a:cs typeface="+mn-cs"/>
              </a:rPr>
              <a:t>Fill a gap in the market by building on our unrivaled domain expertise and huge installed base</a:t>
            </a:r>
          </a:p>
          <a:p>
            <a:pPr marL="180975" marR="0" lvl="1" indent="-180975"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Arial"/>
                <a:ea typeface="+mn-ea"/>
                <a:cs typeface="+mn-cs"/>
              </a:rPr>
              <a:t>Establish IdentiQ as a differentiator for our solutions</a:t>
            </a:r>
          </a:p>
          <a:p>
            <a:pPr marL="180975" marR="0" lvl="1" indent="-180975"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Arial"/>
                <a:ea typeface="+mn-ea"/>
                <a:cs typeface="+mn-cs"/>
              </a:rPr>
              <a:t>Boost the digitalization of our portfolio</a:t>
            </a:r>
          </a:p>
          <a:p>
            <a:pPr marL="180975" marR="0" lvl="1" indent="-180975"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Arial"/>
                <a:ea typeface="+mn-ea"/>
                <a:cs typeface="+mn-cs"/>
              </a:rPr>
              <a:t>Support lead generation and sales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94E69C-C28A-4BE6-BE89-71D8FB2035F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26287776"/>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7.svg"/><Relationship Id="rId11" Type="http://schemas.openxmlformats.org/officeDocument/2006/relationships/image" Target="../media/image12.emf"/><Relationship Id="rId5" Type="http://schemas.openxmlformats.org/officeDocument/2006/relationships/image" Target="../media/image6.png"/><Relationship Id="rId10" Type="http://schemas.openxmlformats.org/officeDocument/2006/relationships/image" Target="../media/image11.svg"/><Relationship Id="rId4" Type="http://schemas.openxmlformats.org/officeDocument/2006/relationships/image" Target="../media/image5.svg"/><Relationship Id="rId9" Type="http://schemas.openxmlformats.org/officeDocument/2006/relationships/image" Target="../media/image10.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7.svg"/><Relationship Id="rId11" Type="http://schemas.openxmlformats.org/officeDocument/2006/relationships/image" Target="../media/image12.emf"/><Relationship Id="rId5" Type="http://schemas.openxmlformats.org/officeDocument/2006/relationships/image" Target="../media/image6.png"/><Relationship Id="rId10" Type="http://schemas.openxmlformats.org/officeDocument/2006/relationships/image" Target="../media/image11.svg"/><Relationship Id="rId4" Type="http://schemas.openxmlformats.org/officeDocument/2006/relationships/image" Target="../media/image5.svg"/><Relationship Id="rId9" Type="http://schemas.openxmlformats.org/officeDocument/2006/relationships/image" Target="../media/image10.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3.jpeg"/><Relationship Id="rId1" Type="http://schemas.openxmlformats.org/officeDocument/2006/relationships/slideMaster" Target="../slideMasters/slideMaster1.xml"/><Relationship Id="rId6" Type="http://schemas.openxmlformats.org/officeDocument/2006/relationships/image" Target="../media/image7.svg"/><Relationship Id="rId11" Type="http://schemas.openxmlformats.org/officeDocument/2006/relationships/image" Target="../media/image12.emf"/><Relationship Id="rId5" Type="http://schemas.openxmlformats.org/officeDocument/2006/relationships/image" Target="../media/image6.png"/><Relationship Id="rId10" Type="http://schemas.openxmlformats.org/officeDocument/2006/relationships/image" Target="../media/image11.svg"/><Relationship Id="rId4" Type="http://schemas.openxmlformats.org/officeDocument/2006/relationships/image" Target="../media/image5.svg"/><Relationship Id="rId9" Type="http://schemas.openxmlformats.org/officeDocument/2006/relationships/image" Target="../media/image10.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2.emf"/><Relationship Id="rId7" Type="http://schemas.openxmlformats.org/officeDocument/2006/relationships/image" Target="../media/image7.svg"/><Relationship Id="rId2" Type="http://schemas.openxmlformats.org/officeDocument/2006/relationships/image" Target="../media/image13.jpe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svg"/><Relationship Id="rId5" Type="http://schemas.openxmlformats.org/officeDocument/2006/relationships/image" Target="../media/image5.sv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sv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Master" Target="../slideMasters/slideMaster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Slide - Brighter Picture A">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F863E3D-E8C6-4587-A9FE-547D1D37E58C}"/>
              </a:ext>
            </a:extLst>
          </p:cNvPr>
          <p:cNvSpPr/>
          <p:nvPr userDrawn="1"/>
        </p:nvSpPr>
        <p:spPr>
          <a:xfrm>
            <a:off x="9099329" y="344152"/>
            <a:ext cx="2830711" cy="1032211"/>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GB" sz="1400" err="1">
              <a:solidFill>
                <a:schemeClr val="tx1"/>
              </a:solidFill>
            </a:endParaRPr>
          </a:p>
        </p:txBody>
      </p:sp>
      <p:sp>
        <p:nvSpPr>
          <p:cNvPr id="41" name="Rectangle 40">
            <a:extLst>
              <a:ext uri="{FF2B5EF4-FFF2-40B4-BE49-F238E27FC236}">
                <a16:creationId xmlns:a16="http://schemas.microsoft.com/office/drawing/2014/main" id="{EB87F6C0-6A0D-49A9-B92D-47AC66E82F62}"/>
              </a:ext>
            </a:extLst>
          </p:cNvPr>
          <p:cNvSpPr/>
          <p:nvPr userDrawn="1"/>
        </p:nvSpPr>
        <p:spPr>
          <a:xfrm rot="20700000">
            <a:off x="11630945" y="891479"/>
            <a:ext cx="125787" cy="6268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GB" sz="1400" err="1">
              <a:solidFill>
                <a:schemeClr val="tx1"/>
              </a:solidFill>
            </a:endParaRPr>
          </a:p>
        </p:txBody>
      </p:sp>
      <p:sp>
        <p:nvSpPr>
          <p:cNvPr id="48" name="Picture Placeholder 47">
            <a:extLst>
              <a:ext uri="{FF2B5EF4-FFF2-40B4-BE49-F238E27FC236}">
                <a16:creationId xmlns:a16="http://schemas.microsoft.com/office/drawing/2014/main" id="{7B060B46-A36B-42A8-BC2B-4D51C11E5CFE}"/>
              </a:ext>
            </a:extLst>
          </p:cNvPr>
          <p:cNvSpPr>
            <a:spLocks noGrp="1"/>
          </p:cNvSpPr>
          <p:nvPr>
            <p:ph type="pic" sz="quarter" idx="16" hasCustomPrompt="1"/>
          </p:nvPr>
        </p:nvSpPr>
        <p:spPr>
          <a:xfrm>
            <a:off x="8" y="4"/>
            <a:ext cx="12193196" cy="4738686"/>
          </a:xfrm>
          <a:custGeom>
            <a:avLst/>
            <a:gdLst>
              <a:gd name="connsiteX0" fmla="*/ 9943716 w 12193196"/>
              <a:gd name="connsiteY0" fmla="*/ 1018573 h 4738686"/>
              <a:gd name="connsiteX1" fmla="*/ 9943716 w 12193196"/>
              <a:gd name="connsiteY1" fmla="*/ 1018583 h 4738686"/>
              <a:gd name="connsiteX2" fmla="*/ 9972804 w 12193196"/>
              <a:gd name="connsiteY2" fmla="*/ 1068171 h 4738686"/>
              <a:gd name="connsiteX3" fmla="*/ 9944107 w 12193196"/>
              <a:gd name="connsiteY3" fmla="*/ 1122040 h 4738686"/>
              <a:gd name="connsiteX4" fmla="*/ 9914039 w 12193196"/>
              <a:gd name="connsiteY4" fmla="*/ 1079406 h 4738686"/>
              <a:gd name="connsiteX5" fmla="*/ 9914039 w 12193196"/>
              <a:gd name="connsiteY5" fmla="*/ 1067545 h 4738686"/>
              <a:gd name="connsiteX6" fmla="*/ 9943716 w 12193196"/>
              <a:gd name="connsiteY6" fmla="*/ 1018573 h 4738686"/>
              <a:gd name="connsiteX7" fmla="*/ 11408435 w 12193196"/>
              <a:gd name="connsiteY7" fmla="*/ 1012941 h 4738686"/>
              <a:gd name="connsiteX8" fmla="*/ 11434684 w 12193196"/>
              <a:gd name="connsiteY8" fmla="*/ 1041128 h 4738686"/>
              <a:gd name="connsiteX9" fmla="*/ 11379836 w 12193196"/>
              <a:gd name="connsiteY9" fmla="*/ 1041128 h 4738686"/>
              <a:gd name="connsiteX10" fmla="*/ 11408435 w 12193196"/>
              <a:gd name="connsiteY10" fmla="*/ 1012941 h 4738686"/>
              <a:gd name="connsiteX11" fmla="*/ 10350271 w 12193196"/>
              <a:gd name="connsiteY11" fmla="*/ 1012834 h 4738686"/>
              <a:gd name="connsiteX12" fmla="*/ 10376618 w 12193196"/>
              <a:gd name="connsiteY12" fmla="*/ 1041021 h 4738686"/>
              <a:gd name="connsiteX13" fmla="*/ 10321770 w 12193196"/>
              <a:gd name="connsiteY13" fmla="*/ 1041021 h 4738686"/>
              <a:gd name="connsiteX14" fmla="*/ 10350271 w 12193196"/>
              <a:gd name="connsiteY14" fmla="*/ 1012834 h 4738686"/>
              <a:gd name="connsiteX15" fmla="*/ 10912556 w 12193196"/>
              <a:gd name="connsiteY15" fmla="*/ 1012833 h 4738686"/>
              <a:gd name="connsiteX16" fmla="*/ 10938805 w 12193196"/>
              <a:gd name="connsiteY16" fmla="*/ 1041021 h 4738686"/>
              <a:gd name="connsiteX17" fmla="*/ 10883957 w 12193196"/>
              <a:gd name="connsiteY17" fmla="*/ 1041021 h 4738686"/>
              <a:gd name="connsiteX18" fmla="*/ 10912556 w 12193196"/>
              <a:gd name="connsiteY18" fmla="*/ 1012833 h 4738686"/>
              <a:gd name="connsiteX19" fmla="*/ 11605397 w 12193196"/>
              <a:gd name="connsiteY19" fmla="*/ 1000835 h 4738686"/>
              <a:gd name="connsiteX20" fmla="*/ 11568179 w 12193196"/>
              <a:gd name="connsiteY20" fmla="*/ 1043841 h 4738686"/>
              <a:gd name="connsiteX21" fmla="*/ 11535270 w 12193196"/>
              <a:gd name="connsiteY21" fmla="*/ 1000923 h 4738686"/>
              <a:gd name="connsiteX22" fmla="*/ 11476897 w 12193196"/>
              <a:gd name="connsiteY22" fmla="*/ 1000923 h 4738686"/>
              <a:gd name="connsiteX23" fmla="*/ 11476897 w 12193196"/>
              <a:gd name="connsiteY23" fmla="*/ 1011922 h 4738686"/>
              <a:gd name="connsiteX24" fmla="*/ 11479443 w 12193196"/>
              <a:gd name="connsiteY24" fmla="*/ 1012079 h 4738686"/>
              <a:gd name="connsiteX25" fmla="*/ 11516074 w 12193196"/>
              <a:gd name="connsiteY25" fmla="*/ 1033136 h 4738686"/>
              <a:gd name="connsiteX26" fmla="*/ 11539971 w 12193196"/>
              <a:gd name="connsiteY26" fmla="*/ 1064899 h 4738686"/>
              <a:gd name="connsiteX27" fmla="*/ 11500893 w 12193196"/>
              <a:gd name="connsiteY27" fmla="*/ 1110021 h 4738686"/>
              <a:gd name="connsiteX28" fmla="*/ 11541245 w 12193196"/>
              <a:gd name="connsiteY28" fmla="*/ 1110021 h 4738686"/>
              <a:gd name="connsiteX29" fmla="*/ 11558776 w 12193196"/>
              <a:gd name="connsiteY29" fmla="*/ 1089874 h 4738686"/>
              <a:gd name="connsiteX30" fmla="*/ 11596386 w 12193196"/>
              <a:gd name="connsiteY30" fmla="*/ 1139824 h 4738686"/>
              <a:gd name="connsiteX31" fmla="*/ 11641635 w 12193196"/>
              <a:gd name="connsiteY31" fmla="*/ 1139824 h 4738686"/>
              <a:gd name="connsiteX32" fmla="*/ 11569942 w 12193196"/>
              <a:gd name="connsiteY32" fmla="*/ 1046192 h 4738686"/>
              <a:gd name="connsiteX33" fmla="*/ 11606474 w 12193196"/>
              <a:gd name="connsiteY33" fmla="*/ 1046221 h 4738686"/>
              <a:gd name="connsiteX34" fmla="*/ 11645651 w 12193196"/>
              <a:gd name="connsiteY34" fmla="*/ 1000835 h 4738686"/>
              <a:gd name="connsiteX35" fmla="*/ 11409709 w 12193196"/>
              <a:gd name="connsiteY35" fmla="*/ 997750 h 4738686"/>
              <a:gd name="connsiteX36" fmla="*/ 11338211 w 12193196"/>
              <a:gd name="connsiteY36" fmla="*/ 1065684 h 4738686"/>
              <a:gd name="connsiteX37" fmla="*/ 11421168 w 12193196"/>
              <a:gd name="connsiteY37" fmla="*/ 1143008 h 4738686"/>
              <a:gd name="connsiteX38" fmla="*/ 11467788 w 12193196"/>
              <a:gd name="connsiteY38" fmla="*/ 1135231 h 4738686"/>
              <a:gd name="connsiteX39" fmla="*/ 11470041 w 12193196"/>
              <a:gd name="connsiteY39" fmla="*/ 1134527 h 4738686"/>
              <a:gd name="connsiteX40" fmla="*/ 11470041 w 12193196"/>
              <a:gd name="connsiteY40" fmla="*/ 1116084 h 4738686"/>
              <a:gd name="connsiteX41" fmla="*/ 11466417 w 12193196"/>
              <a:gd name="connsiteY41" fmla="*/ 1117376 h 4738686"/>
              <a:gd name="connsiteX42" fmla="*/ 11436545 w 12193196"/>
              <a:gd name="connsiteY42" fmla="*/ 1122088 h 4738686"/>
              <a:gd name="connsiteX43" fmla="*/ 11379738 w 12193196"/>
              <a:gd name="connsiteY43" fmla="*/ 1058034 h 4738686"/>
              <a:gd name="connsiteX44" fmla="*/ 11472979 w 12193196"/>
              <a:gd name="connsiteY44" fmla="*/ 1058034 h 4738686"/>
              <a:gd name="connsiteX45" fmla="*/ 11472979 w 12193196"/>
              <a:gd name="connsiteY45" fmla="*/ 1055330 h 4738686"/>
              <a:gd name="connsiteX46" fmla="*/ 11409709 w 12193196"/>
              <a:gd name="connsiteY46" fmla="*/ 997750 h 4738686"/>
              <a:gd name="connsiteX47" fmla="*/ 9781426 w 12193196"/>
              <a:gd name="connsiteY47" fmla="*/ 997723 h 4738686"/>
              <a:gd name="connsiteX48" fmla="*/ 9724032 w 12193196"/>
              <a:gd name="connsiteY48" fmla="*/ 1038926 h 4738686"/>
              <a:gd name="connsiteX49" fmla="*/ 9765951 w 12193196"/>
              <a:gd name="connsiteY49" fmla="*/ 1082648 h 4738686"/>
              <a:gd name="connsiteX50" fmla="*/ 9795725 w 12193196"/>
              <a:gd name="connsiteY50" fmla="*/ 1108378 h 4738686"/>
              <a:gd name="connsiteX51" fmla="*/ 9770261 w 12193196"/>
              <a:gd name="connsiteY51" fmla="*/ 1124901 h 4738686"/>
              <a:gd name="connsiteX52" fmla="*/ 9728439 w 12193196"/>
              <a:gd name="connsiteY52" fmla="*/ 1110376 h 4738686"/>
              <a:gd name="connsiteX53" fmla="*/ 9724326 w 12193196"/>
              <a:gd name="connsiteY53" fmla="*/ 1107888 h 4738686"/>
              <a:gd name="connsiteX54" fmla="*/ 9724326 w 12193196"/>
              <a:gd name="connsiteY54" fmla="*/ 1137271 h 4738686"/>
              <a:gd name="connsiteX55" fmla="*/ 9727166 w 12193196"/>
              <a:gd name="connsiteY55" fmla="*/ 1137888 h 4738686"/>
              <a:gd name="connsiteX56" fmla="*/ 9768987 w 12193196"/>
              <a:gd name="connsiteY56" fmla="*/ 1142971 h 4738686"/>
              <a:gd name="connsiteX57" fmla="*/ 9830593 w 12193196"/>
              <a:gd name="connsiteY57" fmla="*/ 1100631 h 4738686"/>
              <a:gd name="connsiteX58" fmla="*/ 9786911 w 12193196"/>
              <a:gd name="connsiteY58" fmla="*/ 1052913 h 4738686"/>
              <a:gd name="connsiteX59" fmla="*/ 9786911 w 12193196"/>
              <a:gd name="connsiteY59" fmla="*/ 1052884 h 4738686"/>
              <a:gd name="connsiteX60" fmla="*/ 9758899 w 12193196"/>
              <a:gd name="connsiteY60" fmla="*/ 1028779 h 4738686"/>
              <a:gd name="connsiteX61" fmla="*/ 9779075 w 12193196"/>
              <a:gd name="connsiteY61" fmla="*/ 1015714 h 4738686"/>
              <a:gd name="connsiteX62" fmla="*/ 9814824 w 12193196"/>
              <a:gd name="connsiteY62" fmla="*/ 1028006 h 4738686"/>
              <a:gd name="connsiteX63" fmla="*/ 9820799 w 12193196"/>
              <a:gd name="connsiteY63" fmla="*/ 1031649 h 4738686"/>
              <a:gd name="connsiteX64" fmla="*/ 9820799 w 12193196"/>
              <a:gd name="connsiteY64" fmla="*/ 1003079 h 4738686"/>
              <a:gd name="connsiteX65" fmla="*/ 9816097 w 12193196"/>
              <a:gd name="connsiteY65" fmla="*/ 1002101 h 4738686"/>
              <a:gd name="connsiteX66" fmla="*/ 9781426 w 12193196"/>
              <a:gd name="connsiteY66" fmla="*/ 997723 h 4738686"/>
              <a:gd name="connsiteX67" fmla="*/ 10913830 w 12193196"/>
              <a:gd name="connsiteY67" fmla="*/ 997682 h 4738686"/>
              <a:gd name="connsiteX68" fmla="*/ 10842430 w 12193196"/>
              <a:gd name="connsiteY68" fmla="*/ 1065566 h 4738686"/>
              <a:gd name="connsiteX69" fmla="*/ 10925289 w 12193196"/>
              <a:gd name="connsiteY69" fmla="*/ 1142940 h 4738686"/>
              <a:gd name="connsiteX70" fmla="*/ 10971909 w 12193196"/>
              <a:gd name="connsiteY70" fmla="*/ 1135104 h 4738686"/>
              <a:gd name="connsiteX71" fmla="*/ 10974162 w 12193196"/>
              <a:gd name="connsiteY71" fmla="*/ 1134399 h 4738686"/>
              <a:gd name="connsiteX72" fmla="*/ 10974162 w 12193196"/>
              <a:gd name="connsiteY72" fmla="*/ 1115976 h 4738686"/>
              <a:gd name="connsiteX73" fmla="*/ 10970538 w 12193196"/>
              <a:gd name="connsiteY73" fmla="*/ 1117289 h 4738686"/>
              <a:gd name="connsiteX74" fmla="*/ 10940666 w 12193196"/>
              <a:gd name="connsiteY74" fmla="*/ 1122000 h 4738686"/>
              <a:gd name="connsiteX75" fmla="*/ 10883957 w 12193196"/>
              <a:gd name="connsiteY75" fmla="*/ 1057926 h 4738686"/>
              <a:gd name="connsiteX76" fmla="*/ 10977100 w 12193196"/>
              <a:gd name="connsiteY76" fmla="*/ 1057926 h 4738686"/>
              <a:gd name="connsiteX77" fmla="*/ 10977100 w 12193196"/>
              <a:gd name="connsiteY77" fmla="*/ 1055242 h 4738686"/>
              <a:gd name="connsiteX78" fmla="*/ 10913830 w 12193196"/>
              <a:gd name="connsiteY78" fmla="*/ 997682 h 4738686"/>
              <a:gd name="connsiteX79" fmla="*/ 10351643 w 12193196"/>
              <a:gd name="connsiteY79" fmla="*/ 997682 h 4738686"/>
              <a:gd name="connsiteX80" fmla="*/ 10280145 w 12193196"/>
              <a:gd name="connsiteY80" fmla="*/ 1065566 h 4738686"/>
              <a:gd name="connsiteX81" fmla="*/ 10363102 w 12193196"/>
              <a:gd name="connsiteY81" fmla="*/ 1142940 h 4738686"/>
              <a:gd name="connsiteX82" fmla="*/ 10409722 w 12193196"/>
              <a:gd name="connsiteY82" fmla="*/ 1135104 h 4738686"/>
              <a:gd name="connsiteX83" fmla="*/ 10411975 w 12193196"/>
              <a:gd name="connsiteY83" fmla="*/ 1134399 h 4738686"/>
              <a:gd name="connsiteX84" fmla="*/ 10411975 w 12193196"/>
              <a:gd name="connsiteY84" fmla="*/ 1115976 h 4738686"/>
              <a:gd name="connsiteX85" fmla="*/ 10408351 w 12193196"/>
              <a:gd name="connsiteY85" fmla="*/ 1117289 h 4738686"/>
              <a:gd name="connsiteX86" fmla="*/ 10378479 w 12193196"/>
              <a:gd name="connsiteY86" fmla="*/ 1122000 h 4738686"/>
              <a:gd name="connsiteX87" fmla="*/ 10321672 w 12193196"/>
              <a:gd name="connsiteY87" fmla="*/ 1057926 h 4738686"/>
              <a:gd name="connsiteX88" fmla="*/ 10414913 w 12193196"/>
              <a:gd name="connsiteY88" fmla="*/ 1057926 h 4738686"/>
              <a:gd name="connsiteX89" fmla="*/ 10414913 w 12193196"/>
              <a:gd name="connsiteY89" fmla="*/ 1055242 h 4738686"/>
              <a:gd name="connsiteX90" fmla="*/ 10351643 w 12193196"/>
              <a:gd name="connsiteY90" fmla="*/ 997682 h 4738686"/>
              <a:gd name="connsiteX91" fmla="*/ 10104241 w 12193196"/>
              <a:gd name="connsiteY91" fmla="*/ 997212 h 4738686"/>
              <a:gd name="connsiteX92" fmla="*/ 10101107 w 12193196"/>
              <a:gd name="connsiteY92" fmla="*/ 997702 h 4738686"/>
              <a:gd name="connsiteX93" fmla="*/ 10040873 w 12193196"/>
              <a:gd name="connsiteY93" fmla="*/ 1007280 h 4738686"/>
              <a:gd name="connsiteX94" fmla="*/ 10040873 w 12193196"/>
              <a:gd name="connsiteY94" fmla="*/ 1017937 h 4738686"/>
              <a:gd name="connsiteX95" fmla="*/ 10043517 w 12193196"/>
              <a:gd name="connsiteY95" fmla="*/ 1018005 h 4738686"/>
              <a:gd name="connsiteX96" fmla="*/ 10066142 w 12193196"/>
              <a:gd name="connsiteY96" fmla="*/ 1040865 h 4738686"/>
              <a:gd name="connsiteX97" fmla="*/ 10066142 w 12193196"/>
              <a:gd name="connsiteY97" fmla="*/ 1139787 h 4738686"/>
              <a:gd name="connsiteX98" fmla="*/ 10104241 w 12193196"/>
              <a:gd name="connsiteY98" fmla="*/ 1139787 h 4738686"/>
              <a:gd name="connsiteX99" fmla="*/ 9914333 w 12193196"/>
              <a:gd name="connsiteY99" fmla="*/ 997212 h 4738686"/>
              <a:gd name="connsiteX100" fmla="*/ 9911199 w 12193196"/>
              <a:gd name="connsiteY100" fmla="*/ 997703 h 4738686"/>
              <a:gd name="connsiteX101" fmla="*/ 9850377 w 12193196"/>
              <a:gd name="connsiteY101" fmla="*/ 1007280 h 4738686"/>
              <a:gd name="connsiteX102" fmla="*/ 9850377 w 12193196"/>
              <a:gd name="connsiteY102" fmla="*/ 1017937 h 4738686"/>
              <a:gd name="connsiteX103" fmla="*/ 9853021 w 12193196"/>
              <a:gd name="connsiteY103" fmla="*/ 1018005 h 4738686"/>
              <a:gd name="connsiteX104" fmla="*/ 9875940 w 12193196"/>
              <a:gd name="connsiteY104" fmla="*/ 1040865 h 4738686"/>
              <a:gd name="connsiteX105" fmla="*/ 9875940 w 12193196"/>
              <a:gd name="connsiteY105" fmla="*/ 1198327 h 4738686"/>
              <a:gd name="connsiteX106" fmla="*/ 9914039 w 12193196"/>
              <a:gd name="connsiteY106" fmla="*/ 1198327 h 4738686"/>
              <a:gd name="connsiteX107" fmla="*/ 9914039 w 12193196"/>
              <a:gd name="connsiteY107" fmla="*/ 1126594 h 4738686"/>
              <a:gd name="connsiteX108" fmla="*/ 9953216 w 12193196"/>
              <a:gd name="connsiteY108" fmla="*/ 1142940 h 4738686"/>
              <a:gd name="connsiteX109" fmla="*/ 10014234 w 12193196"/>
              <a:gd name="connsiteY109" fmla="*/ 1068171 h 4738686"/>
              <a:gd name="connsiteX110" fmla="*/ 9954587 w 12193196"/>
              <a:gd name="connsiteY110" fmla="*/ 997654 h 4738686"/>
              <a:gd name="connsiteX111" fmla="*/ 9954587 w 12193196"/>
              <a:gd name="connsiteY111" fmla="*/ 997682 h 4738686"/>
              <a:gd name="connsiteX112" fmla="*/ 9914333 w 12193196"/>
              <a:gd name="connsiteY112" fmla="*/ 1017339 h 4738686"/>
              <a:gd name="connsiteX113" fmla="*/ 9585052 w 12193196"/>
              <a:gd name="connsiteY113" fmla="*/ 997212 h 4738686"/>
              <a:gd name="connsiteX114" fmla="*/ 9581918 w 12193196"/>
              <a:gd name="connsiteY114" fmla="*/ 997703 h 4738686"/>
              <a:gd name="connsiteX115" fmla="*/ 9520704 w 12193196"/>
              <a:gd name="connsiteY115" fmla="*/ 1007280 h 4738686"/>
              <a:gd name="connsiteX116" fmla="*/ 9520704 w 12193196"/>
              <a:gd name="connsiteY116" fmla="*/ 1017986 h 4738686"/>
              <a:gd name="connsiteX117" fmla="*/ 9523348 w 12193196"/>
              <a:gd name="connsiteY117" fmla="*/ 1017986 h 4738686"/>
              <a:gd name="connsiteX118" fmla="*/ 9546952 w 12193196"/>
              <a:gd name="connsiteY118" fmla="*/ 1040846 h 4738686"/>
              <a:gd name="connsiteX119" fmla="*/ 9546952 w 12193196"/>
              <a:gd name="connsiteY119" fmla="*/ 1139767 h 4738686"/>
              <a:gd name="connsiteX120" fmla="*/ 9585052 w 12193196"/>
              <a:gd name="connsiteY120" fmla="*/ 1139767 h 4738686"/>
              <a:gd name="connsiteX121" fmla="*/ 9585052 w 12193196"/>
              <a:gd name="connsiteY121" fmla="*/ 1066967 h 4738686"/>
              <a:gd name="connsiteX122" fmla="*/ 9622661 w 12193196"/>
              <a:gd name="connsiteY122" fmla="*/ 1022628 h 4738686"/>
              <a:gd name="connsiteX123" fmla="*/ 9641858 w 12193196"/>
              <a:gd name="connsiteY123" fmla="*/ 1062687 h 4738686"/>
              <a:gd name="connsiteX124" fmla="*/ 9641858 w 12193196"/>
              <a:gd name="connsiteY124" fmla="*/ 1139767 h 4738686"/>
              <a:gd name="connsiteX125" fmla="*/ 9680055 w 12193196"/>
              <a:gd name="connsiteY125" fmla="*/ 1139767 h 4738686"/>
              <a:gd name="connsiteX126" fmla="*/ 9680055 w 12193196"/>
              <a:gd name="connsiteY126" fmla="*/ 1040866 h 4738686"/>
              <a:gd name="connsiteX127" fmla="*/ 9637647 w 12193196"/>
              <a:gd name="connsiteY127" fmla="*/ 997682 h 4738686"/>
              <a:gd name="connsiteX128" fmla="*/ 9585052 w 12193196"/>
              <a:gd name="connsiteY128" fmla="*/ 1028230 h 4738686"/>
              <a:gd name="connsiteX129" fmla="*/ 10204730 w 12193196"/>
              <a:gd name="connsiteY129" fmla="*/ 997212 h 4738686"/>
              <a:gd name="connsiteX130" fmla="*/ 10201596 w 12193196"/>
              <a:gd name="connsiteY130" fmla="*/ 997702 h 4738686"/>
              <a:gd name="connsiteX131" fmla="*/ 10140774 w 12193196"/>
              <a:gd name="connsiteY131" fmla="*/ 1007280 h 4738686"/>
              <a:gd name="connsiteX132" fmla="*/ 10140774 w 12193196"/>
              <a:gd name="connsiteY132" fmla="*/ 1017985 h 4738686"/>
              <a:gd name="connsiteX133" fmla="*/ 10143418 w 12193196"/>
              <a:gd name="connsiteY133" fmla="*/ 1017985 h 4738686"/>
              <a:gd name="connsiteX134" fmla="*/ 10166631 w 12193196"/>
              <a:gd name="connsiteY134" fmla="*/ 1040845 h 4738686"/>
              <a:gd name="connsiteX135" fmla="*/ 10166631 w 12193196"/>
              <a:gd name="connsiteY135" fmla="*/ 1139766 h 4738686"/>
              <a:gd name="connsiteX136" fmla="*/ 10204730 w 12193196"/>
              <a:gd name="connsiteY136" fmla="*/ 1139766 h 4738686"/>
              <a:gd name="connsiteX137" fmla="*/ 10204730 w 12193196"/>
              <a:gd name="connsiteY137" fmla="*/ 1068455 h 4738686"/>
              <a:gd name="connsiteX138" fmla="*/ 10237749 w 12193196"/>
              <a:gd name="connsiteY138" fmla="*/ 1028396 h 4738686"/>
              <a:gd name="connsiteX139" fmla="*/ 10244592 w 12193196"/>
              <a:gd name="connsiteY139" fmla="*/ 1028377 h 4738686"/>
              <a:gd name="connsiteX140" fmla="*/ 10257815 w 12193196"/>
              <a:gd name="connsiteY140" fmla="*/ 1030933 h 4738686"/>
              <a:gd name="connsiteX141" fmla="*/ 10263985 w 12193196"/>
              <a:gd name="connsiteY141" fmla="*/ 1032667 h 4738686"/>
              <a:gd name="connsiteX142" fmla="*/ 10263985 w 12193196"/>
              <a:gd name="connsiteY142" fmla="*/ 1029112 h 4738686"/>
              <a:gd name="connsiteX143" fmla="*/ 10263985 w 12193196"/>
              <a:gd name="connsiteY143" fmla="*/ 999484 h 4738686"/>
              <a:gd name="connsiteX144" fmla="*/ 10261732 w 12193196"/>
              <a:gd name="connsiteY144" fmla="*/ 999141 h 4738686"/>
              <a:gd name="connsiteX145" fmla="*/ 10243613 w 12193196"/>
              <a:gd name="connsiteY145" fmla="*/ 997682 h 4738686"/>
              <a:gd name="connsiteX146" fmla="*/ 10204730 w 12193196"/>
              <a:gd name="connsiteY146" fmla="*/ 1025889 h 4738686"/>
              <a:gd name="connsiteX147" fmla="*/ 10548800 w 12193196"/>
              <a:gd name="connsiteY147" fmla="*/ 957712 h 4738686"/>
              <a:gd name="connsiteX148" fmla="*/ 10548800 w 12193196"/>
              <a:gd name="connsiteY148" fmla="*/ 1000943 h 4738686"/>
              <a:gd name="connsiteX149" fmla="*/ 10523237 w 12193196"/>
              <a:gd name="connsiteY149" fmla="*/ 1000943 h 4738686"/>
              <a:gd name="connsiteX150" fmla="*/ 10523237 w 12193196"/>
              <a:gd name="connsiteY150" fmla="*/ 1017828 h 4738686"/>
              <a:gd name="connsiteX151" fmla="*/ 10548800 w 12193196"/>
              <a:gd name="connsiteY151" fmla="*/ 1017828 h 4738686"/>
              <a:gd name="connsiteX152" fmla="*/ 10548800 w 12193196"/>
              <a:gd name="connsiteY152" fmla="*/ 1103283 h 4738686"/>
              <a:gd name="connsiteX153" fmla="*/ 10601199 w 12193196"/>
              <a:gd name="connsiteY153" fmla="*/ 1143028 h 4738686"/>
              <a:gd name="connsiteX154" fmla="*/ 10623627 w 12193196"/>
              <a:gd name="connsiteY154" fmla="*/ 1140697 h 4738686"/>
              <a:gd name="connsiteX155" fmla="*/ 10625880 w 12193196"/>
              <a:gd name="connsiteY155" fmla="*/ 1140364 h 4738686"/>
              <a:gd name="connsiteX156" fmla="*/ 10625880 w 12193196"/>
              <a:gd name="connsiteY156" fmla="*/ 1123146 h 4738686"/>
              <a:gd name="connsiteX157" fmla="*/ 10622648 w 12193196"/>
              <a:gd name="connsiteY157" fmla="*/ 1123880 h 4738686"/>
              <a:gd name="connsiteX158" fmla="*/ 10611091 w 12193196"/>
              <a:gd name="connsiteY158" fmla="*/ 1124977 h 4738686"/>
              <a:gd name="connsiteX159" fmla="*/ 10586899 w 12193196"/>
              <a:gd name="connsiteY159" fmla="*/ 1098690 h 4738686"/>
              <a:gd name="connsiteX160" fmla="*/ 10586899 w 12193196"/>
              <a:gd name="connsiteY160" fmla="*/ 1017809 h 4738686"/>
              <a:gd name="connsiteX161" fmla="*/ 10629798 w 12193196"/>
              <a:gd name="connsiteY161" fmla="*/ 1017809 h 4738686"/>
              <a:gd name="connsiteX162" fmla="*/ 10629798 w 12193196"/>
              <a:gd name="connsiteY162" fmla="*/ 1000923 h 4738686"/>
              <a:gd name="connsiteX163" fmla="*/ 10586899 w 12193196"/>
              <a:gd name="connsiteY163" fmla="*/ 1000923 h 4738686"/>
              <a:gd name="connsiteX164" fmla="*/ 10586899 w 12193196"/>
              <a:gd name="connsiteY164" fmla="*/ 957712 h 4738686"/>
              <a:gd name="connsiteX165" fmla="*/ 11683359 w 12193196"/>
              <a:gd name="connsiteY165" fmla="*/ 957623 h 4738686"/>
              <a:gd name="connsiteX166" fmla="*/ 11683359 w 12193196"/>
              <a:gd name="connsiteY166" fmla="*/ 1000923 h 4738686"/>
              <a:gd name="connsiteX167" fmla="*/ 11657796 w 12193196"/>
              <a:gd name="connsiteY167" fmla="*/ 1000923 h 4738686"/>
              <a:gd name="connsiteX168" fmla="*/ 11657796 w 12193196"/>
              <a:gd name="connsiteY168" fmla="*/ 1017808 h 4738686"/>
              <a:gd name="connsiteX169" fmla="*/ 11683359 w 12193196"/>
              <a:gd name="connsiteY169" fmla="*/ 1017808 h 4738686"/>
              <a:gd name="connsiteX170" fmla="*/ 11683359 w 12193196"/>
              <a:gd name="connsiteY170" fmla="*/ 1103263 h 4738686"/>
              <a:gd name="connsiteX171" fmla="*/ 11735758 w 12193196"/>
              <a:gd name="connsiteY171" fmla="*/ 1143007 h 4738686"/>
              <a:gd name="connsiteX172" fmla="*/ 11758089 w 12193196"/>
              <a:gd name="connsiteY172" fmla="*/ 1140676 h 4738686"/>
              <a:gd name="connsiteX173" fmla="*/ 11760439 w 12193196"/>
              <a:gd name="connsiteY173" fmla="*/ 1140343 h 4738686"/>
              <a:gd name="connsiteX174" fmla="*/ 11760439 w 12193196"/>
              <a:gd name="connsiteY174" fmla="*/ 1123145 h 4738686"/>
              <a:gd name="connsiteX175" fmla="*/ 11757109 w 12193196"/>
              <a:gd name="connsiteY175" fmla="*/ 1123879 h 4738686"/>
              <a:gd name="connsiteX176" fmla="*/ 11745650 w 12193196"/>
              <a:gd name="connsiteY176" fmla="*/ 1124976 h 4738686"/>
              <a:gd name="connsiteX177" fmla="*/ 11721458 w 12193196"/>
              <a:gd name="connsiteY177" fmla="*/ 1098689 h 4738686"/>
              <a:gd name="connsiteX178" fmla="*/ 11721458 w 12193196"/>
              <a:gd name="connsiteY178" fmla="*/ 1017808 h 4738686"/>
              <a:gd name="connsiteX179" fmla="*/ 11764357 w 12193196"/>
              <a:gd name="connsiteY179" fmla="*/ 1017808 h 4738686"/>
              <a:gd name="connsiteX180" fmla="*/ 11764357 w 12193196"/>
              <a:gd name="connsiteY180" fmla="*/ 1000923 h 4738686"/>
              <a:gd name="connsiteX181" fmla="*/ 11721458 w 12193196"/>
              <a:gd name="connsiteY181" fmla="*/ 1000923 h 4738686"/>
              <a:gd name="connsiteX182" fmla="*/ 11721458 w 12193196"/>
              <a:gd name="connsiteY182" fmla="*/ 957623 h 4738686"/>
              <a:gd name="connsiteX183" fmla="*/ 11073573 w 12193196"/>
              <a:gd name="connsiteY183" fmla="*/ 941062 h 4738686"/>
              <a:gd name="connsiteX184" fmla="*/ 11073573 w 12193196"/>
              <a:gd name="connsiteY184" fmla="*/ 952413 h 4738686"/>
              <a:gd name="connsiteX185" fmla="*/ 11081212 w 12193196"/>
              <a:gd name="connsiteY185" fmla="*/ 953686 h 4738686"/>
              <a:gd name="connsiteX186" fmla="*/ 11106384 w 12193196"/>
              <a:gd name="connsiteY186" fmla="*/ 980541 h 4738686"/>
              <a:gd name="connsiteX187" fmla="*/ 11106384 w 12193196"/>
              <a:gd name="connsiteY187" fmla="*/ 1139765 h 4738686"/>
              <a:gd name="connsiteX188" fmla="*/ 11147323 w 12193196"/>
              <a:gd name="connsiteY188" fmla="*/ 1139765 h 4738686"/>
              <a:gd name="connsiteX189" fmla="*/ 11147323 w 12193196"/>
              <a:gd name="connsiteY189" fmla="*/ 981708 h 4738686"/>
              <a:gd name="connsiteX190" fmla="*/ 11251827 w 12193196"/>
              <a:gd name="connsiteY190" fmla="*/ 1139765 h 4738686"/>
              <a:gd name="connsiteX191" fmla="*/ 11302267 w 12193196"/>
              <a:gd name="connsiteY191" fmla="*/ 1139765 h 4738686"/>
              <a:gd name="connsiteX192" fmla="*/ 11302267 w 12193196"/>
              <a:gd name="connsiteY192" fmla="*/ 941062 h 4738686"/>
              <a:gd name="connsiteX193" fmla="*/ 11299623 w 12193196"/>
              <a:gd name="connsiteY193" fmla="*/ 941062 h 4738686"/>
              <a:gd name="connsiteX194" fmla="*/ 11261328 w 12193196"/>
              <a:gd name="connsiteY194" fmla="*/ 941062 h 4738686"/>
              <a:gd name="connsiteX195" fmla="*/ 11261328 w 12193196"/>
              <a:gd name="connsiteY195" fmla="*/ 1091990 h 4738686"/>
              <a:gd name="connsiteX196" fmla="*/ 11161721 w 12193196"/>
              <a:gd name="connsiteY196" fmla="*/ 941062 h 4738686"/>
              <a:gd name="connsiteX197" fmla="*/ 10085829 w 12193196"/>
              <a:gd name="connsiteY197" fmla="*/ 939103 h 4738686"/>
              <a:gd name="connsiteX198" fmla="*/ 10062691 w 12193196"/>
              <a:gd name="connsiteY198" fmla="*/ 957273 h 4738686"/>
              <a:gd name="connsiteX199" fmla="*/ 10080861 w 12193196"/>
              <a:gd name="connsiteY199" fmla="*/ 980411 h 4738686"/>
              <a:gd name="connsiteX200" fmla="*/ 10085535 w 12193196"/>
              <a:gd name="connsiteY200" fmla="*/ 980444 h 4738686"/>
              <a:gd name="connsiteX201" fmla="*/ 10085535 w 12193196"/>
              <a:gd name="connsiteY201" fmla="*/ 980415 h 4738686"/>
              <a:gd name="connsiteX202" fmla="*/ 10109531 w 12193196"/>
              <a:gd name="connsiteY202" fmla="*/ 959583 h 4738686"/>
              <a:gd name="connsiteX203" fmla="*/ 10085829 w 12193196"/>
              <a:gd name="connsiteY203" fmla="*/ 939103 h 4738686"/>
              <a:gd name="connsiteX204" fmla="*/ 9480646 w 12193196"/>
              <a:gd name="connsiteY204" fmla="*/ 937655 h 4738686"/>
              <a:gd name="connsiteX205" fmla="*/ 9477708 w 12193196"/>
              <a:gd name="connsiteY205" fmla="*/ 937919 h 4738686"/>
              <a:gd name="connsiteX206" fmla="*/ 9402293 w 12193196"/>
              <a:gd name="connsiteY206" fmla="*/ 944775 h 4738686"/>
              <a:gd name="connsiteX207" fmla="*/ 9402293 w 12193196"/>
              <a:gd name="connsiteY207" fmla="*/ 955931 h 4738686"/>
              <a:gd name="connsiteX208" fmla="*/ 9404644 w 12193196"/>
              <a:gd name="connsiteY208" fmla="*/ 956225 h 4738686"/>
              <a:gd name="connsiteX209" fmla="*/ 9435006 w 12193196"/>
              <a:gd name="connsiteY209" fmla="*/ 981690 h 4738686"/>
              <a:gd name="connsiteX210" fmla="*/ 9435006 w 12193196"/>
              <a:gd name="connsiteY210" fmla="*/ 1139748 h 4738686"/>
              <a:gd name="connsiteX211" fmla="*/ 9480646 w 12193196"/>
              <a:gd name="connsiteY211" fmla="*/ 1139748 h 4738686"/>
              <a:gd name="connsiteX212" fmla="*/ 10710404 w 12193196"/>
              <a:gd name="connsiteY212" fmla="*/ 932962 h 4738686"/>
              <a:gd name="connsiteX213" fmla="*/ 10707368 w 12193196"/>
              <a:gd name="connsiteY213" fmla="*/ 933364 h 4738686"/>
              <a:gd name="connsiteX214" fmla="*/ 10646644 w 12193196"/>
              <a:gd name="connsiteY214" fmla="*/ 940827 h 4738686"/>
              <a:gd name="connsiteX215" fmla="*/ 10646644 w 12193196"/>
              <a:gd name="connsiteY215" fmla="*/ 951600 h 4738686"/>
              <a:gd name="connsiteX216" fmla="*/ 10649288 w 12193196"/>
              <a:gd name="connsiteY216" fmla="*/ 951688 h 4738686"/>
              <a:gd name="connsiteX217" fmla="*/ 10672207 w 12193196"/>
              <a:gd name="connsiteY217" fmla="*/ 975146 h 4738686"/>
              <a:gd name="connsiteX218" fmla="*/ 10672207 w 12193196"/>
              <a:gd name="connsiteY218" fmla="*/ 1139766 h 4738686"/>
              <a:gd name="connsiteX219" fmla="*/ 10710404 w 12193196"/>
              <a:gd name="connsiteY219" fmla="*/ 1139766 h 4738686"/>
              <a:gd name="connsiteX220" fmla="*/ 10710404 w 12193196"/>
              <a:gd name="connsiteY220" fmla="*/ 1068719 h 4738686"/>
              <a:gd name="connsiteX221" fmla="*/ 10746251 w 12193196"/>
              <a:gd name="connsiteY221" fmla="*/ 1022628 h 4738686"/>
              <a:gd name="connsiteX222" fmla="*/ 10767504 w 12193196"/>
              <a:gd name="connsiteY222" fmla="*/ 1052657 h 4738686"/>
              <a:gd name="connsiteX223" fmla="*/ 10767504 w 12193196"/>
              <a:gd name="connsiteY223" fmla="*/ 1139766 h 4738686"/>
              <a:gd name="connsiteX224" fmla="*/ 10805604 w 12193196"/>
              <a:gd name="connsiteY224" fmla="*/ 1139766 h 4738686"/>
              <a:gd name="connsiteX225" fmla="*/ 10805604 w 12193196"/>
              <a:gd name="connsiteY225" fmla="*/ 1048347 h 4738686"/>
              <a:gd name="connsiteX226" fmla="*/ 10762705 w 12193196"/>
              <a:gd name="connsiteY226" fmla="*/ 997682 h 4738686"/>
              <a:gd name="connsiteX227" fmla="*/ 10710404 w 12193196"/>
              <a:gd name="connsiteY227" fmla="*/ 1028093 h 4738686"/>
              <a:gd name="connsiteX228" fmla="*/ 11691292 w 12193196"/>
              <a:gd name="connsiteY228" fmla="*/ 901218 h 4738686"/>
              <a:gd name="connsiteX229" fmla="*/ 11642419 w 12193196"/>
              <a:gd name="connsiteY229" fmla="*/ 957691 h 4738686"/>
              <a:gd name="connsiteX230" fmla="*/ 11682771 w 12193196"/>
              <a:gd name="connsiteY230" fmla="*/ 957691 h 4738686"/>
              <a:gd name="connsiteX231" fmla="*/ 11731644 w 12193196"/>
              <a:gd name="connsiteY231" fmla="*/ 901218 h 4738686"/>
              <a:gd name="connsiteX232" fmla="*/ 10547331 w 12193196"/>
              <a:gd name="connsiteY232" fmla="*/ 583241 h 4738686"/>
              <a:gd name="connsiteX233" fmla="*/ 10606292 w 12193196"/>
              <a:gd name="connsiteY233" fmla="*/ 728608 h 4738686"/>
              <a:gd name="connsiteX234" fmla="*/ 10488370 w 12193196"/>
              <a:gd name="connsiteY234" fmla="*/ 728608 h 4738686"/>
              <a:gd name="connsiteX235" fmla="*/ 11138508 w 12193196"/>
              <a:gd name="connsiteY235" fmla="*/ 528864 h 4738686"/>
              <a:gd name="connsiteX236" fmla="*/ 11138508 w 12193196"/>
              <a:gd name="connsiteY236" fmla="*/ 848508 h 4738686"/>
              <a:gd name="connsiteX237" fmla="*/ 11223130 w 12193196"/>
              <a:gd name="connsiteY237" fmla="*/ 848508 h 4738686"/>
              <a:gd name="connsiteX238" fmla="*/ 11223130 w 12193196"/>
              <a:gd name="connsiteY238" fmla="*/ 707844 h 4738686"/>
              <a:gd name="connsiteX239" fmla="*/ 11394136 w 12193196"/>
              <a:gd name="connsiteY239" fmla="*/ 707844 h 4738686"/>
              <a:gd name="connsiteX240" fmla="*/ 11394136 w 12193196"/>
              <a:gd name="connsiteY240" fmla="*/ 848508 h 4738686"/>
              <a:gd name="connsiteX241" fmla="*/ 11478856 w 12193196"/>
              <a:gd name="connsiteY241" fmla="*/ 848508 h 4738686"/>
              <a:gd name="connsiteX242" fmla="*/ 11478856 w 12193196"/>
              <a:gd name="connsiteY242" fmla="*/ 528864 h 4738686"/>
              <a:gd name="connsiteX243" fmla="*/ 11394136 w 12193196"/>
              <a:gd name="connsiteY243" fmla="*/ 528864 h 4738686"/>
              <a:gd name="connsiteX244" fmla="*/ 11394136 w 12193196"/>
              <a:gd name="connsiteY244" fmla="*/ 656678 h 4738686"/>
              <a:gd name="connsiteX245" fmla="*/ 11223130 w 12193196"/>
              <a:gd name="connsiteY245" fmla="*/ 656678 h 4738686"/>
              <a:gd name="connsiteX246" fmla="*/ 11223130 w 12193196"/>
              <a:gd name="connsiteY246" fmla="*/ 528864 h 4738686"/>
              <a:gd name="connsiteX247" fmla="*/ 10075937 w 12193196"/>
              <a:gd name="connsiteY247" fmla="*/ 528864 h 4738686"/>
              <a:gd name="connsiteX248" fmla="*/ 10075937 w 12193196"/>
              <a:gd name="connsiteY248" fmla="*/ 583241 h 4738686"/>
              <a:gd name="connsiteX249" fmla="*/ 10205416 w 12193196"/>
              <a:gd name="connsiteY249" fmla="*/ 583241 h 4738686"/>
              <a:gd name="connsiteX250" fmla="*/ 10205416 w 12193196"/>
              <a:gd name="connsiteY250" fmla="*/ 848508 h 4738686"/>
              <a:gd name="connsiteX251" fmla="*/ 10290038 w 12193196"/>
              <a:gd name="connsiteY251" fmla="*/ 848508 h 4738686"/>
              <a:gd name="connsiteX252" fmla="*/ 10290038 w 12193196"/>
              <a:gd name="connsiteY252" fmla="*/ 583241 h 4738686"/>
              <a:gd name="connsiteX253" fmla="*/ 10419517 w 12193196"/>
              <a:gd name="connsiteY253" fmla="*/ 583241 h 4738686"/>
              <a:gd name="connsiteX254" fmla="*/ 10419517 w 12193196"/>
              <a:gd name="connsiteY254" fmla="*/ 528864 h 4738686"/>
              <a:gd name="connsiteX255" fmla="*/ 10075937 w 12193196"/>
              <a:gd name="connsiteY255" fmla="*/ 528864 h 4738686"/>
              <a:gd name="connsiteX256" fmla="*/ 10495421 w 12193196"/>
              <a:gd name="connsiteY256" fmla="*/ 528864 h 4738686"/>
              <a:gd name="connsiteX257" fmla="*/ 10346060 w 12193196"/>
              <a:gd name="connsiteY257" fmla="*/ 848508 h 4738686"/>
              <a:gd name="connsiteX258" fmla="*/ 10440280 w 12193196"/>
              <a:gd name="connsiteY258" fmla="*/ 848508 h 4738686"/>
              <a:gd name="connsiteX259" fmla="*/ 10467998 w 12193196"/>
              <a:gd name="connsiteY259" fmla="*/ 779773 h 4738686"/>
              <a:gd name="connsiteX260" fmla="*/ 10626663 w 12193196"/>
              <a:gd name="connsiteY260" fmla="*/ 779773 h 4738686"/>
              <a:gd name="connsiteX261" fmla="*/ 10654381 w 12193196"/>
              <a:gd name="connsiteY261" fmla="*/ 848508 h 4738686"/>
              <a:gd name="connsiteX262" fmla="*/ 10748699 w 12193196"/>
              <a:gd name="connsiteY262" fmla="*/ 848508 h 4738686"/>
              <a:gd name="connsiteX263" fmla="*/ 10599240 w 12193196"/>
              <a:gd name="connsiteY263" fmla="*/ 528864 h 4738686"/>
              <a:gd name="connsiteX264" fmla="*/ 10495421 w 12193196"/>
              <a:gd name="connsiteY264" fmla="*/ 528864 h 4738686"/>
              <a:gd name="connsiteX265" fmla="*/ 11545848 w 12193196"/>
              <a:gd name="connsiteY265" fmla="*/ 528864 h 4738686"/>
              <a:gd name="connsiteX266" fmla="*/ 11545848 w 12193196"/>
              <a:gd name="connsiteY266" fmla="*/ 848508 h 4738686"/>
              <a:gd name="connsiteX267" fmla="*/ 11630666 w 12193196"/>
              <a:gd name="connsiteY267" fmla="*/ 848508 h 4738686"/>
              <a:gd name="connsiteX268" fmla="*/ 11630666 w 12193196"/>
              <a:gd name="connsiteY268" fmla="*/ 528864 h 4738686"/>
              <a:gd name="connsiteX269" fmla="*/ 9553515 w 12193196"/>
              <a:gd name="connsiteY269" fmla="*/ 528864 h 4738686"/>
              <a:gd name="connsiteX270" fmla="*/ 9553515 w 12193196"/>
              <a:gd name="connsiteY270" fmla="*/ 848508 h 4738686"/>
              <a:gd name="connsiteX271" fmla="*/ 9638235 w 12193196"/>
              <a:gd name="connsiteY271" fmla="*/ 848508 h 4738686"/>
              <a:gd name="connsiteX272" fmla="*/ 9638235 w 12193196"/>
              <a:gd name="connsiteY272" fmla="*/ 707844 h 4738686"/>
              <a:gd name="connsiteX273" fmla="*/ 9809143 w 12193196"/>
              <a:gd name="connsiteY273" fmla="*/ 707844 h 4738686"/>
              <a:gd name="connsiteX274" fmla="*/ 9809143 w 12193196"/>
              <a:gd name="connsiteY274" fmla="*/ 848508 h 4738686"/>
              <a:gd name="connsiteX275" fmla="*/ 9893863 w 12193196"/>
              <a:gd name="connsiteY275" fmla="*/ 848508 h 4738686"/>
              <a:gd name="connsiteX276" fmla="*/ 9893863 w 12193196"/>
              <a:gd name="connsiteY276" fmla="*/ 528864 h 4738686"/>
              <a:gd name="connsiteX277" fmla="*/ 9809143 w 12193196"/>
              <a:gd name="connsiteY277" fmla="*/ 528864 h 4738686"/>
              <a:gd name="connsiteX278" fmla="*/ 9809143 w 12193196"/>
              <a:gd name="connsiteY278" fmla="*/ 656678 h 4738686"/>
              <a:gd name="connsiteX279" fmla="*/ 9638235 w 12193196"/>
              <a:gd name="connsiteY279" fmla="*/ 656678 h 4738686"/>
              <a:gd name="connsiteX280" fmla="*/ 9638235 w 12193196"/>
              <a:gd name="connsiteY280" fmla="*/ 528864 h 4738686"/>
              <a:gd name="connsiteX281" fmla="*/ 9960953 w 12193196"/>
              <a:gd name="connsiteY281" fmla="*/ 528864 h 4738686"/>
              <a:gd name="connsiteX282" fmla="*/ 9960953 w 12193196"/>
              <a:gd name="connsiteY282" fmla="*/ 848508 h 4738686"/>
              <a:gd name="connsiteX283" fmla="*/ 10045673 w 12193196"/>
              <a:gd name="connsiteY283" fmla="*/ 848508 h 4738686"/>
              <a:gd name="connsiteX284" fmla="*/ 10045673 w 12193196"/>
              <a:gd name="connsiteY284" fmla="*/ 528864 h 4738686"/>
              <a:gd name="connsiteX285" fmla="*/ 10929795 w 12193196"/>
              <a:gd name="connsiteY285" fmla="*/ 520972 h 4738686"/>
              <a:gd name="connsiteX286" fmla="*/ 10828914 w 12193196"/>
              <a:gd name="connsiteY286" fmla="*/ 537904 h 4738686"/>
              <a:gd name="connsiteX287" fmla="*/ 10756241 w 12193196"/>
              <a:gd name="connsiteY287" fmla="*/ 598756 h 4738686"/>
              <a:gd name="connsiteX288" fmla="*/ 10734302 w 12193196"/>
              <a:gd name="connsiteY288" fmla="*/ 691800 h 4738686"/>
              <a:gd name="connsiteX289" fmla="*/ 10745663 w 12193196"/>
              <a:gd name="connsiteY289" fmla="*/ 759871 h 4738686"/>
              <a:gd name="connsiteX290" fmla="*/ 10745663 w 12193196"/>
              <a:gd name="connsiteY290" fmla="*/ 759880 h 4738686"/>
              <a:gd name="connsiteX291" fmla="*/ 10836847 w 12193196"/>
              <a:gd name="connsiteY291" fmla="*/ 843130 h 4738686"/>
              <a:gd name="connsiteX292" fmla="*/ 10922840 w 12193196"/>
              <a:gd name="connsiteY292" fmla="*/ 856372 h 4738686"/>
              <a:gd name="connsiteX293" fmla="*/ 11031654 w 12193196"/>
              <a:gd name="connsiteY293" fmla="*/ 834140 h 4738686"/>
              <a:gd name="connsiteX294" fmla="*/ 11090810 w 12193196"/>
              <a:gd name="connsiteY294" fmla="*/ 763621 h 4738686"/>
              <a:gd name="connsiteX295" fmla="*/ 11095120 w 12193196"/>
              <a:gd name="connsiteY295" fmla="*/ 733318 h 4738686"/>
              <a:gd name="connsiteX296" fmla="*/ 11005895 w 12193196"/>
              <a:gd name="connsiteY296" fmla="*/ 733318 h 4738686"/>
              <a:gd name="connsiteX297" fmla="*/ 10998941 w 12193196"/>
              <a:gd name="connsiteY297" fmla="*/ 767598 h 4738686"/>
              <a:gd name="connsiteX298" fmla="*/ 10961919 w 12193196"/>
              <a:gd name="connsiteY298" fmla="*/ 800790 h 4738686"/>
              <a:gd name="connsiteX299" fmla="*/ 10922840 w 12193196"/>
              <a:gd name="connsiteY299" fmla="*/ 806873 h 4738686"/>
              <a:gd name="connsiteX300" fmla="*/ 10877395 w 12193196"/>
              <a:gd name="connsiteY300" fmla="*/ 798460 h 4738686"/>
              <a:gd name="connsiteX301" fmla="*/ 10831167 w 12193196"/>
              <a:gd name="connsiteY301" fmla="*/ 748009 h 4738686"/>
              <a:gd name="connsiteX302" fmla="*/ 10823037 w 12193196"/>
              <a:gd name="connsiteY302" fmla="*/ 691820 h 4738686"/>
              <a:gd name="connsiteX303" fmla="*/ 10834595 w 12193196"/>
              <a:gd name="connsiteY303" fmla="*/ 624553 h 4738686"/>
              <a:gd name="connsiteX304" fmla="*/ 10880921 w 12193196"/>
              <a:gd name="connsiteY304" fmla="*/ 577649 h 4738686"/>
              <a:gd name="connsiteX305" fmla="*/ 10922840 w 12193196"/>
              <a:gd name="connsiteY305" fmla="*/ 570431 h 4738686"/>
              <a:gd name="connsiteX306" fmla="*/ 10959862 w 12193196"/>
              <a:gd name="connsiteY306" fmla="*/ 575964 h 4738686"/>
              <a:gd name="connsiteX307" fmla="*/ 10999627 w 12193196"/>
              <a:gd name="connsiteY307" fmla="*/ 612928 h 4738686"/>
              <a:gd name="connsiteX308" fmla="*/ 11004230 w 12193196"/>
              <a:gd name="connsiteY308" fmla="*/ 637521 h 4738686"/>
              <a:gd name="connsiteX309" fmla="*/ 11093063 w 12193196"/>
              <a:gd name="connsiteY309" fmla="*/ 637521 h 4738686"/>
              <a:gd name="connsiteX310" fmla="*/ 11090027 w 12193196"/>
              <a:gd name="connsiteY310" fmla="*/ 617276 h 4738686"/>
              <a:gd name="connsiteX311" fmla="*/ 11029597 w 12193196"/>
              <a:gd name="connsiteY311" fmla="*/ 543409 h 4738686"/>
              <a:gd name="connsiteX312" fmla="*/ 10929795 w 12193196"/>
              <a:gd name="connsiteY312" fmla="*/ 520972 h 4738686"/>
              <a:gd name="connsiteX313" fmla="*/ 0 w 12193196"/>
              <a:gd name="connsiteY313" fmla="*/ 0 h 4738686"/>
              <a:gd name="connsiteX314" fmla="*/ 12193196 w 12193196"/>
              <a:gd name="connsiteY314" fmla="*/ 0 h 4738686"/>
              <a:gd name="connsiteX315" fmla="*/ 12193196 w 12193196"/>
              <a:gd name="connsiteY315" fmla="*/ 4738686 h 4738686"/>
              <a:gd name="connsiteX316" fmla="*/ 0 w 12193196"/>
              <a:gd name="connsiteY316" fmla="*/ 4738686 h 4738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Lst>
            <a:rect l="l" t="t" r="r" b="b"/>
            <a:pathLst>
              <a:path w="12193196" h="4738686">
                <a:moveTo>
                  <a:pt x="9943716" y="1018573"/>
                </a:moveTo>
                <a:lnTo>
                  <a:pt x="9943716" y="1018583"/>
                </a:lnTo>
                <a:cubicBezTo>
                  <a:pt x="9969768" y="1018583"/>
                  <a:pt x="9972804" y="1046888"/>
                  <a:pt x="9972804" y="1068171"/>
                </a:cubicBezTo>
                <a:cubicBezTo>
                  <a:pt x="9972804" y="1104410"/>
                  <a:pt x="9963402" y="1122040"/>
                  <a:pt x="9944107" y="1122040"/>
                </a:cubicBezTo>
                <a:cubicBezTo>
                  <a:pt x="9919230" y="1122040"/>
                  <a:pt x="9914039" y="1098847"/>
                  <a:pt x="9914039" y="1079406"/>
                </a:cubicBezTo>
                <a:lnTo>
                  <a:pt x="9914039" y="1067545"/>
                </a:lnTo>
                <a:cubicBezTo>
                  <a:pt x="9914039" y="1052854"/>
                  <a:pt x="9916977" y="1018573"/>
                  <a:pt x="9943716" y="1018573"/>
                </a:cubicBezTo>
                <a:close/>
                <a:moveTo>
                  <a:pt x="11408435" y="1012941"/>
                </a:moveTo>
                <a:cubicBezTo>
                  <a:pt x="11428807" y="1012941"/>
                  <a:pt x="11434096" y="1027633"/>
                  <a:pt x="11434684" y="1041128"/>
                </a:cubicBezTo>
                <a:lnTo>
                  <a:pt x="11379836" y="1041128"/>
                </a:lnTo>
                <a:cubicBezTo>
                  <a:pt x="11380159" y="1025534"/>
                  <a:pt x="11392843" y="1013033"/>
                  <a:pt x="11408435" y="1012941"/>
                </a:cubicBezTo>
                <a:close/>
                <a:moveTo>
                  <a:pt x="10350271" y="1012834"/>
                </a:moveTo>
                <a:cubicBezTo>
                  <a:pt x="10370741" y="1012834"/>
                  <a:pt x="10376030" y="1027584"/>
                  <a:pt x="10376618" y="1041021"/>
                </a:cubicBezTo>
                <a:lnTo>
                  <a:pt x="10321770" y="1041021"/>
                </a:lnTo>
                <a:cubicBezTo>
                  <a:pt x="10322093" y="1025467"/>
                  <a:pt x="10334714" y="1012983"/>
                  <a:pt x="10350271" y="1012834"/>
                </a:cubicBezTo>
                <a:close/>
                <a:moveTo>
                  <a:pt x="10912556" y="1012833"/>
                </a:moveTo>
                <a:cubicBezTo>
                  <a:pt x="10933026" y="1012833"/>
                  <a:pt x="10938217" y="1027584"/>
                  <a:pt x="10938805" y="1041021"/>
                </a:cubicBezTo>
                <a:lnTo>
                  <a:pt x="10883957" y="1041021"/>
                </a:lnTo>
                <a:cubicBezTo>
                  <a:pt x="10884290" y="1025434"/>
                  <a:pt x="10896964" y="1012941"/>
                  <a:pt x="10912556" y="1012833"/>
                </a:cubicBezTo>
                <a:close/>
                <a:moveTo>
                  <a:pt x="11605397" y="1000835"/>
                </a:moveTo>
                <a:lnTo>
                  <a:pt x="11568179" y="1043841"/>
                </a:lnTo>
                <a:lnTo>
                  <a:pt x="11535270" y="1000923"/>
                </a:lnTo>
                <a:lnTo>
                  <a:pt x="11476897" y="1000923"/>
                </a:lnTo>
                <a:lnTo>
                  <a:pt x="11476897" y="1011922"/>
                </a:lnTo>
                <a:lnTo>
                  <a:pt x="11479443" y="1012079"/>
                </a:lnTo>
                <a:cubicBezTo>
                  <a:pt x="11499326" y="1013430"/>
                  <a:pt x="11503831" y="1016976"/>
                  <a:pt x="11516074" y="1033136"/>
                </a:cubicBezTo>
                <a:lnTo>
                  <a:pt x="11539971" y="1064899"/>
                </a:lnTo>
                <a:lnTo>
                  <a:pt x="11500893" y="1110021"/>
                </a:lnTo>
                <a:lnTo>
                  <a:pt x="11541245" y="1110021"/>
                </a:lnTo>
                <a:lnTo>
                  <a:pt x="11558776" y="1089874"/>
                </a:lnTo>
                <a:lnTo>
                  <a:pt x="11596386" y="1139824"/>
                </a:lnTo>
                <a:lnTo>
                  <a:pt x="11641635" y="1139824"/>
                </a:lnTo>
                <a:lnTo>
                  <a:pt x="11569942" y="1046192"/>
                </a:lnTo>
                <a:lnTo>
                  <a:pt x="11606474" y="1046221"/>
                </a:lnTo>
                <a:lnTo>
                  <a:pt x="11645651" y="1000835"/>
                </a:lnTo>
                <a:close/>
                <a:moveTo>
                  <a:pt x="11409709" y="997750"/>
                </a:moveTo>
                <a:cubicBezTo>
                  <a:pt x="11362305" y="997750"/>
                  <a:pt x="11338211" y="1020600"/>
                  <a:pt x="11338211" y="1065684"/>
                </a:cubicBezTo>
                <a:cubicBezTo>
                  <a:pt x="11338211" y="1114066"/>
                  <a:pt x="11369259" y="1143008"/>
                  <a:pt x="11421168" y="1143008"/>
                </a:cubicBezTo>
                <a:cubicBezTo>
                  <a:pt x="11437024" y="1142934"/>
                  <a:pt x="11452764" y="1140308"/>
                  <a:pt x="11467788" y="1135231"/>
                </a:cubicBezTo>
                <a:lnTo>
                  <a:pt x="11470041" y="1134527"/>
                </a:lnTo>
                <a:lnTo>
                  <a:pt x="11470041" y="1116084"/>
                </a:lnTo>
                <a:lnTo>
                  <a:pt x="11466417" y="1117376"/>
                </a:lnTo>
                <a:cubicBezTo>
                  <a:pt x="11456779" y="1120531"/>
                  <a:pt x="11446691" y="1122122"/>
                  <a:pt x="11436545" y="1122088"/>
                </a:cubicBezTo>
                <a:cubicBezTo>
                  <a:pt x="11395801" y="1122088"/>
                  <a:pt x="11380620" y="1088181"/>
                  <a:pt x="11379738" y="1058034"/>
                </a:cubicBezTo>
                <a:lnTo>
                  <a:pt x="11472979" y="1058034"/>
                </a:lnTo>
                <a:lnTo>
                  <a:pt x="11472979" y="1055330"/>
                </a:lnTo>
                <a:cubicBezTo>
                  <a:pt x="11472979" y="1017133"/>
                  <a:pt x="11451726" y="997750"/>
                  <a:pt x="11409709" y="997750"/>
                </a:cubicBezTo>
                <a:close/>
                <a:moveTo>
                  <a:pt x="9781426" y="997723"/>
                </a:moveTo>
                <a:cubicBezTo>
                  <a:pt x="9745481" y="997723"/>
                  <a:pt x="9724032" y="1013119"/>
                  <a:pt x="9724032" y="1038926"/>
                </a:cubicBezTo>
                <a:cubicBezTo>
                  <a:pt x="9724032" y="1062100"/>
                  <a:pt x="9746265" y="1073031"/>
                  <a:pt x="9765951" y="1082648"/>
                </a:cubicBezTo>
                <a:cubicBezTo>
                  <a:pt x="9781230" y="1090161"/>
                  <a:pt x="9795725" y="1097203"/>
                  <a:pt x="9795725" y="1108378"/>
                </a:cubicBezTo>
                <a:cubicBezTo>
                  <a:pt x="9795725" y="1118877"/>
                  <a:pt x="9786421" y="1124901"/>
                  <a:pt x="9770261" y="1124901"/>
                </a:cubicBezTo>
                <a:cubicBezTo>
                  <a:pt x="9755255" y="1123971"/>
                  <a:pt x="9740791" y="1118948"/>
                  <a:pt x="9728439" y="1110376"/>
                </a:cubicBezTo>
                <a:lnTo>
                  <a:pt x="9724326" y="1107888"/>
                </a:lnTo>
                <a:lnTo>
                  <a:pt x="9724326" y="1137271"/>
                </a:lnTo>
                <a:lnTo>
                  <a:pt x="9727166" y="1137888"/>
                </a:lnTo>
                <a:cubicBezTo>
                  <a:pt x="9740855" y="1141241"/>
                  <a:pt x="9754894" y="1142947"/>
                  <a:pt x="9768987" y="1142971"/>
                </a:cubicBezTo>
                <a:cubicBezTo>
                  <a:pt x="9807576" y="1142971"/>
                  <a:pt x="9830593" y="1127134"/>
                  <a:pt x="9830593" y="1100631"/>
                </a:cubicBezTo>
                <a:cubicBezTo>
                  <a:pt x="9830593" y="1074372"/>
                  <a:pt x="9807381" y="1062982"/>
                  <a:pt x="9786911" y="1052913"/>
                </a:cubicBezTo>
                <a:lnTo>
                  <a:pt x="9786911" y="1052884"/>
                </a:lnTo>
                <a:cubicBezTo>
                  <a:pt x="9771828" y="1045527"/>
                  <a:pt x="9758899" y="1039172"/>
                  <a:pt x="9758899" y="1028779"/>
                </a:cubicBezTo>
                <a:cubicBezTo>
                  <a:pt x="9758899" y="1017026"/>
                  <a:pt x="9773003" y="1015714"/>
                  <a:pt x="9779075" y="1015714"/>
                </a:cubicBezTo>
                <a:cubicBezTo>
                  <a:pt x="9791882" y="1016511"/>
                  <a:pt x="9804235" y="1020760"/>
                  <a:pt x="9814824" y="1028006"/>
                </a:cubicBezTo>
                <a:lnTo>
                  <a:pt x="9820799" y="1031649"/>
                </a:lnTo>
                <a:lnTo>
                  <a:pt x="9820799" y="1003079"/>
                </a:lnTo>
                <a:lnTo>
                  <a:pt x="9816097" y="1002101"/>
                </a:lnTo>
                <a:cubicBezTo>
                  <a:pt x="9804739" y="999359"/>
                  <a:pt x="9793109" y="997890"/>
                  <a:pt x="9781426" y="997723"/>
                </a:cubicBezTo>
                <a:close/>
                <a:moveTo>
                  <a:pt x="10913830" y="997682"/>
                </a:moveTo>
                <a:cubicBezTo>
                  <a:pt x="10866426" y="997682"/>
                  <a:pt x="10842430" y="1020493"/>
                  <a:pt x="10842430" y="1065566"/>
                </a:cubicBezTo>
                <a:cubicBezTo>
                  <a:pt x="10842430" y="1114017"/>
                  <a:pt x="10873380" y="1142940"/>
                  <a:pt x="10925289" y="1142940"/>
                </a:cubicBezTo>
                <a:cubicBezTo>
                  <a:pt x="10941146" y="1142830"/>
                  <a:pt x="10956885" y="1140185"/>
                  <a:pt x="10971909" y="1135104"/>
                </a:cubicBezTo>
                <a:lnTo>
                  <a:pt x="10974162" y="1134399"/>
                </a:lnTo>
                <a:lnTo>
                  <a:pt x="10974162" y="1115976"/>
                </a:lnTo>
                <a:lnTo>
                  <a:pt x="10970538" y="1117289"/>
                </a:lnTo>
                <a:cubicBezTo>
                  <a:pt x="10960910" y="1120484"/>
                  <a:pt x="10950813" y="1122075"/>
                  <a:pt x="10940666" y="1122000"/>
                </a:cubicBezTo>
                <a:cubicBezTo>
                  <a:pt x="10899922" y="1122000"/>
                  <a:pt x="10884741" y="1088122"/>
                  <a:pt x="10883957" y="1057926"/>
                </a:cubicBezTo>
                <a:lnTo>
                  <a:pt x="10977100" y="1057926"/>
                </a:lnTo>
                <a:lnTo>
                  <a:pt x="10977100" y="1055242"/>
                </a:lnTo>
                <a:cubicBezTo>
                  <a:pt x="10977100" y="1017044"/>
                  <a:pt x="10955847" y="997682"/>
                  <a:pt x="10913830" y="997682"/>
                </a:cubicBezTo>
                <a:close/>
                <a:moveTo>
                  <a:pt x="10351643" y="997682"/>
                </a:moveTo>
                <a:cubicBezTo>
                  <a:pt x="10304239" y="997682"/>
                  <a:pt x="10280145" y="1020493"/>
                  <a:pt x="10280145" y="1065566"/>
                </a:cubicBezTo>
                <a:cubicBezTo>
                  <a:pt x="10280145" y="1114017"/>
                  <a:pt x="10311193" y="1142940"/>
                  <a:pt x="10363102" y="1142940"/>
                </a:cubicBezTo>
                <a:cubicBezTo>
                  <a:pt x="10378961" y="1142830"/>
                  <a:pt x="10394698" y="1140185"/>
                  <a:pt x="10409722" y="1135104"/>
                </a:cubicBezTo>
                <a:lnTo>
                  <a:pt x="10411975" y="1134399"/>
                </a:lnTo>
                <a:lnTo>
                  <a:pt x="10411975" y="1115976"/>
                </a:lnTo>
                <a:lnTo>
                  <a:pt x="10408351" y="1117289"/>
                </a:lnTo>
                <a:cubicBezTo>
                  <a:pt x="10398713" y="1120466"/>
                  <a:pt x="10388625" y="1122057"/>
                  <a:pt x="10378479" y="1122000"/>
                </a:cubicBezTo>
                <a:cubicBezTo>
                  <a:pt x="10337735" y="1122000"/>
                  <a:pt x="10322554" y="1088122"/>
                  <a:pt x="10321672" y="1057926"/>
                </a:cubicBezTo>
                <a:lnTo>
                  <a:pt x="10414913" y="1057926"/>
                </a:lnTo>
                <a:lnTo>
                  <a:pt x="10414913" y="1055242"/>
                </a:lnTo>
                <a:cubicBezTo>
                  <a:pt x="10414913" y="1017045"/>
                  <a:pt x="10393660" y="997682"/>
                  <a:pt x="10351643" y="997682"/>
                </a:cubicBezTo>
                <a:close/>
                <a:moveTo>
                  <a:pt x="10104241" y="997212"/>
                </a:moveTo>
                <a:lnTo>
                  <a:pt x="10101107" y="997702"/>
                </a:lnTo>
                <a:lnTo>
                  <a:pt x="10040873" y="1007280"/>
                </a:lnTo>
                <a:lnTo>
                  <a:pt x="10040873" y="1017937"/>
                </a:lnTo>
                <a:lnTo>
                  <a:pt x="10043517" y="1018005"/>
                </a:lnTo>
                <a:cubicBezTo>
                  <a:pt x="10062322" y="1018563"/>
                  <a:pt x="10066142" y="1022432"/>
                  <a:pt x="10066142" y="1040865"/>
                </a:cubicBezTo>
                <a:lnTo>
                  <a:pt x="10066142" y="1139787"/>
                </a:lnTo>
                <a:lnTo>
                  <a:pt x="10104241" y="1139787"/>
                </a:lnTo>
                <a:close/>
                <a:moveTo>
                  <a:pt x="9914333" y="997212"/>
                </a:moveTo>
                <a:lnTo>
                  <a:pt x="9911199" y="997703"/>
                </a:lnTo>
                <a:lnTo>
                  <a:pt x="9850377" y="1007280"/>
                </a:lnTo>
                <a:lnTo>
                  <a:pt x="9850377" y="1017937"/>
                </a:lnTo>
                <a:lnTo>
                  <a:pt x="9853021" y="1018005"/>
                </a:lnTo>
                <a:cubicBezTo>
                  <a:pt x="9872022" y="1018563"/>
                  <a:pt x="9875940" y="1022433"/>
                  <a:pt x="9875940" y="1040865"/>
                </a:cubicBezTo>
                <a:lnTo>
                  <a:pt x="9875940" y="1198327"/>
                </a:lnTo>
                <a:lnTo>
                  <a:pt x="9914039" y="1198327"/>
                </a:lnTo>
                <a:lnTo>
                  <a:pt x="9914039" y="1126594"/>
                </a:lnTo>
                <a:cubicBezTo>
                  <a:pt x="9923719" y="1138012"/>
                  <a:pt x="9938291" y="1144094"/>
                  <a:pt x="9953216" y="1142940"/>
                </a:cubicBezTo>
                <a:cubicBezTo>
                  <a:pt x="9993176" y="1142940"/>
                  <a:pt x="10014234" y="1117064"/>
                  <a:pt x="10014234" y="1068171"/>
                </a:cubicBezTo>
                <a:cubicBezTo>
                  <a:pt x="10014234" y="1023334"/>
                  <a:pt x="9992491" y="997654"/>
                  <a:pt x="9954587" y="997654"/>
                </a:cubicBezTo>
                <a:lnTo>
                  <a:pt x="9954587" y="997682"/>
                </a:lnTo>
                <a:cubicBezTo>
                  <a:pt x="9939027" y="998380"/>
                  <a:pt x="9924452" y="1005498"/>
                  <a:pt x="9914333" y="1017339"/>
                </a:cubicBezTo>
                <a:close/>
                <a:moveTo>
                  <a:pt x="9585052" y="997212"/>
                </a:moveTo>
                <a:lnTo>
                  <a:pt x="9581918" y="997703"/>
                </a:lnTo>
                <a:lnTo>
                  <a:pt x="9520704" y="1007280"/>
                </a:lnTo>
                <a:lnTo>
                  <a:pt x="9520704" y="1017986"/>
                </a:lnTo>
                <a:lnTo>
                  <a:pt x="9523348" y="1017986"/>
                </a:lnTo>
                <a:cubicBezTo>
                  <a:pt x="9542741" y="1018545"/>
                  <a:pt x="9546952" y="1022609"/>
                  <a:pt x="9546952" y="1040846"/>
                </a:cubicBezTo>
                <a:lnTo>
                  <a:pt x="9546952" y="1139767"/>
                </a:lnTo>
                <a:lnTo>
                  <a:pt x="9585052" y="1139767"/>
                </a:lnTo>
                <a:lnTo>
                  <a:pt x="9585052" y="1066967"/>
                </a:lnTo>
                <a:cubicBezTo>
                  <a:pt x="9585052" y="1047623"/>
                  <a:pt x="9603269" y="1022628"/>
                  <a:pt x="9622661" y="1022628"/>
                </a:cubicBezTo>
                <a:cubicBezTo>
                  <a:pt x="9640879" y="1022628"/>
                  <a:pt x="9641858" y="1037849"/>
                  <a:pt x="9641858" y="1062687"/>
                </a:cubicBezTo>
                <a:lnTo>
                  <a:pt x="9641858" y="1139767"/>
                </a:lnTo>
                <a:lnTo>
                  <a:pt x="9680055" y="1139767"/>
                </a:lnTo>
                <a:lnTo>
                  <a:pt x="9680055" y="1040866"/>
                </a:lnTo>
                <a:cubicBezTo>
                  <a:pt x="9680055" y="1013011"/>
                  <a:pt x="9664972" y="997682"/>
                  <a:pt x="9637647" y="997682"/>
                </a:cubicBezTo>
                <a:cubicBezTo>
                  <a:pt x="9616043" y="998193"/>
                  <a:pt x="9596200" y="1009718"/>
                  <a:pt x="9585052" y="1028230"/>
                </a:cubicBezTo>
                <a:close/>
                <a:moveTo>
                  <a:pt x="10204730" y="997212"/>
                </a:moveTo>
                <a:lnTo>
                  <a:pt x="10201596" y="997702"/>
                </a:lnTo>
                <a:lnTo>
                  <a:pt x="10140774" y="1007280"/>
                </a:lnTo>
                <a:lnTo>
                  <a:pt x="10140774" y="1017985"/>
                </a:lnTo>
                <a:lnTo>
                  <a:pt x="10143418" y="1017985"/>
                </a:lnTo>
                <a:cubicBezTo>
                  <a:pt x="10162713" y="1018544"/>
                  <a:pt x="10166631" y="1022412"/>
                  <a:pt x="10166631" y="1040845"/>
                </a:cubicBezTo>
                <a:lnTo>
                  <a:pt x="10166631" y="1139766"/>
                </a:lnTo>
                <a:lnTo>
                  <a:pt x="10204730" y="1139766"/>
                </a:lnTo>
                <a:lnTo>
                  <a:pt x="10204730" y="1068455"/>
                </a:lnTo>
                <a:cubicBezTo>
                  <a:pt x="10202786" y="1048275"/>
                  <a:pt x="10217569" y="1030340"/>
                  <a:pt x="10237749" y="1028396"/>
                </a:cubicBezTo>
                <a:cubicBezTo>
                  <a:pt x="10240025" y="1028176"/>
                  <a:pt x="10242316" y="1028170"/>
                  <a:pt x="10244592" y="1028377"/>
                </a:cubicBezTo>
                <a:cubicBezTo>
                  <a:pt x="10249094" y="1028635"/>
                  <a:pt x="10253541" y="1029494"/>
                  <a:pt x="10257815" y="1030933"/>
                </a:cubicBezTo>
                <a:lnTo>
                  <a:pt x="10263985" y="1032667"/>
                </a:lnTo>
                <a:lnTo>
                  <a:pt x="10263985" y="1029112"/>
                </a:lnTo>
                <a:lnTo>
                  <a:pt x="10263985" y="999484"/>
                </a:lnTo>
                <a:lnTo>
                  <a:pt x="10261732" y="999141"/>
                </a:lnTo>
                <a:cubicBezTo>
                  <a:pt x="10255737" y="998203"/>
                  <a:pt x="10249680" y="997715"/>
                  <a:pt x="10243613" y="997682"/>
                </a:cubicBezTo>
                <a:cubicBezTo>
                  <a:pt x="10226159" y="998411"/>
                  <a:pt x="10210840" y="1009523"/>
                  <a:pt x="10204730" y="1025889"/>
                </a:cubicBezTo>
                <a:close/>
                <a:moveTo>
                  <a:pt x="10548800" y="957712"/>
                </a:moveTo>
                <a:lnTo>
                  <a:pt x="10548800" y="1000943"/>
                </a:lnTo>
                <a:lnTo>
                  <a:pt x="10523237" y="1000943"/>
                </a:lnTo>
                <a:lnTo>
                  <a:pt x="10523237" y="1017828"/>
                </a:lnTo>
                <a:lnTo>
                  <a:pt x="10548800" y="1017828"/>
                </a:lnTo>
                <a:lnTo>
                  <a:pt x="10548800" y="1103283"/>
                </a:lnTo>
                <a:cubicBezTo>
                  <a:pt x="10548800" y="1140080"/>
                  <a:pt x="10572502" y="1143028"/>
                  <a:pt x="10601199" y="1143028"/>
                </a:cubicBezTo>
                <a:cubicBezTo>
                  <a:pt x="10608721" y="1142852"/>
                  <a:pt x="10616223" y="1142072"/>
                  <a:pt x="10623627" y="1140697"/>
                </a:cubicBezTo>
                <a:lnTo>
                  <a:pt x="10625880" y="1140364"/>
                </a:lnTo>
                <a:lnTo>
                  <a:pt x="10625880" y="1123146"/>
                </a:lnTo>
                <a:lnTo>
                  <a:pt x="10622648" y="1123880"/>
                </a:lnTo>
                <a:cubicBezTo>
                  <a:pt x="10618848" y="1124646"/>
                  <a:pt x="10614969" y="1125014"/>
                  <a:pt x="10611091" y="1124977"/>
                </a:cubicBezTo>
                <a:cubicBezTo>
                  <a:pt x="10588173" y="1124977"/>
                  <a:pt x="10586899" y="1118219"/>
                  <a:pt x="10586899" y="1098690"/>
                </a:cubicBezTo>
                <a:lnTo>
                  <a:pt x="10586899" y="1017809"/>
                </a:lnTo>
                <a:lnTo>
                  <a:pt x="10629798" y="1017809"/>
                </a:lnTo>
                <a:lnTo>
                  <a:pt x="10629798" y="1000923"/>
                </a:lnTo>
                <a:lnTo>
                  <a:pt x="10586899" y="1000923"/>
                </a:lnTo>
                <a:lnTo>
                  <a:pt x="10586899" y="957712"/>
                </a:lnTo>
                <a:close/>
                <a:moveTo>
                  <a:pt x="11683359" y="957623"/>
                </a:moveTo>
                <a:lnTo>
                  <a:pt x="11683359" y="1000923"/>
                </a:lnTo>
                <a:lnTo>
                  <a:pt x="11657796" y="1000923"/>
                </a:lnTo>
                <a:lnTo>
                  <a:pt x="11657796" y="1017808"/>
                </a:lnTo>
                <a:lnTo>
                  <a:pt x="11683359" y="1017808"/>
                </a:lnTo>
                <a:lnTo>
                  <a:pt x="11683359" y="1103263"/>
                </a:lnTo>
                <a:cubicBezTo>
                  <a:pt x="11683359" y="1140059"/>
                  <a:pt x="11707061" y="1143007"/>
                  <a:pt x="11735758" y="1143007"/>
                </a:cubicBezTo>
                <a:cubicBezTo>
                  <a:pt x="11743250" y="1142836"/>
                  <a:pt x="11750723" y="1142056"/>
                  <a:pt x="11758089" y="1140676"/>
                </a:cubicBezTo>
                <a:lnTo>
                  <a:pt x="11760439" y="1140343"/>
                </a:lnTo>
                <a:lnTo>
                  <a:pt x="11760439" y="1123145"/>
                </a:lnTo>
                <a:lnTo>
                  <a:pt x="11757109" y="1123879"/>
                </a:lnTo>
                <a:cubicBezTo>
                  <a:pt x="11753338" y="1124651"/>
                  <a:pt x="11749499" y="1125018"/>
                  <a:pt x="11745650" y="1124976"/>
                </a:cubicBezTo>
                <a:cubicBezTo>
                  <a:pt x="11722634" y="1124976"/>
                  <a:pt x="11721458" y="1118218"/>
                  <a:pt x="11721458" y="1098689"/>
                </a:cubicBezTo>
                <a:lnTo>
                  <a:pt x="11721458" y="1017808"/>
                </a:lnTo>
                <a:lnTo>
                  <a:pt x="11764357" y="1017808"/>
                </a:lnTo>
                <a:lnTo>
                  <a:pt x="11764357" y="1000923"/>
                </a:lnTo>
                <a:lnTo>
                  <a:pt x="11721458" y="1000923"/>
                </a:lnTo>
                <a:lnTo>
                  <a:pt x="11721458" y="957623"/>
                </a:lnTo>
                <a:close/>
                <a:moveTo>
                  <a:pt x="11073573" y="941062"/>
                </a:moveTo>
                <a:lnTo>
                  <a:pt x="11073573" y="952413"/>
                </a:lnTo>
                <a:lnTo>
                  <a:pt x="11081212" y="953686"/>
                </a:lnTo>
                <a:cubicBezTo>
                  <a:pt x="11104425" y="957603"/>
                  <a:pt x="11106384" y="957927"/>
                  <a:pt x="11106384" y="980541"/>
                </a:cubicBezTo>
                <a:lnTo>
                  <a:pt x="11106384" y="1139765"/>
                </a:lnTo>
                <a:lnTo>
                  <a:pt x="11147323" y="1139765"/>
                </a:lnTo>
                <a:lnTo>
                  <a:pt x="11147323" y="981708"/>
                </a:lnTo>
                <a:lnTo>
                  <a:pt x="11251827" y="1139765"/>
                </a:lnTo>
                <a:lnTo>
                  <a:pt x="11302267" y="1139765"/>
                </a:lnTo>
                <a:lnTo>
                  <a:pt x="11302267" y="941062"/>
                </a:lnTo>
                <a:lnTo>
                  <a:pt x="11299623" y="941062"/>
                </a:lnTo>
                <a:lnTo>
                  <a:pt x="11261328" y="941062"/>
                </a:lnTo>
                <a:lnTo>
                  <a:pt x="11261328" y="1091990"/>
                </a:lnTo>
                <a:cubicBezTo>
                  <a:pt x="11253492" y="1080022"/>
                  <a:pt x="11161721" y="941062"/>
                  <a:pt x="11161721" y="941062"/>
                </a:cubicBezTo>
                <a:close/>
                <a:moveTo>
                  <a:pt x="10085829" y="939103"/>
                </a:moveTo>
                <a:cubicBezTo>
                  <a:pt x="10074421" y="937731"/>
                  <a:pt x="10064062" y="945866"/>
                  <a:pt x="10062691" y="957273"/>
                </a:cubicBezTo>
                <a:cubicBezTo>
                  <a:pt x="10061319" y="968679"/>
                  <a:pt x="10069454" y="979039"/>
                  <a:pt x="10080861" y="980411"/>
                </a:cubicBezTo>
                <a:cubicBezTo>
                  <a:pt x="10082413" y="980598"/>
                  <a:pt x="10083981" y="980609"/>
                  <a:pt x="10085535" y="980444"/>
                </a:cubicBezTo>
                <a:lnTo>
                  <a:pt x="10085535" y="980415"/>
                </a:lnTo>
                <a:cubicBezTo>
                  <a:pt x="10097883" y="981196"/>
                  <a:pt x="10108570" y="971918"/>
                  <a:pt x="10109531" y="959583"/>
                </a:cubicBezTo>
                <a:cubicBezTo>
                  <a:pt x="10108536" y="947436"/>
                  <a:pt x="10097992" y="938325"/>
                  <a:pt x="10085829" y="939103"/>
                </a:cubicBezTo>
                <a:close/>
                <a:moveTo>
                  <a:pt x="9480646" y="937655"/>
                </a:moveTo>
                <a:lnTo>
                  <a:pt x="9477708" y="937919"/>
                </a:lnTo>
                <a:lnTo>
                  <a:pt x="9402293" y="944775"/>
                </a:lnTo>
                <a:lnTo>
                  <a:pt x="9402293" y="955931"/>
                </a:lnTo>
                <a:lnTo>
                  <a:pt x="9404644" y="956225"/>
                </a:lnTo>
                <a:cubicBezTo>
                  <a:pt x="9435006" y="959800"/>
                  <a:pt x="9435006" y="959800"/>
                  <a:pt x="9435006" y="981690"/>
                </a:cubicBezTo>
                <a:lnTo>
                  <a:pt x="9435006" y="1139748"/>
                </a:lnTo>
                <a:lnTo>
                  <a:pt x="9480646" y="1139748"/>
                </a:lnTo>
                <a:close/>
                <a:moveTo>
                  <a:pt x="10710404" y="932962"/>
                </a:moveTo>
                <a:lnTo>
                  <a:pt x="10707368" y="933364"/>
                </a:lnTo>
                <a:lnTo>
                  <a:pt x="10646644" y="940827"/>
                </a:lnTo>
                <a:lnTo>
                  <a:pt x="10646644" y="951600"/>
                </a:lnTo>
                <a:lnTo>
                  <a:pt x="10649288" y="951688"/>
                </a:lnTo>
                <a:cubicBezTo>
                  <a:pt x="10668191" y="952531"/>
                  <a:pt x="10672207" y="956683"/>
                  <a:pt x="10672207" y="975146"/>
                </a:cubicBezTo>
                <a:lnTo>
                  <a:pt x="10672207" y="1139766"/>
                </a:lnTo>
                <a:lnTo>
                  <a:pt x="10710404" y="1139766"/>
                </a:lnTo>
                <a:lnTo>
                  <a:pt x="10710404" y="1068719"/>
                </a:lnTo>
                <a:cubicBezTo>
                  <a:pt x="10710404" y="1042755"/>
                  <a:pt x="10729699" y="1022628"/>
                  <a:pt x="10746251" y="1022628"/>
                </a:cubicBezTo>
                <a:cubicBezTo>
                  <a:pt x="10767504" y="1022628"/>
                  <a:pt x="10767504" y="1038553"/>
                  <a:pt x="10767504" y="1052657"/>
                </a:cubicBezTo>
                <a:lnTo>
                  <a:pt x="10767504" y="1139766"/>
                </a:lnTo>
                <a:lnTo>
                  <a:pt x="10805604" y="1139766"/>
                </a:lnTo>
                <a:lnTo>
                  <a:pt x="10805604" y="1048347"/>
                </a:lnTo>
                <a:cubicBezTo>
                  <a:pt x="10805604" y="1033157"/>
                  <a:pt x="10805604" y="997682"/>
                  <a:pt x="10762705" y="997682"/>
                </a:cubicBezTo>
                <a:cubicBezTo>
                  <a:pt x="10741089" y="997754"/>
                  <a:pt x="10721158" y="1009345"/>
                  <a:pt x="10710404" y="1028093"/>
                </a:cubicBezTo>
                <a:close/>
                <a:moveTo>
                  <a:pt x="11691292" y="901218"/>
                </a:moveTo>
                <a:lnTo>
                  <a:pt x="11642419" y="957691"/>
                </a:lnTo>
                <a:lnTo>
                  <a:pt x="11682771" y="957691"/>
                </a:lnTo>
                <a:lnTo>
                  <a:pt x="11731644" y="901218"/>
                </a:lnTo>
                <a:close/>
                <a:moveTo>
                  <a:pt x="10547331" y="583241"/>
                </a:moveTo>
                <a:lnTo>
                  <a:pt x="10606292" y="728608"/>
                </a:lnTo>
                <a:lnTo>
                  <a:pt x="10488370" y="728608"/>
                </a:lnTo>
                <a:close/>
                <a:moveTo>
                  <a:pt x="11138508" y="528864"/>
                </a:moveTo>
                <a:cubicBezTo>
                  <a:pt x="11138998" y="528864"/>
                  <a:pt x="11138508" y="848508"/>
                  <a:pt x="11138508" y="848508"/>
                </a:cubicBezTo>
                <a:lnTo>
                  <a:pt x="11223130" y="848508"/>
                </a:lnTo>
                <a:cubicBezTo>
                  <a:pt x="11223130" y="848596"/>
                  <a:pt x="11223228" y="708373"/>
                  <a:pt x="11223130" y="707844"/>
                </a:cubicBezTo>
                <a:cubicBezTo>
                  <a:pt x="11223130" y="707844"/>
                  <a:pt x="11394136" y="708236"/>
                  <a:pt x="11394136" y="707844"/>
                </a:cubicBezTo>
                <a:lnTo>
                  <a:pt x="11394136" y="848508"/>
                </a:lnTo>
                <a:cubicBezTo>
                  <a:pt x="11394234" y="848508"/>
                  <a:pt x="11478758" y="848508"/>
                  <a:pt x="11478856" y="848508"/>
                </a:cubicBezTo>
                <a:cubicBezTo>
                  <a:pt x="11479150" y="848156"/>
                  <a:pt x="11478856" y="528864"/>
                  <a:pt x="11478856" y="528864"/>
                </a:cubicBezTo>
                <a:cubicBezTo>
                  <a:pt x="11477974" y="528864"/>
                  <a:pt x="11394038" y="528864"/>
                  <a:pt x="11394136" y="528864"/>
                </a:cubicBezTo>
                <a:cubicBezTo>
                  <a:pt x="11394038" y="528835"/>
                  <a:pt x="11394136" y="657149"/>
                  <a:pt x="11394136" y="656678"/>
                </a:cubicBezTo>
                <a:lnTo>
                  <a:pt x="11223130" y="656678"/>
                </a:lnTo>
                <a:lnTo>
                  <a:pt x="11223130" y="528864"/>
                </a:lnTo>
                <a:close/>
                <a:moveTo>
                  <a:pt x="10075937" y="528864"/>
                </a:moveTo>
                <a:cubicBezTo>
                  <a:pt x="10076133" y="528933"/>
                  <a:pt x="10075937" y="583241"/>
                  <a:pt x="10075937" y="583241"/>
                </a:cubicBezTo>
                <a:lnTo>
                  <a:pt x="10205416" y="583241"/>
                </a:lnTo>
                <a:lnTo>
                  <a:pt x="10205416" y="848508"/>
                </a:lnTo>
                <a:lnTo>
                  <a:pt x="10290038" y="848508"/>
                </a:lnTo>
                <a:lnTo>
                  <a:pt x="10290038" y="583241"/>
                </a:lnTo>
                <a:lnTo>
                  <a:pt x="10419517" y="583241"/>
                </a:lnTo>
                <a:lnTo>
                  <a:pt x="10419517" y="528864"/>
                </a:lnTo>
                <a:cubicBezTo>
                  <a:pt x="10419517" y="528864"/>
                  <a:pt x="10076133" y="528933"/>
                  <a:pt x="10075937" y="528864"/>
                </a:cubicBezTo>
                <a:close/>
                <a:moveTo>
                  <a:pt x="10495421" y="528864"/>
                </a:moveTo>
                <a:lnTo>
                  <a:pt x="10346060" y="848508"/>
                </a:lnTo>
                <a:cubicBezTo>
                  <a:pt x="10346060" y="848508"/>
                  <a:pt x="10440378" y="848596"/>
                  <a:pt x="10440280" y="848508"/>
                </a:cubicBezTo>
                <a:cubicBezTo>
                  <a:pt x="10440672" y="848596"/>
                  <a:pt x="10467998" y="779773"/>
                  <a:pt x="10467998" y="779773"/>
                </a:cubicBezTo>
                <a:lnTo>
                  <a:pt x="10626663" y="779773"/>
                </a:lnTo>
                <a:cubicBezTo>
                  <a:pt x="10626663" y="779773"/>
                  <a:pt x="10654479" y="848508"/>
                  <a:pt x="10654381" y="848508"/>
                </a:cubicBezTo>
                <a:cubicBezTo>
                  <a:pt x="10653793" y="848508"/>
                  <a:pt x="10748895" y="848508"/>
                  <a:pt x="10748699" y="848508"/>
                </a:cubicBezTo>
                <a:lnTo>
                  <a:pt x="10599240" y="528864"/>
                </a:lnTo>
                <a:cubicBezTo>
                  <a:pt x="10599240" y="528864"/>
                  <a:pt x="10495421" y="529060"/>
                  <a:pt x="10495421" y="528864"/>
                </a:cubicBezTo>
                <a:close/>
                <a:moveTo>
                  <a:pt x="11545848" y="528864"/>
                </a:moveTo>
                <a:lnTo>
                  <a:pt x="11545848" y="848508"/>
                </a:lnTo>
                <a:lnTo>
                  <a:pt x="11630666" y="848508"/>
                </a:lnTo>
                <a:lnTo>
                  <a:pt x="11630666" y="528864"/>
                </a:lnTo>
                <a:close/>
                <a:moveTo>
                  <a:pt x="9553515" y="528864"/>
                </a:moveTo>
                <a:cubicBezTo>
                  <a:pt x="9554005" y="528864"/>
                  <a:pt x="9553515" y="848508"/>
                  <a:pt x="9553515" y="848508"/>
                </a:cubicBezTo>
                <a:lnTo>
                  <a:pt x="9638235" y="848508"/>
                </a:lnTo>
                <a:cubicBezTo>
                  <a:pt x="9638137" y="848596"/>
                  <a:pt x="9638333" y="708372"/>
                  <a:pt x="9638235" y="707844"/>
                </a:cubicBezTo>
                <a:cubicBezTo>
                  <a:pt x="9638235" y="707844"/>
                  <a:pt x="9809143" y="708235"/>
                  <a:pt x="9809143" y="707844"/>
                </a:cubicBezTo>
                <a:lnTo>
                  <a:pt x="9809143" y="848508"/>
                </a:lnTo>
                <a:cubicBezTo>
                  <a:pt x="9809241" y="848508"/>
                  <a:pt x="9893765" y="848508"/>
                  <a:pt x="9893863" y="848508"/>
                </a:cubicBezTo>
                <a:cubicBezTo>
                  <a:pt x="9894157" y="848156"/>
                  <a:pt x="9893863" y="528864"/>
                  <a:pt x="9893863" y="528864"/>
                </a:cubicBezTo>
                <a:cubicBezTo>
                  <a:pt x="9892982" y="528864"/>
                  <a:pt x="9809045" y="528864"/>
                  <a:pt x="9809143" y="528864"/>
                </a:cubicBezTo>
                <a:cubicBezTo>
                  <a:pt x="9809045" y="528835"/>
                  <a:pt x="9809143" y="657149"/>
                  <a:pt x="9809143" y="656678"/>
                </a:cubicBezTo>
                <a:lnTo>
                  <a:pt x="9638235" y="656678"/>
                </a:lnTo>
                <a:cubicBezTo>
                  <a:pt x="9638137" y="657589"/>
                  <a:pt x="9638235" y="528864"/>
                  <a:pt x="9638235" y="528864"/>
                </a:cubicBezTo>
                <a:close/>
                <a:moveTo>
                  <a:pt x="9960953" y="528864"/>
                </a:moveTo>
                <a:lnTo>
                  <a:pt x="9960953" y="848508"/>
                </a:lnTo>
                <a:lnTo>
                  <a:pt x="10045673" y="848508"/>
                </a:lnTo>
                <a:lnTo>
                  <a:pt x="10045673" y="528864"/>
                </a:lnTo>
                <a:close/>
                <a:moveTo>
                  <a:pt x="10929795" y="520972"/>
                </a:moveTo>
                <a:cubicBezTo>
                  <a:pt x="10895705" y="520037"/>
                  <a:pt x="10861435" y="525663"/>
                  <a:pt x="10828914" y="537904"/>
                </a:cubicBezTo>
                <a:cubicBezTo>
                  <a:pt x="10798464" y="549314"/>
                  <a:pt x="10772823" y="570783"/>
                  <a:pt x="10756241" y="598756"/>
                </a:cubicBezTo>
                <a:cubicBezTo>
                  <a:pt x="10740717" y="627243"/>
                  <a:pt x="10733146" y="659380"/>
                  <a:pt x="10734302" y="691800"/>
                </a:cubicBezTo>
                <a:cubicBezTo>
                  <a:pt x="10734233" y="714967"/>
                  <a:pt x="10738073" y="737980"/>
                  <a:pt x="10745663" y="759871"/>
                </a:cubicBezTo>
                <a:lnTo>
                  <a:pt x="10745663" y="759880"/>
                </a:lnTo>
                <a:cubicBezTo>
                  <a:pt x="10761403" y="800341"/>
                  <a:pt x="10795124" y="831133"/>
                  <a:pt x="10836847" y="843130"/>
                </a:cubicBezTo>
                <a:cubicBezTo>
                  <a:pt x="10864672" y="851890"/>
                  <a:pt x="10893673" y="856355"/>
                  <a:pt x="10922840" y="856372"/>
                </a:cubicBezTo>
                <a:cubicBezTo>
                  <a:pt x="10960234" y="856306"/>
                  <a:pt x="10997237" y="848747"/>
                  <a:pt x="11031654" y="834140"/>
                </a:cubicBezTo>
                <a:cubicBezTo>
                  <a:pt x="11061389" y="821282"/>
                  <a:pt x="11083318" y="795144"/>
                  <a:pt x="11090810" y="763621"/>
                </a:cubicBezTo>
                <a:cubicBezTo>
                  <a:pt x="11093210" y="753680"/>
                  <a:pt x="11094650" y="743533"/>
                  <a:pt x="11095120" y="733318"/>
                </a:cubicBezTo>
                <a:lnTo>
                  <a:pt x="11005895" y="733318"/>
                </a:lnTo>
                <a:cubicBezTo>
                  <a:pt x="11005993" y="745104"/>
                  <a:pt x="11003623" y="756780"/>
                  <a:pt x="10998941" y="767598"/>
                </a:cubicBezTo>
                <a:cubicBezTo>
                  <a:pt x="10991918" y="783450"/>
                  <a:pt x="10978442" y="795534"/>
                  <a:pt x="10961919" y="800790"/>
                </a:cubicBezTo>
                <a:cubicBezTo>
                  <a:pt x="10949294" y="804866"/>
                  <a:pt x="10936101" y="806919"/>
                  <a:pt x="10922840" y="806873"/>
                </a:cubicBezTo>
                <a:cubicBezTo>
                  <a:pt x="10907307" y="806833"/>
                  <a:pt x="10891910" y="803983"/>
                  <a:pt x="10877395" y="798460"/>
                </a:cubicBezTo>
                <a:cubicBezTo>
                  <a:pt x="10854849" y="789938"/>
                  <a:pt x="10837689" y="771214"/>
                  <a:pt x="10831167" y="748009"/>
                </a:cubicBezTo>
                <a:cubicBezTo>
                  <a:pt x="10825907" y="729738"/>
                  <a:pt x="10823175" y="710832"/>
                  <a:pt x="10823037" y="691820"/>
                </a:cubicBezTo>
                <a:cubicBezTo>
                  <a:pt x="10823086" y="668907"/>
                  <a:pt x="10826994" y="646167"/>
                  <a:pt x="10834595" y="624553"/>
                </a:cubicBezTo>
                <a:cubicBezTo>
                  <a:pt x="10842165" y="602725"/>
                  <a:pt x="10859188" y="585486"/>
                  <a:pt x="10880921" y="577649"/>
                </a:cubicBezTo>
                <a:cubicBezTo>
                  <a:pt x="10894378" y="572858"/>
                  <a:pt x="10908560" y="570417"/>
                  <a:pt x="10922840" y="570431"/>
                </a:cubicBezTo>
                <a:cubicBezTo>
                  <a:pt x="10935387" y="570428"/>
                  <a:pt x="10947864" y="572293"/>
                  <a:pt x="10959862" y="575964"/>
                </a:cubicBezTo>
                <a:cubicBezTo>
                  <a:pt x="10978118" y="581479"/>
                  <a:pt x="10992800" y="595124"/>
                  <a:pt x="10999627" y="612928"/>
                </a:cubicBezTo>
                <a:cubicBezTo>
                  <a:pt x="11002506" y="620816"/>
                  <a:pt x="11004063" y="629125"/>
                  <a:pt x="11004230" y="637521"/>
                </a:cubicBezTo>
                <a:lnTo>
                  <a:pt x="11093063" y="637521"/>
                </a:lnTo>
                <a:cubicBezTo>
                  <a:pt x="11092456" y="630719"/>
                  <a:pt x="11091437" y="623958"/>
                  <a:pt x="11090027" y="617276"/>
                </a:cubicBezTo>
                <a:cubicBezTo>
                  <a:pt x="11083112" y="584284"/>
                  <a:pt x="11060566" y="556724"/>
                  <a:pt x="11029597" y="543409"/>
                </a:cubicBezTo>
                <a:cubicBezTo>
                  <a:pt x="10997795" y="529404"/>
                  <a:pt x="10963885" y="521907"/>
                  <a:pt x="10929795" y="520972"/>
                </a:cubicBezTo>
                <a:close/>
                <a:moveTo>
                  <a:pt x="0" y="0"/>
                </a:moveTo>
                <a:lnTo>
                  <a:pt x="12193196" y="0"/>
                </a:lnTo>
                <a:lnTo>
                  <a:pt x="12193196" y="4738686"/>
                </a:lnTo>
                <a:lnTo>
                  <a:pt x="0" y="4738686"/>
                </a:lnTo>
                <a:close/>
              </a:path>
            </a:pathLst>
          </a:custGeom>
          <a:blipFill>
            <a:blip r:embed="rId2"/>
            <a:stretch>
              <a:fillRect/>
            </a:stretch>
          </a:blipFill>
          <a:ln>
            <a:solidFill>
              <a:schemeClr val="bg1">
                <a:alpha val="0"/>
              </a:schemeClr>
            </a:solidFill>
          </a:ln>
        </p:spPr>
        <p:txBody>
          <a:bodyPr wrap="square" tIns="684000" anchor="ctr">
            <a:noAutofit/>
          </a:bodyPr>
          <a:lstStyle>
            <a:lvl1pPr algn="ctr">
              <a:defRPr sz="1800"/>
            </a:lvl1pPr>
          </a:lstStyle>
          <a:p>
            <a:r>
              <a:rPr lang="en-GB"/>
              <a:t> </a:t>
            </a:r>
          </a:p>
        </p:txBody>
      </p:sp>
      <p:grpSp>
        <p:nvGrpSpPr>
          <p:cNvPr id="16" name="グループ化 39">
            <a:extLst>
              <a:ext uri="{FF2B5EF4-FFF2-40B4-BE49-F238E27FC236}">
                <a16:creationId xmlns:a16="http://schemas.microsoft.com/office/drawing/2014/main" id="{6809A62B-C3B4-4040-AF1D-DC2BF3BDB821}"/>
              </a:ext>
            </a:extLst>
          </p:cNvPr>
          <p:cNvGrpSpPr/>
          <p:nvPr/>
        </p:nvGrpSpPr>
        <p:grpSpPr bwMode="gray">
          <a:xfrm>
            <a:off x="0" y="4739176"/>
            <a:ext cx="12192000" cy="129984"/>
            <a:chOff x="324487" y="2057426"/>
            <a:chExt cx="8495663" cy="97488"/>
          </a:xfrm>
        </p:grpSpPr>
        <p:sp>
          <p:nvSpPr>
            <p:cNvPr id="17" name="正方形/長方形 11">
              <a:extLst>
                <a:ext uri="{FF2B5EF4-FFF2-40B4-BE49-F238E27FC236}">
                  <a16:creationId xmlns:a16="http://schemas.microsoft.com/office/drawing/2014/main" id="{DE7BDB25-5A30-4A34-ABFC-B07249D3BFFA}"/>
                </a:ext>
              </a:extLst>
            </p:cNvPr>
            <p:cNvSpPr>
              <a:spLocks noChangeArrowheads="1"/>
            </p:cNvSpPr>
            <p:nvPr/>
          </p:nvSpPr>
          <p:spPr bwMode="gray">
            <a:xfrm>
              <a:off x="324489" y="2057426"/>
              <a:ext cx="8495661" cy="97488"/>
            </a:xfrm>
            <a:prstGeom prst="rect">
              <a:avLst/>
            </a:prstGeom>
            <a:solidFill>
              <a:srgbClr val="7373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GB" altLang="ja-JP" sz="4623"/>
            </a:p>
          </p:txBody>
        </p:sp>
        <p:grpSp>
          <p:nvGrpSpPr>
            <p:cNvPr id="18" name="グループ化 16">
              <a:extLst>
                <a:ext uri="{FF2B5EF4-FFF2-40B4-BE49-F238E27FC236}">
                  <a16:creationId xmlns:a16="http://schemas.microsoft.com/office/drawing/2014/main" id="{74096499-38D4-462C-8826-1DB8FC711C1A}"/>
                </a:ext>
              </a:extLst>
            </p:cNvPr>
            <p:cNvGrpSpPr/>
            <p:nvPr/>
          </p:nvGrpSpPr>
          <p:grpSpPr bwMode="gray">
            <a:xfrm>
              <a:off x="324487" y="2057426"/>
              <a:ext cx="1938812" cy="97488"/>
              <a:chOff x="312738" y="2747963"/>
              <a:chExt cx="1970087" cy="109537"/>
            </a:xfrm>
          </p:grpSpPr>
          <p:sp>
            <p:nvSpPr>
              <p:cNvPr id="19" name="正方形/長方形 42">
                <a:extLst>
                  <a:ext uri="{FF2B5EF4-FFF2-40B4-BE49-F238E27FC236}">
                    <a16:creationId xmlns:a16="http://schemas.microsoft.com/office/drawing/2014/main" id="{177D7250-BABC-4571-82D6-043E996D9DB0}"/>
                  </a:ext>
                </a:extLst>
              </p:cNvPr>
              <p:cNvSpPr/>
              <p:nvPr/>
            </p:nvSpPr>
            <p:spPr bwMode="gray">
              <a:xfrm>
                <a:off x="312738" y="2747963"/>
                <a:ext cx="1970087" cy="109537"/>
              </a:xfrm>
              <a:prstGeom prst="rect">
                <a:avLst/>
              </a:prstGeom>
              <a:solidFill>
                <a:srgbClr val="FF0026"/>
              </a:solidFill>
              <a:ln w="9525">
                <a:noFill/>
                <a:miter lim="800000"/>
                <a:headEnd/>
                <a:tailEnd/>
              </a:ln>
              <a:effectLst/>
            </p:spPr>
            <p:txBody>
              <a:bodyPr wrap="none" anchor="ctr"/>
              <a:lstStyle/>
              <a:p>
                <a:pPr fontAlgn="auto">
                  <a:spcBef>
                    <a:spcPts val="0"/>
                  </a:spcBef>
                  <a:spcAft>
                    <a:spcPts val="0"/>
                  </a:spcAft>
                  <a:defRPr/>
                </a:pPr>
                <a:endParaRPr kumimoji="0" lang="en-GB" altLang="ja-JP" sz="2400" kern="0">
                  <a:solidFill>
                    <a:sysClr val="windowText" lastClr="000000"/>
                  </a:solidFill>
                </a:endParaRPr>
              </a:p>
            </p:txBody>
          </p:sp>
          <p:sp>
            <p:nvSpPr>
              <p:cNvPr id="20" name="正方形/長方形 43">
                <a:extLst>
                  <a:ext uri="{FF2B5EF4-FFF2-40B4-BE49-F238E27FC236}">
                    <a16:creationId xmlns:a16="http://schemas.microsoft.com/office/drawing/2014/main" id="{BFDA5A74-11DA-4E7F-9508-F12960D3B74E}"/>
                  </a:ext>
                </a:extLst>
              </p:cNvPr>
              <p:cNvSpPr/>
              <p:nvPr/>
            </p:nvSpPr>
            <p:spPr bwMode="gray">
              <a:xfrm>
                <a:off x="312738" y="2747963"/>
                <a:ext cx="985837" cy="109537"/>
              </a:xfrm>
              <a:prstGeom prst="rect">
                <a:avLst/>
              </a:prstGeom>
              <a:solidFill>
                <a:srgbClr val="B3B3B3"/>
              </a:solidFill>
              <a:ln w="9525">
                <a:noFill/>
                <a:miter lim="800000"/>
                <a:headEnd/>
                <a:tailEnd/>
              </a:ln>
              <a:effectLst/>
            </p:spPr>
            <p:txBody>
              <a:bodyPr wrap="none" anchor="ctr"/>
              <a:lstStyle/>
              <a:p>
                <a:pPr algn="l" fontAlgn="auto">
                  <a:spcBef>
                    <a:spcPts val="0"/>
                  </a:spcBef>
                  <a:spcAft>
                    <a:spcPts val="0"/>
                  </a:spcAft>
                  <a:defRPr/>
                </a:pPr>
                <a:endParaRPr kumimoji="0" lang="en-GB" altLang="ja-JP" sz="2400" kern="0">
                  <a:solidFill>
                    <a:sysClr val="windowText" lastClr="000000"/>
                  </a:solidFill>
                </a:endParaRPr>
              </a:p>
            </p:txBody>
          </p:sp>
        </p:grpSp>
      </p:grpSp>
      <p:pic>
        <p:nvPicPr>
          <p:cNvPr id="23" name="Confidential" hidden="1">
            <a:extLst>
              <a:ext uri="{FF2B5EF4-FFF2-40B4-BE49-F238E27FC236}">
                <a16:creationId xmlns:a16="http://schemas.microsoft.com/office/drawing/2014/main" id="{F228D1DE-D36C-4E9B-BD91-2341FC0B7E03}"/>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77200" y="345600"/>
            <a:ext cx="1671890" cy="266400"/>
          </a:xfrm>
          <a:prstGeom prst="rect">
            <a:avLst/>
          </a:prstGeom>
        </p:spPr>
      </p:pic>
      <p:pic>
        <p:nvPicPr>
          <p:cNvPr id="24" name="Public" hidden="1">
            <a:extLst>
              <a:ext uri="{FF2B5EF4-FFF2-40B4-BE49-F238E27FC236}">
                <a16:creationId xmlns:a16="http://schemas.microsoft.com/office/drawing/2014/main" id="{335E045B-8C20-4063-A4AC-CE1126B6A6B5}"/>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275718" y="345600"/>
            <a:ext cx="1671890" cy="266400"/>
          </a:xfrm>
          <a:prstGeom prst="rect">
            <a:avLst/>
          </a:prstGeom>
        </p:spPr>
      </p:pic>
      <p:pic>
        <p:nvPicPr>
          <p:cNvPr id="25" name="Internal">
            <a:extLst>
              <a:ext uri="{FF2B5EF4-FFF2-40B4-BE49-F238E27FC236}">
                <a16:creationId xmlns:a16="http://schemas.microsoft.com/office/drawing/2014/main" id="{CFAE1106-3574-4FE9-B82F-D12EAEB197C5}"/>
              </a:ext>
            </a:extLst>
          </p:cNvPr>
          <p:cNvPicPr>
            <a:picLocks noChangeAspect="1"/>
          </p:cNvPicPr>
          <p:nvPr userDrawn="1"/>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275718" y="344152"/>
            <a:ext cx="1671890" cy="266400"/>
          </a:xfrm>
          <a:prstGeom prst="rect">
            <a:avLst/>
          </a:prstGeom>
        </p:spPr>
      </p:pic>
      <p:pic>
        <p:nvPicPr>
          <p:cNvPr id="27" name="Strictly" hidden="1">
            <a:extLst>
              <a:ext uri="{FF2B5EF4-FFF2-40B4-BE49-F238E27FC236}">
                <a16:creationId xmlns:a16="http://schemas.microsoft.com/office/drawing/2014/main" id="{C9A12DA8-BB00-43A2-B6FC-35D89D95C927}"/>
              </a:ext>
            </a:extLst>
          </p:cNvPr>
          <p:cNvPicPr>
            <a:picLocks noChangeAspect="1"/>
          </p:cNvPicPr>
          <p:nvPr userDrawn="1"/>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261960" y="345600"/>
            <a:ext cx="1671890" cy="266400"/>
          </a:xfrm>
          <a:prstGeom prst="rect">
            <a:avLst/>
          </a:prstGeom>
        </p:spPr>
      </p:pic>
      <p:pic>
        <p:nvPicPr>
          <p:cNvPr id="33" name="Picture 32">
            <a:extLst>
              <a:ext uri="{FF2B5EF4-FFF2-40B4-BE49-F238E27FC236}">
                <a16:creationId xmlns:a16="http://schemas.microsoft.com/office/drawing/2014/main" id="{C1CABBB2-CA9C-41F3-A28D-6CEDF3BDE24A}"/>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9099330" y="6370483"/>
            <a:ext cx="2663370" cy="363891"/>
          </a:xfrm>
          <a:prstGeom prst="rect">
            <a:avLst/>
          </a:prstGeom>
        </p:spPr>
      </p:pic>
      <p:sp>
        <p:nvSpPr>
          <p:cNvPr id="34" name="Footer Placeholder 4">
            <a:extLst>
              <a:ext uri="{FF2B5EF4-FFF2-40B4-BE49-F238E27FC236}">
                <a16:creationId xmlns:a16="http://schemas.microsoft.com/office/drawing/2014/main" id="{0486618B-68FB-45E3-A35A-DDD33A48B676}"/>
              </a:ext>
            </a:extLst>
          </p:cNvPr>
          <p:cNvSpPr>
            <a:spLocks noGrp="1"/>
          </p:cNvSpPr>
          <p:nvPr>
            <p:ph type="ftr" sz="quarter" idx="11"/>
          </p:nvPr>
        </p:nvSpPr>
        <p:spPr>
          <a:xfrm>
            <a:off x="0" y="6858000"/>
            <a:ext cx="0" cy="0"/>
          </a:xfrm>
          <a:prstGeom prst="rect">
            <a:avLst/>
          </a:prstGeom>
        </p:spPr>
        <p:txBody>
          <a:bodyPr/>
          <a:lstStyle>
            <a:lvl1pPr>
              <a:defRPr sz="100">
                <a:solidFill>
                  <a:schemeClr val="bg1"/>
                </a:solidFill>
              </a:defRPr>
            </a:lvl1pPr>
          </a:lstStyle>
          <a:p>
            <a:endParaRPr lang="en-GB"/>
          </a:p>
        </p:txBody>
      </p:sp>
      <p:sp>
        <p:nvSpPr>
          <p:cNvPr id="35" name="Slide Number Placeholder 5">
            <a:extLst>
              <a:ext uri="{FF2B5EF4-FFF2-40B4-BE49-F238E27FC236}">
                <a16:creationId xmlns:a16="http://schemas.microsoft.com/office/drawing/2014/main" id="{DC8ACF76-1594-442B-8415-8F2C0043D337}"/>
              </a:ext>
            </a:extLst>
          </p:cNvPr>
          <p:cNvSpPr>
            <a:spLocks noGrp="1"/>
          </p:cNvSpPr>
          <p:nvPr>
            <p:ph type="sldNum" sz="quarter" idx="12"/>
          </p:nvPr>
        </p:nvSpPr>
        <p:spPr>
          <a:xfrm>
            <a:off x="0" y="6858000"/>
            <a:ext cx="0" cy="0"/>
          </a:xfrm>
        </p:spPr>
        <p:txBody>
          <a:bodyPr/>
          <a:lstStyle>
            <a:lvl1pPr>
              <a:defRPr sz="100">
                <a:solidFill>
                  <a:schemeClr val="bg1"/>
                </a:solidFill>
              </a:defRPr>
            </a:lvl1pPr>
          </a:lstStyle>
          <a:p>
            <a:fld id="{C24EC536-6FE3-4540-8D85-74C58F0BF697}" type="slidenum">
              <a:rPr lang="en-GB" smtClean="0"/>
              <a:pPr/>
              <a:t>‹#›</a:t>
            </a:fld>
            <a:endParaRPr lang="en-GB"/>
          </a:p>
        </p:txBody>
      </p:sp>
      <p:sp>
        <p:nvSpPr>
          <p:cNvPr id="36" name="text" descr="{&#10; &quot;SkabelonDesign&quot;: {&#10; &quot;textualValue&quot;: &quot;&lt;key1/&gt;&quot;,&#10; &quot;bindingCollection&quot;: {&#10; &quot;key1&quot;: {&quot;SkabelonDesign&quot;:{&quot;type&quot;:&quot;Text&quot;,&quot;binding&quot;:&quot;Copyright&quot;}}&#10; }&#10; }&#10;}">
            <a:extLst>
              <a:ext uri="{FF2B5EF4-FFF2-40B4-BE49-F238E27FC236}">
                <a16:creationId xmlns:a16="http://schemas.microsoft.com/office/drawing/2014/main" id="{E21B88A0-A403-4AB9-884E-E1F08D8A6559}"/>
              </a:ext>
            </a:extLst>
          </p:cNvPr>
          <p:cNvSpPr txBox="1"/>
          <p:nvPr userDrawn="1"/>
        </p:nvSpPr>
        <p:spPr bwMode="gray">
          <a:xfrm>
            <a:off x="4856400" y="6540775"/>
            <a:ext cx="2484000" cy="169200"/>
          </a:xfrm>
          <a:prstGeom prst="rect">
            <a:avLst/>
          </a:prstGeom>
          <a:noFill/>
          <a:ln>
            <a:noFill/>
          </a:ln>
        </p:spPr>
        <p:txBody>
          <a:bodyPr wrap="square" lIns="0" tIns="0" rIns="0" bIns="0" rtlCol="0" anchor="ctr">
            <a:noAutofit/>
          </a:bodyPr>
          <a:lstStyle/>
          <a:p>
            <a:pPr marL="0" marR="0" lvl="0" indent="0" algn="ctr" defTabSz="914491" rtl="0" eaLnBrk="1" fontAlgn="auto" latinLnBrk="0" hangingPunct="1">
              <a:lnSpc>
                <a:spcPct val="100000"/>
              </a:lnSpc>
              <a:spcBef>
                <a:spcPts val="600"/>
              </a:spcBef>
              <a:spcAft>
                <a:spcPts val="0"/>
              </a:spcAft>
              <a:buClrTx/>
              <a:buSzTx/>
              <a:buFont typeface="Arial" panose="020B0604020202020204" pitchFamily="34" charset="0"/>
              <a:buNone/>
              <a:tabLst/>
              <a:defRPr/>
            </a:pPr>
            <a:r>
              <a:rPr kumimoji="0" lang="en-US" sz="900" b="0" i="0" u="none" strike="noStrike" kern="1200" cap="none" spc="-10" normalizeH="0" baseline="0" noProof="0">
                <a:ln>
                  <a:noFill/>
                </a:ln>
                <a:solidFill>
                  <a:schemeClr val="tx1"/>
                </a:solidFill>
                <a:effectLst/>
                <a:uLnTx/>
                <a:uFillTx/>
                <a:latin typeface="+mn-lt"/>
                <a:ea typeface="+mn-ea"/>
                <a:cs typeface="+mn-cs"/>
              </a:rPr>
              <a:t>© 2024 Hitachi Energy. All rights reserved.</a:t>
            </a:r>
            <a:endParaRPr kumimoji="0" lang="en-GB" sz="900" b="0" i="0" u="none" strike="noStrike" kern="1200" cap="none" spc="-10" normalizeH="0" baseline="0" noProof="0">
              <a:ln>
                <a:noFill/>
              </a:ln>
              <a:solidFill>
                <a:schemeClr val="tx1"/>
              </a:solidFill>
              <a:effectLst/>
              <a:uLnTx/>
              <a:uFillTx/>
              <a:latin typeface="+mn-lt"/>
              <a:ea typeface="+mn-ea"/>
              <a:cs typeface="+mn-cs"/>
            </a:endParaRPr>
          </a:p>
        </p:txBody>
      </p:sp>
      <p:sp>
        <p:nvSpPr>
          <p:cNvPr id="37" name="Title 1" descr="{&#10; &quot;SkabelonDesign&quot;: {&#10; &quot;textualValue&quot;: &quot;&lt;key1/&gt;&quot;,&#10; &quot;bindingCollection&quot;: {&#10; &quot;key1&quot;: {&quot;SkabelonDesign&quot;:{&quot;type&quot;:&quot;Text&quot;,&quot;binding&quot;:&quot;Title&quot;}}&#10; }&#10; }&#10;}">
            <a:extLst>
              <a:ext uri="{FF2B5EF4-FFF2-40B4-BE49-F238E27FC236}">
                <a16:creationId xmlns:a16="http://schemas.microsoft.com/office/drawing/2014/main" id="{85A083AA-2179-4949-BA44-96F5E7F17DD0}"/>
              </a:ext>
            </a:extLst>
          </p:cNvPr>
          <p:cNvSpPr txBox="1">
            <a:spLocks/>
          </p:cNvSpPr>
          <p:nvPr userDrawn="1"/>
        </p:nvSpPr>
        <p:spPr>
          <a:xfrm>
            <a:off x="1368000" y="5090400"/>
            <a:ext cx="10555200" cy="493200"/>
          </a:xfrm>
          <a:prstGeom prst="rect">
            <a:avLst/>
          </a:prstGeom>
          <a:noFill/>
        </p:spPr>
        <p:txBody>
          <a:bodyPr vert="horz" lIns="0" tIns="0" rIns="0" bIns="0" rtlCol="0" anchor="t">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endParaRPr lang="en-GB">
              <a:solidFill>
                <a:schemeClr val="tx1"/>
              </a:solidFill>
            </a:endParaRPr>
          </a:p>
        </p:txBody>
      </p:sp>
      <p:sp>
        <p:nvSpPr>
          <p:cNvPr id="38" name="Subtitle 2" descr="{&#10; &quot;SkabelonDesign&quot;: {&#10; &quot;textualValue&quot;: &quot;&lt;key1/&gt;&quot;,&#10; &quot;bindingCollection&quot;: {&#10; &quot;key1&quot;: {&quot;SkabelonDesign&quot;:{&quot;type&quot;:&quot;Text&quot;,&quot;binding&quot;:&quot;SupplementaryTitle&quot;}}&#10; }&#10; }&#10;}">
            <a:extLst>
              <a:ext uri="{FF2B5EF4-FFF2-40B4-BE49-F238E27FC236}">
                <a16:creationId xmlns:a16="http://schemas.microsoft.com/office/drawing/2014/main" id="{9D64BD7E-9341-47BB-BA00-E31F74C1F95B}"/>
              </a:ext>
            </a:extLst>
          </p:cNvPr>
          <p:cNvSpPr txBox="1">
            <a:spLocks/>
          </p:cNvSpPr>
          <p:nvPr userDrawn="1"/>
        </p:nvSpPr>
        <p:spPr>
          <a:xfrm>
            <a:off x="1378800" y="5583600"/>
            <a:ext cx="10555200" cy="327600"/>
          </a:xfrm>
          <a:prstGeom prst="rect">
            <a:avLst/>
          </a:prstGeom>
          <a:noFill/>
        </p:spPr>
        <p:txBody>
          <a:bodyPr vert="horz" lIns="0" tIns="0" rIns="0" bIns="0" rtlCol="0" anchor="t">
            <a:noAutofit/>
          </a:bodyPr>
          <a:lstStyle>
            <a:lvl1pPr marL="0" indent="0" algn="l" defTabSz="914400" rtl="0" eaLnBrk="1" latinLnBrk="0" hangingPunct="1">
              <a:lnSpc>
                <a:spcPct val="100000"/>
              </a:lnSpc>
              <a:spcBef>
                <a:spcPts val="600"/>
              </a:spcBef>
              <a:buFont typeface="Arial" panose="020B0604020202020204" pitchFamily="34" charset="0"/>
              <a:buNone/>
              <a:defRPr sz="2000" kern="1200">
                <a:solidFill>
                  <a:schemeClr val="tx1"/>
                </a:solidFill>
                <a:latin typeface="Arial Nova Light" panose="020B0304020202020204" pitchFamily="34" charset="0"/>
                <a:ea typeface="+mn-ea"/>
                <a:cs typeface="+mn-cs"/>
              </a:defRPr>
            </a:lvl1pPr>
            <a:lvl2pPr marL="457200" indent="0" algn="ctr" defTabSz="914400" rtl="0" eaLnBrk="1" latinLnBrk="0" hangingPunct="1">
              <a:lnSpc>
                <a:spcPct val="100000"/>
              </a:lnSpc>
              <a:spcBef>
                <a:spcPts val="6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100000"/>
              </a:lnSpc>
              <a:spcBef>
                <a:spcPts val="6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100000"/>
              </a:lnSpc>
              <a:spcBef>
                <a:spcPts val="600"/>
              </a:spcBef>
              <a:spcAft>
                <a:spcPts val="0"/>
              </a:spcAft>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100000"/>
              </a:lnSpc>
              <a:spcBef>
                <a:spcPts val="6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100000"/>
              </a:lnSpc>
              <a:spcBef>
                <a:spcPts val="600"/>
              </a:spcBef>
              <a:spcAft>
                <a:spcPts val="0"/>
              </a:spcAft>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6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6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100000"/>
              </a:lnSpc>
              <a:spcBef>
                <a:spcPts val="600"/>
              </a:spcBef>
              <a:buFont typeface="Arial" panose="020B0604020202020204" pitchFamily="34" charset="0"/>
              <a:buNone/>
              <a:defRPr sz="1600" kern="1200">
                <a:solidFill>
                  <a:schemeClr val="tx1"/>
                </a:solidFill>
                <a:latin typeface="+mn-lt"/>
                <a:ea typeface="+mn-ea"/>
                <a:cs typeface="+mn-cs"/>
              </a:defRPr>
            </a:lvl9pPr>
          </a:lstStyle>
          <a:p>
            <a:endParaRPr lang="en-GB">
              <a:solidFill>
                <a:schemeClr val="tx1"/>
              </a:solidFill>
              <a:latin typeface="+mn-lt"/>
            </a:endParaRPr>
          </a:p>
        </p:txBody>
      </p:sp>
      <p:sp>
        <p:nvSpPr>
          <p:cNvPr id="39" name="Subtitle 2" descr="{&#10; &quot;SkabelonDesign&quot;: {&#10; &quot;textualValue&quot;: &quot;&lt;key1/&gt;&quot;,&#10; &quot;bindingCollection&quot;: {&#10; &quot;key1&quot;: {&quot;SkabelonDesign&quot;:{&quot;type&quot;:&quot;Text&quot;,&quot;binding&quot;:&quot;AdditionalInformation&quot;}}&#10; }&#10; }&#10;}">
            <a:extLst>
              <a:ext uri="{FF2B5EF4-FFF2-40B4-BE49-F238E27FC236}">
                <a16:creationId xmlns:a16="http://schemas.microsoft.com/office/drawing/2014/main" id="{0EC2E723-61CE-4C8C-BECE-AF3403B1D12D}"/>
              </a:ext>
            </a:extLst>
          </p:cNvPr>
          <p:cNvSpPr txBox="1">
            <a:spLocks/>
          </p:cNvSpPr>
          <p:nvPr userDrawn="1"/>
        </p:nvSpPr>
        <p:spPr>
          <a:xfrm>
            <a:off x="1378800" y="5972400"/>
            <a:ext cx="10555200" cy="306000"/>
          </a:xfrm>
          <a:prstGeom prst="rect">
            <a:avLst/>
          </a:prstGeom>
          <a:noFill/>
        </p:spPr>
        <p:txBody>
          <a:bodyPr vert="horz" lIns="0" tIns="0" rIns="0" bIns="0" rtlCol="0" anchor="t">
            <a:noAutofit/>
          </a:bodyPr>
          <a:lstStyle>
            <a:lvl1pPr marL="0" indent="0" algn="l" defTabSz="914400" rtl="0" eaLnBrk="1" latinLnBrk="0" hangingPunct="1">
              <a:lnSpc>
                <a:spcPct val="100000"/>
              </a:lnSpc>
              <a:spcBef>
                <a:spcPts val="600"/>
              </a:spcBef>
              <a:buFont typeface="Arial" panose="020B0604020202020204" pitchFamily="34" charset="0"/>
              <a:buNone/>
              <a:defRPr sz="2000" kern="1200">
                <a:solidFill>
                  <a:schemeClr val="tx1"/>
                </a:solidFill>
                <a:latin typeface="Arial Nova Light" panose="020B0304020202020204" pitchFamily="34" charset="0"/>
                <a:ea typeface="+mn-ea"/>
                <a:cs typeface="+mn-cs"/>
              </a:defRPr>
            </a:lvl1pPr>
            <a:lvl2pPr marL="457200" indent="0" algn="ctr" defTabSz="914400" rtl="0" eaLnBrk="1" latinLnBrk="0" hangingPunct="1">
              <a:lnSpc>
                <a:spcPct val="100000"/>
              </a:lnSpc>
              <a:spcBef>
                <a:spcPts val="6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100000"/>
              </a:lnSpc>
              <a:spcBef>
                <a:spcPts val="6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100000"/>
              </a:lnSpc>
              <a:spcBef>
                <a:spcPts val="600"/>
              </a:spcBef>
              <a:spcAft>
                <a:spcPts val="0"/>
              </a:spcAft>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100000"/>
              </a:lnSpc>
              <a:spcBef>
                <a:spcPts val="6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100000"/>
              </a:lnSpc>
              <a:spcBef>
                <a:spcPts val="600"/>
              </a:spcBef>
              <a:spcAft>
                <a:spcPts val="0"/>
              </a:spcAft>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6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6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100000"/>
              </a:lnSpc>
              <a:spcBef>
                <a:spcPts val="600"/>
              </a:spcBef>
              <a:buFont typeface="Arial" panose="020B0604020202020204" pitchFamily="34" charset="0"/>
              <a:buNone/>
              <a:defRPr sz="1600" kern="1200">
                <a:solidFill>
                  <a:schemeClr val="tx1"/>
                </a:solidFill>
                <a:latin typeface="+mn-lt"/>
                <a:ea typeface="+mn-ea"/>
                <a:cs typeface="+mn-cs"/>
              </a:defRPr>
            </a:lvl9pPr>
          </a:lstStyle>
          <a:p>
            <a:endParaRPr lang="en-GB" sz="1400">
              <a:solidFill>
                <a:schemeClr val="tx1"/>
              </a:solidFill>
            </a:endParaRPr>
          </a:p>
        </p:txBody>
      </p:sp>
      <p:sp>
        <p:nvSpPr>
          <p:cNvPr id="40" name="text" descr="{&#10; &quot;SkabelonDesign&quot;: {&#10; &quot;textualValue&quot;: &quot;&lt;key1/&gt;&quot;,&#10; &quot;bindingCollection&quot;: {&#10; &quot;key1&quot;: {&quot;SkabelonDesign&quot;:{&quot;type&quot;:&quot;Text&quot;,&quot;binding&quot;:&quot;PreparedDate&quot;}}&#10; }&#10; }&#10;}">
            <a:extLst>
              <a:ext uri="{FF2B5EF4-FFF2-40B4-BE49-F238E27FC236}">
                <a16:creationId xmlns:a16="http://schemas.microsoft.com/office/drawing/2014/main" id="{CDF51FEF-E9E1-4C32-AB05-F101B7031708}"/>
              </a:ext>
            </a:extLst>
          </p:cNvPr>
          <p:cNvSpPr txBox="1"/>
          <p:nvPr userDrawn="1"/>
        </p:nvSpPr>
        <p:spPr bwMode="gray">
          <a:xfrm>
            <a:off x="1378800" y="6547975"/>
            <a:ext cx="2889921" cy="154949"/>
          </a:xfrm>
          <a:prstGeom prst="rect">
            <a:avLst/>
          </a:prstGeom>
          <a:noFill/>
          <a:ln>
            <a:noFill/>
          </a:ln>
        </p:spPr>
        <p:txBody>
          <a:bodyPr wrap="square" lIns="0" tIns="0" rIns="0" bIns="0" rtlCol="0" anchor="ctr">
            <a:noAutofit/>
          </a:bodyPr>
          <a:lstStyle/>
          <a:p>
            <a:pPr algn="l"/>
            <a:r>
              <a:rPr lang="en-GB" sz="930">
                <a:solidFill>
                  <a:schemeClr val="tx1"/>
                </a:solidFill>
              </a:rPr>
              <a:t>2024-01-26</a:t>
            </a:r>
          </a:p>
        </p:txBody>
      </p:sp>
    </p:spTree>
    <p:extLst>
      <p:ext uri="{BB962C8B-B14F-4D97-AF65-F5344CB8AC3E}">
        <p14:creationId xmlns:p14="http://schemas.microsoft.com/office/powerpoint/2010/main" val="3606963090"/>
      </p:ext>
    </p:extLst>
  </p:cSld>
  <p:clrMapOvr>
    <a:masterClrMapping/>
  </p:clrMapOvr>
  <p:hf hd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icture &amp; Red box (1) ">
    <p:spTree>
      <p:nvGrpSpPr>
        <p:cNvPr id="1" name=""/>
        <p:cNvGrpSpPr/>
        <p:nvPr/>
      </p:nvGrpSpPr>
      <p:grpSpPr>
        <a:xfrm>
          <a:off x="0" y="0"/>
          <a:ext cx="0" cy="0"/>
          <a:chOff x="0" y="0"/>
          <a:chExt cx="0" cy="0"/>
        </a:xfrm>
      </p:grpSpPr>
      <p:sp>
        <p:nvSpPr>
          <p:cNvPr id="13" name="Picture Placeholder 3">
            <a:extLst>
              <a:ext uri="{FF2B5EF4-FFF2-40B4-BE49-F238E27FC236}">
                <a16:creationId xmlns:a16="http://schemas.microsoft.com/office/drawing/2014/main" id="{C0EE7B7B-F566-4855-B2E0-D348111D66F4}"/>
              </a:ext>
            </a:extLst>
          </p:cNvPr>
          <p:cNvSpPr>
            <a:spLocks noGrp="1"/>
          </p:cNvSpPr>
          <p:nvPr>
            <p:ph type="pic" sz="quarter" idx="18"/>
          </p:nvPr>
        </p:nvSpPr>
        <p:spPr>
          <a:xfrm>
            <a:off x="3217200" y="882650"/>
            <a:ext cx="8974800" cy="5462588"/>
          </a:xfrm>
          <a:noFill/>
        </p:spPr>
        <p:txBody>
          <a:bodyPr tIns="756000" anchor="ctr"/>
          <a:lstStyle>
            <a:lvl1pPr algn="ctr">
              <a:defRPr>
                <a:solidFill>
                  <a:srgbClr val="737373"/>
                </a:solidFill>
              </a:defRPr>
            </a:lvl1pPr>
          </a:lstStyle>
          <a:p>
            <a:r>
              <a:rPr lang="en-US"/>
              <a:t>Click icon to add picture</a:t>
            </a:r>
          </a:p>
        </p:txBody>
      </p:sp>
      <p:sp>
        <p:nvSpPr>
          <p:cNvPr id="8" name="Content Placeholder 3">
            <a:extLst>
              <a:ext uri="{FF2B5EF4-FFF2-40B4-BE49-F238E27FC236}">
                <a16:creationId xmlns:a16="http://schemas.microsoft.com/office/drawing/2014/main" id="{56BC035B-BAB1-4A51-BFA6-CE8077EA9BCB}"/>
              </a:ext>
            </a:extLst>
          </p:cNvPr>
          <p:cNvSpPr>
            <a:spLocks noGrp="1"/>
          </p:cNvSpPr>
          <p:nvPr>
            <p:ph sz="quarter" idx="26"/>
          </p:nvPr>
        </p:nvSpPr>
        <p:spPr bwMode="gray">
          <a:xfrm>
            <a:off x="263525" y="1375200"/>
            <a:ext cx="3672000" cy="2160000"/>
          </a:xfrm>
          <a:solidFill>
            <a:schemeClr val="tx2"/>
          </a:solidFill>
        </p:spPr>
        <p:txBody>
          <a:bodyPr lIns="324000" tIns="252000" rIns="324000" bIns="46800"/>
          <a:lstStyle>
            <a:lvl1pPr>
              <a:lnSpc>
                <a:spcPct val="100000"/>
              </a:lnSpc>
              <a:spcBef>
                <a:spcPts val="600"/>
              </a:spcBef>
              <a:defRPr sz="2000" b="0">
                <a:solidFill>
                  <a:schemeClr val="bg1"/>
                </a:solidFill>
              </a:defRPr>
            </a:lvl1pPr>
            <a:lvl2pPr>
              <a:lnSpc>
                <a:spcPct val="100000"/>
              </a:lnSpc>
              <a:spcBef>
                <a:spcPts val="600"/>
              </a:spcBef>
              <a:defRPr sz="2000" b="1"/>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p:txBody>
      </p:sp>
      <p:sp>
        <p:nvSpPr>
          <p:cNvPr id="10" name="Title 1">
            <a:extLst>
              <a:ext uri="{FF2B5EF4-FFF2-40B4-BE49-F238E27FC236}">
                <a16:creationId xmlns:a16="http://schemas.microsoft.com/office/drawing/2014/main" id="{49C6567E-C4DF-4FB0-9D5E-ACC3B7BDA530}"/>
              </a:ext>
            </a:extLst>
          </p:cNvPr>
          <p:cNvSpPr>
            <a:spLocks noGrp="1"/>
          </p:cNvSpPr>
          <p:nvPr>
            <p:ph type="title"/>
          </p:nvPr>
        </p:nvSpPr>
        <p:spPr>
          <a:xfrm>
            <a:off x="263524" y="187199"/>
            <a:ext cx="8856000" cy="435600"/>
          </a:xfrm>
        </p:spPr>
        <p:txBody>
          <a:bodyPr anchor="ctr">
            <a:noAutofit/>
          </a:bodyPr>
          <a:lstStyle>
            <a:lvl1pPr>
              <a:defRPr sz="2400"/>
            </a:lvl1pPr>
          </a:lstStyle>
          <a:p>
            <a:r>
              <a:rPr lang="en-US"/>
              <a:t>Click to edit Master title style</a:t>
            </a:r>
          </a:p>
        </p:txBody>
      </p:sp>
      <p:sp>
        <p:nvSpPr>
          <p:cNvPr id="3" name="Slide Number Placeholder 2">
            <a:extLst>
              <a:ext uri="{FF2B5EF4-FFF2-40B4-BE49-F238E27FC236}">
                <a16:creationId xmlns:a16="http://schemas.microsoft.com/office/drawing/2014/main" id="{ACE7135E-979F-46C5-87ED-9340DADDAF4C}"/>
              </a:ext>
            </a:extLst>
          </p:cNvPr>
          <p:cNvSpPr>
            <a:spLocks noGrp="1"/>
          </p:cNvSpPr>
          <p:nvPr>
            <p:ph type="sldNum" sz="quarter" idx="28"/>
          </p:nvPr>
        </p:nvSpPr>
        <p:spPr/>
        <p:txBody>
          <a:bodyPr/>
          <a:lstStyle/>
          <a:p>
            <a:fld id="{C24EC536-6FE3-4540-8D85-74C58F0BF697}" type="slidenum">
              <a:rPr lang="en-US" smtClean="0"/>
              <a:pPr/>
              <a:t>‹#›</a:t>
            </a:fld>
            <a:endParaRPr lang="en-US"/>
          </a:p>
        </p:txBody>
      </p:sp>
      <p:sp>
        <p:nvSpPr>
          <p:cNvPr id="11" name="Footer Placeholder 5">
            <a:extLst>
              <a:ext uri="{FF2B5EF4-FFF2-40B4-BE49-F238E27FC236}">
                <a16:creationId xmlns:a16="http://schemas.microsoft.com/office/drawing/2014/main" id="{817AC20B-743F-47C0-98DF-04476E564018}"/>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4844374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pictures &amp; Content">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AD1B31ED-E7F7-4220-8A41-FD0D2DB42296}"/>
              </a:ext>
            </a:extLst>
          </p:cNvPr>
          <p:cNvSpPr>
            <a:spLocks noGrp="1"/>
          </p:cNvSpPr>
          <p:nvPr>
            <p:ph type="title"/>
          </p:nvPr>
        </p:nvSpPr>
        <p:spPr>
          <a:xfrm>
            <a:off x="263524" y="187199"/>
            <a:ext cx="8856000" cy="435600"/>
          </a:xfrm>
        </p:spPr>
        <p:txBody>
          <a:bodyPr anchor="ctr">
            <a:noAutofit/>
          </a:bodyPr>
          <a:lstStyle>
            <a:lvl1pPr>
              <a:defRPr sz="2400" b="0"/>
            </a:lvl1pPr>
          </a:lstStyle>
          <a:p>
            <a:r>
              <a:rPr lang="en-US"/>
              <a:t>Click to edit Master title style</a:t>
            </a:r>
          </a:p>
        </p:txBody>
      </p:sp>
      <p:sp>
        <p:nvSpPr>
          <p:cNvPr id="7" name="Picture Placeholder 3">
            <a:extLst>
              <a:ext uri="{FF2B5EF4-FFF2-40B4-BE49-F238E27FC236}">
                <a16:creationId xmlns:a16="http://schemas.microsoft.com/office/drawing/2014/main" id="{22B03D77-2FA2-473A-AE4B-5598DD84CA04}"/>
              </a:ext>
            </a:extLst>
          </p:cNvPr>
          <p:cNvSpPr>
            <a:spLocks noGrp="1"/>
          </p:cNvSpPr>
          <p:nvPr>
            <p:ph type="pic" sz="quarter" idx="19"/>
          </p:nvPr>
        </p:nvSpPr>
        <p:spPr>
          <a:xfrm>
            <a:off x="8117457" y="3879442"/>
            <a:ext cx="4074543" cy="2465796"/>
          </a:xfrm>
          <a:noFill/>
        </p:spPr>
        <p:txBody>
          <a:bodyPr tIns="756000" anchor="ctr"/>
          <a:lstStyle>
            <a:lvl1pPr algn="ctr">
              <a:defRPr>
                <a:solidFill>
                  <a:srgbClr val="737373"/>
                </a:solidFill>
              </a:defRPr>
            </a:lvl1pPr>
          </a:lstStyle>
          <a:p>
            <a:r>
              <a:rPr lang="en-US"/>
              <a:t>Click icon to add picture</a:t>
            </a:r>
          </a:p>
        </p:txBody>
      </p:sp>
      <p:sp>
        <p:nvSpPr>
          <p:cNvPr id="8" name="Content Placeholder 3">
            <a:extLst>
              <a:ext uri="{FF2B5EF4-FFF2-40B4-BE49-F238E27FC236}">
                <a16:creationId xmlns:a16="http://schemas.microsoft.com/office/drawing/2014/main" id="{22A883F4-CFBC-4CBC-8A0D-C4833E1B0B29}"/>
              </a:ext>
            </a:extLst>
          </p:cNvPr>
          <p:cNvSpPr>
            <a:spLocks noGrp="1"/>
          </p:cNvSpPr>
          <p:nvPr>
            <p:ph sz="quarter" idx="32"/>
          </p:nvPr>
        </p:nvSpPr>
        <p:spPr bwMode="gray">
          <a:xfrm>
            <a:off x="8117457" y="1947770"/>
            <a:ext cx="3811019" cy="1931672"/>
          </a:xfrm>
        </p:spPr>
        <p:txBody>
          <a:bodyPr lIns="324000" tIns="0" rIns="108000" bIns="324000"/>
          <a:lstStyle>
            <a:lvl1pPr>
              <a:lnSpc>
                <a:spcPct val="100000"/>
              </a:lnSpc>
              <a:spcBef>
                <a:spcPts val="600"/>
              </a:spcBef>
              <a:defRPr sz="1200"/>
            </a:lvl1pPr>
            <a:lvl2pPr>
              <a:lnSpc>
                <a:spcPct val="100000"/>
              </a:lnSpc>
              <a:spcBef>
                <a:spcPts val="600"/>
              </a:spcBef>
              <a:defRPr sz="1200"/>
            </a:lvl2pPr>
            <a:lvl3pPr>
              <a:lnSpc>
                <a:spcPct val="100000"/>
              </a:lnSpc>
              <a:spcBef>
                <a:spcPts val="600"/>
              </a:spcBef>
              <a:defRPr sz="1200"/>
            </a:lvl3pPr>
            <a:lvl4pPr>
              <a:lnSpc>
                <a:spcPct val="100000"/>
              </a:lnSpc>
              <a:spcBef>
                <a:spcPts val="600"/>
              </a:spcBef>
              <a:defRPr sz="1200"/>
            </a:lvl4pPr>
            <a:lvl5pPr>
              <a:lnSpc>
                <a:spcPct val="100000"/>
              </a:lnSpc>
              <a:spcBef>
                <a:spcPts val="6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11">
            <a:extLst>
              <a:ext uri="{FF2B5EF4-FFF2-40B4-BE49-F238E27FC236}">
                <a16:creationId xmlns:a16="http://schemas.microsoft.com/office/drawing/2014/main" id="{F53AC1E3-D661-4688-928C-C864A4595EAA}"/>
              </a:ext>
            </a:extLst>
          </p:cNvPr>
          <p:cNvSpPr>
            <a:spLocks noGrp="1"/>
          </p:cNvSpPr>
          <p:nvPr>
            <p:ph type="body" sz="quarter" idx="25"/>
          </p:nvPr>
        </p:nvSpPr>
        <p:spPr bwMode="gray">
          <a:xfrm>
            <a:off x="8117457" y="882649"/>
            <a:ext cx="3811019" cy="805271"/>
          </a:xfrm>
        </p:spPr>
        <p:txBody>
          <a:bodyPr lIns="324000" tIns="216000" rIns="0" anchor="t"/>
          <a:lstStyle>
            <a:lvl1pPr marL="0" indent="0">
              <a:lnSpc>
                <a:spcPct val="100000"/>
              </a:lnSpc>
              <a:spcBef>
                <a:spcPts val="100"/>
              </a:spcBef>
              <a:buFont typeface="Arial" panose="020B0604020202020204" pitchFamily="34" charset="0"/>
              <a:buNone/>
              <a:defRPr sz="2000" b="1">
                <a:solidFill>
                  <a:schemeClr val="tx1"/>
                </a:solidFill>
              </a:defRPr>
            </a:lvl1pPr>
            <a:lvl2pPr marL="0" indent="0">
              <a:lnSpc>
                <a:spcPct val="100000"/>
              </a:lnSpc>
              <a:spcBef>
                <a:spcPts val="100"/>
              </a:spcBef>
              <a:buNone/>
              <a:defRPr sz="1600" b="1">
                <a:solidFill>
                  <a:schemeClr val="accent1"/>
                </a:solidFill>
              </a:defRPr>
            </a:lvl2pPr>
            <a:lvl3pPr marL="0" indent="0">
              <a:lnSpc>
                <a:spcPct val="100000"/>
              </a:lnSpc>
              <a:spcBef>
                <a:spcPts val="100"/>
              </a:spcBef>
              <a:buNone/>
              <a:defRPr sz="1600" b="1">
                <a:solidFill>
                  <a:schemeClr val="accent1"/>
                </a:solidFill>
              </a:defRPr>
            </a:lvl3pPr>
            <a:lvl4pPr marL="0" indent="0">
              <a:lnSpc>
                <a:spcPct val="100000"/>
              </a:lnSpc>
              <a:spcBef>
                <a:spcPts val="100"/>
              </a:spcBef>
              <a:buNone/>
              <a:defRPr sz="1600" b="1">
                <a:solidFill>
                  <a:schemeClr val="accent1"/>
                </a:solidFill>
              </a:defRPr>
            </a:lvl4pPr>
            <a:lvl5pPr marL="0" indent="0">
              <a:lnSpc>
                <a:spcPct val="100000"/>
              </a:lnSpc>
              <a:spcBef>
                <a:spcPts val="100"/>
              </a:spcBef>
              <a:buNone/>
              <a:defRPr sz="1600" b="1">
                <a:solidFill>
                  <a:schemeClr val="accent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4" name="Slide Number Placeholder 3">
            <a:extLst>
              <a:ext uri="{FF2B5EF4-FFF2-40B4-BE49-F238E27FC236}">
                <a16:creationId xmlns:a16="http://schemas.microsoft.com/office/drawing/2014/main" id="{81E6774A-9B02-43E6-AF77-2A4668151235}"/>
              </a:ext>
            </a:extLst>
          </p:cNvPr>
          <p:cNvSpPr>
            <a:spLocks noGrp="1"/>
          </p:cNvSpPr>
          <p:nvPr>
            <p:ph type="sldNum" sz="quarter" idx="34"/>
          </p:nvPr>
        </p:nvSpPr>
        <p:spPr/>
        <p:txBody>
          <a:bodyPr/>
          <a:lstStyle/>
          <a:p>
            <a:fld id="{C24EC536-6FE3-4540-8D85-74C58F0BF697}" type="slidenum">
              <a:rPr lang="en-US" smtClean="0"/>
              <a:pPr/>
              <a:t>‹#›</a:t>
            </a:fld>
            <a:endParaRPr lang="en-US"/>
          </a:p>
        </p:txBody>
      </p:sp>
      <p:sp>
        <p:nvSpPr>
          <p:cNvPr id="11" name="Footer Placeholder 5">
            <a:extLst>
              <a:ext uri="{FF2B5EF4-FFF2-40B4-BE49-F238E27FC236}">
                <a16:creationId xmlns:a16="http://schemas.microsoft.com/office/drawing/2014/main" id="{728D6A8E-B7B2-46FE-B092-198A01EC3C44}"/>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41862381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1.2) ">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DEC4303-B6CF-46B0-B379-C819ED7C2106}"/>
              </a:ext>
            </a:extLst>
          </p:cNvPr>
          <p:cNvSpPr>
            <a:spLocks noGrp="1"/>
          </p:cNvSpPr>
          <p:nvPr>
            <p:ph type="title"/>
          </p:nvPr>
        </p:nvSpPr>
        <p:spPr>
          <a:xfrm>
            <a:off x="263524" y="187199"/>
            <a:ext cx="8856000" cy="435600"/>
          </a:xfrm>
        </p:spPr>
        <p:txBody>
          <a:bodyPr anchor="ctr">
            <a:noAutofit/>
          </a:bodyPr>
          <a:lstStyle>
            <a:lvl1pPr>
              <a:defRPr sz="2400"/>
            </a:lvl1pPr>
          </a:lstStyle>
          <a:p>
            <a:r>
              <a:rPr lang="en-US"/>
              <a:t>Click to edit Master title style</a:t>
            </a:r>
          </a:p>
        </p:txBody>
      </p:sp>
      <p:sp>
        <p:nvSpPr>
          <p:cNvPr id="10" name="Picture Placeholder 3">
            <a:extLst>
              <a:ext uri="{FF2B5EF4-FFF2-40B4-BE49-F238E27FC236}">
                <a16:creationId xmlns:a16="http://schemas.microsoft.com/office/drawing/2014/main" id="{77AD5145-5964-48FD-8668-FAC67E019C00}"/>
              </a:ext>
            </a:extLst>
          </p:cNvPr>
          <p:cNvSpPr>
            <a:spLocks noGrp="1"/>
          </p:cNvSpPr>
          <p:nvPr>
            <p:ph type="pic" sz="quarter" idx="18"/>
          </p:nvPr>
        </p:nvSpPr>
        <p:spPr>
          <a:xfrm>
            <a:off x="1" y="882650"/>
            <a:ext cx="12191999" cy="5462588"/>
          </a:xfrm>
          <a:noFill/>
        </p:spPr>
        <p:txBody>
          <a:bodyPr tIns="756000" anchor="ctr"/>
          <a:lstStyle>
            <a:lvl1pPr algn="ctr">
              <a:defRPr>
                <a:solidFill>
                  <a:srgbClr val="737373"/>
                </a:solidFill>
              </a:defRPr>
            </a:lvl1pPr>
          </a:lstStyle>
          <a:p>
            <a:r>
              <a:rPr lang="en-US"/>
              <a:t>Click icon to add picture</a:t>
            </a:r>
          </a:p>
        </p:txBody>
      </p:sp>
      <p:sp>
        <p:nvSpPr>
          <p:cNvPr id="3" name="Slide Number Placeholder 2">
            <a:extLst>
              <a:ext uri="{FF2B5EF4-FFF2-40B4-BE49-F238E27FC236}">
                <a16:creationId xmlns:a16="http://schemas.microsoft.com/office/drawing/2014/main" id="{0ADE5099-B64D-4E55-81FB-49ABBB6A6446}"/>
              </a:ext>
            </a:extLst>
          </p:cNvPr>
          <p:cNvSpPr>
            <a:spLocks noGrp="1"/>
          </p:cNvSpPr>
          <p:nvPr>
            <p:ph type="sldNum" sz="quarter" idx="20"/>
          </p:nvPr>
        </p:nvSpPr>
        <p:spPr/>
        <p:txBody>
          <a:bodyPr/>
          <a:lstStyle/>
          <a:p>
            <a:fld id="{C24EC536-6FE3-4540-8D85-74C58F0BF697}" type="slidenum">
              <a:rPr lang="en-US" smtClean="0"/>
              <a:pPr/>
              <a:t>‹#›</a:t>
            </a:fld>
            <a:endParaRPr lang="en-US"/>
          </a:p>
        </p:txBody>
      </p:sp>
      <p:sp>
        <p:nvSpPr>
          <p:cNvPr id="9" name="Footer Placeholder 5">
            <a:extLst>
              <a:ext uri="{FF2B5EF4-FFF2-40B4-BE49-F238E27FC236}">
                <a16:creationId xmlns:a16="http://schemas.microsoft.com/office/drawing/2014/main" id="{6329601D-B987-48A1-91A5-3437FFB09291}"/>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42495316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amp; Content">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DEC4303-B6CF-46B0-B379-C819ED7C2106}"/>
              </a:ext>
            </a:extLst>
          </p:cNvPr>
          <p:cNvSpPr>
            <a:spLocks noGrp="1"/>
          </p:cNvSpPr>
          <p:nvPr>
            <p:ph type="title"/>
          </p:nvPr>
        </p:nvSpPr>
        <p:spPr>
          <a:xfrm>
            <a:off x="263524" y="187199"/>
            <a:ext cx="8856000" cy="435600"/>
          </a:xfrm>
        </p:spPr>
        <p:txBody>
          <a:bodyPr anchor="ctr">
            <a:noAutofit/>
          </a:bodyPr>
          <a:lstStyle>
            <a:lvl1pPr>
              <a:defRPr sz="2400"/>
            </a:lvl1pPr>
          </a:lstStyle>
          <a:p>
            <a:r>
              <a:rPr lang="en-US"/>
              <a:t>Click to edit Master title style</a:t>
            </a:r>
          </a:p>
        </p:txBody>
      </p:sp>
      <p:sp>
        <p:nvSpPr>
          <p:cNvPr id="9" name="Picture Placeholder 3">
            <a:extLst>
              <a:ext uri="{FF2B5EF4-FFF2-40B4-BE49-F238E27FC236}">
                <a16:creationId xmlns:a16="http://schemas.microsoft.com/office/drawing/2014/main" id="{5EFDDFA6-A169-418F-B10F-BD5F68A5495D}"/>
              </a:ext>
            </a:extLst>
          </p:cNvPr>
          <p:cNvSpPr>
            <a:spLocks noGrp="1"/>
          </p:cNvSpPr>
          <p:nvPr>
            <p:ph type="pic" sz="quarter" idx="18"/>
          </p:nvPr>
        </p:nvSpPr>
        <p:spPr>
          <a:xfrm>
            <a:off x="1" y="882650"/>
            <a:ext cx="12192000" cy="5462588"/>
          </a:xfrm>
          <a:noFill/>
        </p:spPr>
        <p:txBody>
          <a:bodyPr tIns="756000" anchor="ctr"/>
          <a:lstStyle>
            <a:lvl1pPr algn="ctr">
              <a:defRPr>
                <a:solidFill>
                  <a:srgbClr val="737373"/>
                </a:solidFill>
              </a:defRPr>
            </a:lvl1pPr>
          </a:lstStyle>
          <a:p>
            <a:r>
              <a:rPr lang="en-US"/>
              <a:t>Click icon to add picture</a:t>
            </a:r>
          </a:p>
        </p:txBody>
      </p:sp>
      <p:sp>
        <p:nvSpPr>
          <p:cNvPr id="10" name="Content Placeholder 3">
            <a:extLst>
              <a:ext uri="{FF2B5EF4-FFF2-40B4-BE49-F238E27FC236}">
                <a16:creationId xmlns:a16="http://schemas.microsoft.com/office/drawing/2014/main" id="{E443FC17-BCDF-43B2-ACE2-E95733DC12BE}"/>
              </a:ext>
            </a:extLst>
          </p:cNvPr>
          <p:cNvSpPr>
            <a:spLocks noGrp="1"/>
          </p:cNvSpPr>
          <p:nvPr>
            <p:ph sz="quarter" idx="27"/>
          </p:nvPr>
        </p:nvSpPr>
        <p:spPr bwMode="gray">
          <a:xfrm>
            <a:off x="263525" y="1125538"/>
            <a:ext cx="3672236" cy="4471200"/>
          </a:xfrm>
          <a:solidFill>
            <a:schemeClr val="bg1"/>
          </a:solidFill>
        </p:spPr>
        <p:txBody>
          <a:bodyPr lIns="324000" tIns="252000" rIns="324000" bIns="46800"/>
          <a:lstStyle>
            <a:lvl1pPr>
              <a:lnSpc>
                <a:spcPct val="100000"/>
              </a:lnSpc>
              <a:spcBef>
                <a:spcPts val="600"/>
              </a:spcBef>
              <a:defRPr sz="2000" b="0">
                <a:solidFill>
                  <a:schemeClr val="bg1"/>
                </a:solidFill>
              </a:defRPr>
            </a:lvl1pPr>
            <a:lvl2pPr>
              <a:lnSpc>
                <a:spcPct val="100000"/>
              </a:lnSpc>
              <a:spcBef>
                <a:spcPts val="600"/>
              </a:spcBef>
              <a:defRPr sz="2000" b="1"/>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p:txBody>
      </p:sp>
      <p:sp>
        <p:nvSpPr>
          <p:cNvPr id="3" name="Slide Number Placeholder 2">
            <a:extLst>
              <a:ext uri="{FF2B5EF4-FFF2-40B4-BE49-F238E27FC236}">
                <a16:creationId xmlns:a16="http://schemas.microsoft.com/office/drawing/2014/main" id="{35CF78A4-6DF2-4125-932D-83748BE56F6E}"/>
              </a:ext>
            </a:extLst>
          </p:cNvPr>
          <p:cNvSpPr>
            <a:spLocks noGrp="1"/>
          </p:cNvSpPr>
          <p:nvPr>
            <p:ph type="sldNum" sz="quarter" idx="29"/>
          </p:nvPr>
        </p:nvSpPr>
        <p:spPr/>
        <p:txBody>
          <a:bodyPr/>
          <a:lstStyle/>
          <a:p>
            <a:fld id="{C24EC536-6FE3-4540-8D85-74C58F0BF697}" type="slidenum">
              <a:rPr lang="en-US" smtClean="0"/>
              <a:pPr/>
              <a:t>‹#›</a:t>
            </a:fld>
            <a:endParaRPr lang="en-US"/>
          </a:p>
        </p:txBody>
      </p:sp>
      <p:sp>
        <p:nvSpPr>
          <p:cNvPr id="12" name="Footer Placeholder 5">
            <a:extLst>
              <a:ext uri="{FF2B5EF4-FFF2-40B4-BE49-F238E27FC236}">
                <a16:creationId xmlns:a16="http://schemas.microsoft.com/office/drawing/2014/main" id="{D4975902-38A0-4F75-A808-F5066273AE13}"/>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25558664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4) &amp; (Red) (1.2)">
    <p:spTree>
      <p:nvGrpSpPr>
        <p:cNvPr id="1" name=""/>
        <p:cNvGrpSpPr/>
        <p:nvPr/>
      </p:nvGrpSpPr>
      <p:grpSpPr>
        <a:xfrm>
          <a:off x="0" y="0"/>
          <a:ext cx="0" cy="0"/>
          <a:chOff x="0" y="0"/>
          <a:chExt cx="0" cy="0"/>
        </a:xfrm>
      </p:grpSpPr>
      <p:sp>
        <p:nvSpPr>
          <p:cNvPr id="13" name="Picture Placeholder 3">
            <a:extLst>
              <a:ext uri="{FF2B5EF4-FFF2-40B4-BE49-F238E27FC236}">
                <a16:creationId xmlns:a16="http://schemas.microsoft.com/office/drawing/2014/main" id="{C0EE7B7B-F566-4855-B2E0-D348111D66F4}"/>
              </a:ext>
            </a:extLst>
          </p:cNvPr>
          <p:cNvSpPr>
            <a:spLocks noGrp="1"/>
          </p:cNvSpPr>
          <p:nvPr>
            <p:ph type="pic" sz="quarter" idx="18"/>
          </p:nvPr>
        </p:nvSpPr>
        <p:spPr>
          <a:xfrm>
            <a:off x="3431704" y="1268760"/>
            <a:ext cx="4248472" cy="2448272"/>
          </a:xfrm>
          <a:noFill/>
        </p:spPr>
        <p:txBody>
          <a:bodyPr tIns="756000" anchor="ctr"/>
          <a:lstStyle>
            <a:lvl1pPr algn="ctr">
              <a:defRPr>
                <a:solidFill>
                  <a:srgbClr val="737373"/>
                </a:solidFill>
              </a:defRPr>
            </a:lvl1pPr>
          </a:lstStyle>
          <a:p>
            <a:r>
              <a:rPr lang="en-US"/>
              <a:t>Click icon to add picture</a:t>
            </a:r>
          </a:p>
        </p:txBody>
      </p:sp>
      <p:sp>
        <p:nvSpPr>
          <p:cNvPr id="7" name="Picture Placeholder 3">
            <a:extLst>
              <a:ext uri="{FF2B5EF4-FFF2-40B4-BE49-F238E27FC236}">
                <a16:creationId xmlns:a16="http://schemas.microsoft.com/office/drawing/2014/main" id="{97E6A79D-7394-4BCC-8689-C94B7FC7798A}"/>
              </a:ext>
            </a:extLst>
          </p:cNvPr>
          <p:cNvSpPr>
            <a:spLocks noGrp="1"/>
          </p:cNvSpPr>
          <p:nvPr>
            <p:ph type="pic" sz="quarter" idx="19"/>
          </p:nvPr>
        </p:nvSpPr>
        <p:spPr>
          <a:xfrm>
            <a:off x="7896027" y="1268760"/>
            <a:ext cx="4032448" cy="2448272"/>
          </a:xfrm>
          <a:noFill/>
        </p:spPr>
        <p:txBody>
          <a:bodyPr tIns="756000" anchor="ctr"/>
          <a:lstStyle>
            <a:lvl1pPr algn="ctr">
              <a:defRPr>
                <a:solidFill>
                  <a:srgbClr val="737373"/>
                </a:solidFill>
              </a:defRPr>
            </a:lvl1pPr>
          </a:lstStyle>
          <a:p>
            <a:r>
              <a:rPr lang="en-US"/>
              <a:t>Click icon to add picture</a:t>
            </a:r>
          </a:p>
        </p:txBody>
      </p:sp>
      <p:sp>
        <p:nvSpPr>
          <p:cNvPr id="8" name="Picture Placeholder 3">
            <a:extLst>
              <a:ext uri="{FF2B5EF4-FFF2-40B4-BE49-F238E27FC236}">
                <a16:creationId xmlns:a16="http://schemas.microsoft.com/office/drawing/2014/main" id="{A2501572-ACDF-4C5D-9DF5-F46F5B75D4D3}"/>
              </a:ext>
            </a:extLst>
          </p:cNvPr>
          <p:cNvSpPr>
            <a:spLocks noGrp="1"/>
          </p:cNvSpPr>
          <p:nvPr>
            <p:ph type="pic" sz="quarter" idx="20"/>
          </p:nvPr>
        </p:nvSpPr>
        <p:spPr>
          <a:xfrm>
            <a:off x="3431704" y="3896966"/>
            <a:ext cx="4248472" cy="2448272"/>
          </a:xfrm>
          <a:noFill/>
        </p:spPr>
        <p:txBody>
          <a:bodyPr tIns="756000" anchor="ctr"/>
          <a:lstStyle>
            <a:lvl1pPr algn="ctr">
              <a:defRPr>
                <a:solidFill>
                  <a:srgbClr val="737373"/>
                </a:solidFill>
              </a:defRPr>
            </a:lvl1pPr>
          </a:lstStyle>
          <a:p>
            <a:r>
              <a:rPr lang="en-US"/>
              <a:t>Click icon to add picture</a:t>
            </a:r>
          </a:p>
        </p:txBody>
      </p:sp>
      <p:sp>
        <p:nvSpPr>
          <p:cNvPr id="9" name="Picture Placeholder 3">
            <a:extLst>
              <a:ext uri="{FF2B5EF4-FFF2-40B4-BE49-F238E27FC236}">
                <a16:creationId xmlns:a16="http://schemas.microsoft.com/office/drawing/2014/main" id="{E9DDE618-DE60-409A-81C9-DF306EC1F8BE}"/>
              </a:ext>
            </a:extLst>
          </p:cNvPr>
          <p:cNvSpPr>
            <a:spLocks noGrp="1"/>
          </p:cNvSpPr>
          <p:nvPr>
            <p:ph type="pic" sz="quarter" idx="21"/>
          </p:nvPr>
        </p:nvSpPr>
        <p:spPr>
          <a:xfrm>
            <a:off x="7896027" y="3896966"/>
            <a:ext cx="4032448" cy="2448272"/>
          </a:xfrm>
          <a:noFill/>
        </p:spPr>
        <p:txBody>
          <a:bodyPr tIns="756000" anchor="ctr"/>
          <a:lstStyle>
            <a:lvl1pPr algn="ctr">
              <a:defRPr>
                <a:solidFill>
                  <a:srgbClr val="737373"/>
                </a:solidFill>
              </a:defRPr>
            </a:lvl1pPr>
          </a:lstStyle>
          <a:p>
            <a:r>
              <a:rPr lang="en-US"/>
              <a:t>Click icon to add picture</a:t>
            </a:r>
          </a:p>
        </p:txBody>
      </p:sp>
      <p:sp>
        <p:nvSpPr>
          <p:cNvPr id="12" name="Content Placeholder 3">
            <a:extLst>
              <a:ext uri="{FF2B5EF4-FFF2-40B4-BE49-F238E27FC236}">
                <a16:creationId xmlns:a16="http://schemas.microsoft.com/office/drawing/2014/main" id="{5DE7F3C5-E709-407F-AE6E-D2E1093035DE}"/>
              </a:ext>
            </a:extLst>
          </p:cNvPr>
          <p:cNvSpPr>
            <a:spLocks noGrp="1"/>
          </p:cNvSpPr>
          <p:nvPr>
            <p:ph sz="quarter" idx="26"/>
          </p:nvPr>
        </p:nvSpPr>
        <p:spPr bwMode="gray">
          <a:xfrm>
            <a:off x="263525" y="1268760"/>
            <a:ext cx="2952155" cy="5076478"/>
          </a:xfrm>
          <a:solidFill>
            <a:srgbClr val="B3B3B3"/>
          </a:solidFill>
        </p:spPr>
        <p:txBody>
          <a:bodyPr lIns="252000" tIns="216000" rIns="252000" bIns="46800"/>
          <a:lstStyle>
            <a:lvl1pPr>
              <a:lnSpc>
                <a:spcPct val="100000"/>
              </a:lnSpc>
              <a:spcBef>
                <a:spcPts val="600"/>
              </a:spcBef>
              <a:defRPr sz="2000" b="1">
                <a:solidFill>
                  <a:schemeClr val="bg1"/>
                </a:solidFill>
              </a:defRPr>
            </a:lvl1pPr>
            <a:lvl2pPr>
              <a:lnSpc>
                <a:spcPct val="100000"/>
              </a:lnSpc>
              <a:spcBef>
                <a:spcPts val="600"/>
              </a:spcBef>
              <a:defRPr sz="2000" b="1"/>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p:txBody>
      </p:sp>
      <p:sp>
        <p:nvSpPr>
          <p:cNvPr id="14" name="Title 1">
            <a:extLst>
              <a:ext uri="{FF2B5EF4-FFF2-40B4-BE49-F238E27FC236}">
                <a16:creationId xmlns:a16="http://schemas.microsoft.com/office/drawing/2014/main" id="{42B434BB-384B-450C-9091-686F6412B5C7}"/>
              </a:ext>
            </a:extLst>
          </p:cNvPr>
          <p:cNvSpPr>
            <a:spLocks noGrp="1"/>
          </p:cNvSpPr>
          <p:nvPr>
            <p:ph type="title"/>
          </p:nvPr>
        </p:nvSpPr>
        <p:spPr>
          <a:xfrm>
            <a:off x="263524" y="187199"/>
            <a:ext cx="8856000" cy="435600"/>
          </a:xfrm>
        </p:spPr>
        <p:txBody>
          <a:bodyPr anchor="ctr">
            <a:noAutofit/>
          </a:bodyPr>
          <a:lstStyle>
            <a:lvl1pPr>
              <a:defRPr sz="2400"/>
            </a:lvl1pPr>
          </a:lstStyle>
          <a:p>
            <a:r>
              <a:rPr lang="en-US"/>
              <a:t>Click to edit Master title style</a:t>
            </a:r>
          </a:p>
        </p:txBody>
      </p:sp>
      <p:sp>
        <p:nvSpPr>
          <p:cNvPr id="3" name="Slide Number Placeholder 2">
            <a:extLst>
              <a:ext uri="{FF2B5EF4-FFF2-40B4-BE49-F238E27FC236}">
                <a16:creationId xmlns:a16="http://schemas.microsoft.com/office/drawing/2014/main" id="{85AEE6A2-4B6B-4A09-A7D9-F9C49430E5C2}"/>
              </a:ext>
            </a:extLst>
          </p:cNvPr>
          <p:cNvSpPr>
            <a:spLocks noGrp="1"/>
          </p:cNvSpPr>
          <p:nvPr>
            <p:ph type="sldNum" sz="quarter" idx="28"/>
          </p:nvPr>
        </p:nvSpPr>
        <p:spPr/>
        <p:txBody>
          <a:bodyPr/>
          <a:lstStyle/>
          <a:p>
            <a:fld id="{C24EC536-6FE3-4540-8D85-74C58F0BF697}" type="slidenum">
              <a:rPr lang="en-US" smtClean="0"/>
              <a:pPr/>
              <a:t>‹#›</a:t>
            </a:fld>
            <a:endParaRPr lang="en-US"/>
          </a:p>
        </p:txBody>
      </p:sp>
      <p:sp>
        <p:nvSpPr>
          <p:cNvPr id="15" name="Footer Placeholder 5">
            <a:extLst>
              <a:ext uri="{FF2B5EF4-FFF2-40B4-BE49-F238E27FC236}">
                <a16:creationId xmlns:a16="http://schemas.microsoft.com/office/drawing/2014/main" id="{CC30C0F8-B60E-459E-96E8-998FEC157166}"/>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29909819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3) &amp; Content (6) &amp; Numbers (3) (1.1)">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AD1B31ED-E7F7-4220-8A41-FD0D2DB42296}"/>
              </a:ext>
            </a:extLst>
          </p:cNvPr>
          <p:cNvSpPr>
            <a:spLocks noGrp="1"/>
          </p:cNvSpPr>
          <p:nvPr>
            <p:ph type="title"/>
          </p:nvPr>
        </p:nvSpPr>
        <p:spPr>
          <a:xfrm>
            <a:off x="263524" y="187199"/>
            <a:ext cx="8856000" cy="435600"/>
          </a:xfrm>
        </p:spPr>
        <p:txBody>
          <a:bodyPr anchor="ctr">
            <a:noAutofit/>
          </a:bodyPr>
          <a:lstStyle>
            <a:lvl1pPr>
              <a:defRPr sz="2400" b="0"/>
            </a:lvl1pPr>
          </a:lstStyle>
          <a:p>
            <a:r>
              <a:rPr lang="en-US"/>
              <a:t>Click to edit Master title style</a:t>
            </a:r>
          </a:p>
        </p:txBody>
      </p:sp>
      <p:sp>
        <p:nvSpPr>
          <p:cNvPr id="48" name="Text Placeholder 11">
            <a:extLst>
              <a:ext uri="{FF2B5EF4-FFF2-40B4-BE49-F238E27FC236}">
                <a16:creationId xmlns:a16="http://schemas.microsoft.com/office/drawing/2014/main" id="{D66D41FB-EBBB-45E5-AA8A-76C72AEA4435}"/>
              </a:ext>
            </a:extLst>
          </p:cNvPr>
          <p:cNvSpPr>
            <a:spLocks noGrp="1"/>
          </p:cNvSpPr>
          <p:nvPr>
            <p:ph type="body" sz="quarter" idx="25"/>
          </p:nvPr>
        </p:nvSpPr>
        <p:spPr bwMode="gray">
          <a:xfrm>
            <a:off x="1787157" y="4887774"/>
            <a:ext cx="2134531" cy="1457464"/>
          </a:xfrm>
          <a:solidFill>
            <a:srgbClr val="B3B3B3"/>
          </a:solidFill>
        </p:spPr>
        <p:txBody>
          <a:bodyPr lIns="108000" tIns="108000" rIns="108000" anchor="t"/>
          <a:lstStyle>
            <a:lvl1pPr marL="0" indent="0">
              <a:lnSpc>
                <a:spcPct val="100000"/>
              </a:lnSpc>
              <a:spcBef>
                <a:spcPts val="100"/>
              </a:spcBef>
              <a:buFont typeface="Arial" panose="020B0604020202020204" pitchFamily="34" charset="0"/>
              <a:buNone/>
              <a:defRPr sz="1600" b="0">
                <a:solidFill>
                  <a:schemeClr val="bg1"/>
                </a:solidFill>
              </a:defRPr>
            </a:lvl1pPr>
            <a:lvl2pPr marL="0" indent="0">
              <a:lnSpc>
                <a:spcPct val="100000"/>
              </a:lnSpc>
              <a:spcBef>
                <a:spcPts val="100"/>
              </a:spcBef>
              <a:buNone/>
              <a:defRPr sz="1600" b="1">
                <a:solidFill>
                  <a:schemeClr val="accent4"/>
                </a:solidFill>
              </a:defRPr>
            </a:lvl2pPr>
            <a:lvl3pPr marL="0" indent="0">
              <a:lnSpc>
                <a:spcPct val="100000"/>
              </a:lnSpc>
              <a:spcBef>
                <a:spcPts val="100"/>
              </a:spcBef>
              <a:buNone/>
              <a:defRPr sz="1600" b="1">
                <a:solidFill>
                  <a:schemeClr val="accent4"/>
                </a:solidFill>
              </a:defRPr>
            </a:lvl3pPr>
            <a:lvl4pPr marL="0" indent="0">
              <a:lnSpc>
                <a:spcPct val="100000"/>
              </a:lnSpc>
              <a:spcBef>
                <a:spcPts val="100"/>
              </a:spcBef>
              <a:buNone/>
              <a:defRPr sz="1600" b="1">
                <a:solidFill>
                  <a:schemeClr val="accent4"/>
                </a:solidFill>
              </a:defRPr>
            </a:lvl4pPr>
            <a:lvl5pPr marL="0" indent="0">
              <a:lnSpc>
                <a:spcPct val="100000"/>
              </a:lnSpc>
              <a:spcBef>
                <a:spcPts val="100"/>
              </a:spcBef>
              <a:buNone/>
              <a:defRPr sz="1600" b="1">
                <a:solidFill>
                  <a:schemeClr val="accent4"/>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49" name="Text Placeholder 11">
            <a:extLst>
              <a:ext uri="{FF2B5EF4-FFF2-40B4-BE49-F238E27FC236}">
                <a16:creationId xmlns:a16="http://schemas.microsoft.com/office/drawing/2014/main" id="{8EDA41C2-2290-499E-8ACE-371016FB2DDE}"/>
              </a:ext>
            </a:extLst>
          </p:cNvPr>
          <p:cNvSpPr>
            <a:spLocks noGrp="1"/>
          </p:cNvSpPr>
          <p:nvPr>
            <p:ph type="body" sz="quarter" idx="23"/>
          </p:nvPr>
        </p:nvSpPr>
        <p:spPr bwMode="gray">
          <a:xfrm>
            <a:off x="1787157" y="1376172"/>
            <a:ext cx="2134533" cy="1476762"/>
          </a:xfrm>
          <a:solidFill>
            <a:schemeClr val="tx2"/>
          </a:solidFill>
        </p:spPr>
        <p:txBody>
          <a:bodyPr lIns="108000" tIns="108000" rIns="108000" anchor="t"/>
          <a:lstStyle>
            <a:lvl1pPr marL="0" indent="0">
              <a:lnSpc>
                <a:spcPct val="100000"/>
              </a:lnSpc>
              <a:spcBef>
                <a:spcPts val="100"/>
              </a:spcBef>
              <a:buFont typeface="Arial" panose="020B0604020202020204" pitchFamily="34" charset="0"/>
              <a:buNone/>
              <a:defRPr sz="1600" b="0">
                <a:solidFill>
                  <a:schemeClr val="bg1"/>
                </a:solidFill>
              </a:defRPr>
            </a:lvl1pPr>
            <a:lvl2pPr marL="0" indent="0">
              <a:lnSpc>
                <a:spcPct val="100000"/>
              </a:lnSpc>
              <a:spcBef>
                <a:spcPts val="100"/>
              </a:spcBef>
              <a:buNone/>
              <a:defRPr sz="1600" b="1">
                <a:solidFill>
                  <a:schemeClr val="accent1"/>
                </a:solidFill>
              </a:defRPr>
            </a:lvl2pPr>
            <a:lvl3pPr marL="0" indent="0">
              <a:lnSpc>
                <a:spcPct val="100000"/>
              </a:lnSpc>
              <a:spcBef>
                <a:spcPts val="100"/>
              </a:spcBef>
              <a:buNone/>
              <a:defRPr sz="1600" b="1">
                <a:solidFill>
                  <a:schemeClr val="accent1"/>
                </a:solidFill>
              </a:defRPr>
            </a:lvl3pPr>
            <a:lvl4pPr marL="0" indent="0">
              <a:lnSpc>
                <a:spcPct val="100000"/>
              </a:lnSpc>
              <a:spcBef>
                <a:spcPts val="100"/>
              </a:spcBef>
              <a:buNone/>
              <a:defRPr sz="1600" b="1">
                <a:solidFill>
                  <a:schemeClr val="accent1"/>
                </a:solidFill>
              </a:defRPr>
            </a:lvl4pPr>
            <a:lvl5pPr marL="0" indent="0">
              <a:lnSpc>
                <a:spcPct val="100000"/>
              </a:lnSpc>
              <a:spcBef>
                <a:spcPts val="100"/>
              </a:spcBef>
              <a:buNone/>
              <a:defRPr sz="1600" b="1">
                <a:solidFill>
                  <a:schemeClr val="accent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50" name="Text Placeholder 11">
            <a:extLst>
              <a:ext uri="{FF2B5EF4-FFF2-40B4-BE49-F238E27FC236}">
                <a16:creationId xmlns:a16="http://schemas.microsoft.com/office/drawing/2014/main" id="{B9761349-0BC1-4522-9BB5-236A6C6DA2CE}"/>
              </a:ext>
            </a:extLst>
          </p:cNvPr>
          <p:cNvSpPr>
            <a:spLocks noGrp="1"/>
          </p:cNvSpPr>
          <p:nvPr>
            <p:ph type="body" sz="quarter" idx="24"/>
          </p:nvPr>
        </p:nvSpPr>
        <p:spPr bwMode="gray">
          <a:xfrm>
            <a:off x="1787158" y="3125396"/>
            <a:ext cx="2134532" cy="1457463"/>
          </a:xfrm>
          <a:solidFill>
            <a:srgbClr val="4D4D4D"/>
          </a:solidFill>
        </p:spPr>
        <p:txBody>
          <a:bodyPr lIns="108000" tIns="108000" rIns="108000" anchor="t"/>
          <a:lstStyle>
            <a:lvl1pPr marL="0" indent="0">
              <a:lnSpc>
                <a:spcPct val="100000"/>
              </a:lnSpc>
              <a:spcBef>
                <a:spcPts val="100"/>
              </a:spcBef>
              <a:buFont typeface="Arial" panose="020B0604020202020204" pitchFamily="34" charset="0"/>
              <a:buNone/>
              <a:defRPr sz="1600" b="0">
                <a:solidFill>
                  <a:schemeClr val="bg1"/>
                </a:solidFill>
              </a:defRPr>
            </a:lvl1pPr>
            <a:lvl2pPr marL="0" indent="0">
              <a:lnSpc>
                <a:spcPct val="100000"/>
              </a:lnSpc>
              <a:spcBef>
                <a:spcPts val="100"/>
              </a:spcBef>
              <a:buNone/>
              <a:defRPr sz="1600" b="1">
                <a:solidFill>
                  <a:schemeClr val="tx1"/>
                </a:solidFill>
              </a:defRPr>
            </a:lvl2pPr>
            <a:lvl3pPr marL="0" indent="0">
              <a:lnSpc>
                <a:spcPct val="100000"/>
              </a:lnSpc>
              <a:spcBef>
                <a:spcPts val="100"/>
              </a:spcBef>
              <a:buNone/>
              <a:defRPr sz="1600" b="1">
                <a:solidFill>
                  <a:schemeClr val="tx1"/>
                </a:solidFill>
              </a:defRPr>
            </a:lvl3pPr>
            <a:lvl4pPr marL="0" indent="0">
              <a:lnSpc>
                <a:spcPct val="100000"/>
              </a:lnSpc>
              <a:spcBef>
                <a:spcPts val="100"/>
              </a:spcBef>
              <a:buNone/>
              <a:defRPr sz="1600" b="1">
                <a:solidFill>
                  <a:schemeClr val="tx1"/>
                </a:solidFill>
              </a:defRPr>
            </a:lvl4pPr>
            <a:lvl5pPr marL="0" indent="0">
              <a:lnSpc>
                <a:spcPct val="100000"/>
              </a:lnSpc>
              <a:spcBef>
                <a:spcPts val="100"/>
              </a:spcBef>
              <a:buNone/>
              <a:defRPr sz="1600" b="1">
                <a:solidFill>
                  <a:schemeClr val="tx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52" name="Content Placeholder 3">
            <a:extLst>
              <a:ext uri="{FF2B5EF4-FFF2-40B4-BE49-F238E27FC236}">
                <a16:creationId xmlns:a16="http://schemas.microsoft.com/office/drawing/2014/main" id="{8639E75B-2B3B-453D-A5CE-4B15CE535425}"/>
              </a:ext>
            </a:extLst>
          </p:cNvPr>
          <p:cNvSpPr>
            <a:spLocks noGrp="1"/>
          </p:cNvSpPr>
          <p:nvPr>
            <p:ph sz="quarter" idx="29"/>
          </p:nvPr>
        </p:nvSpPr>
        <p:spPr bwMode="gray">
          <a:xfrm>
            <a:off x="4160766" y="1376172"/>
            <a:ext cx="7754326" cy="1476762"/>
          </a:xfrm>
        </p:spPr>
        <p:txBody>
          <a:bodyPr lIns="0" tIns="108000" rIns="0" bIns="0"/>
          <a:lstStyle>
            <a:lvl1pPr>
              <a:lnSpc>
                <a:spcPct val="100000"/>
              </a:lnSpc>
              <a:spcBef>
                <a:spcPts val="600"/>
              </a:spcBef>
              <a:defRPr sz="1200"/>
            </a:lvl1pPr>
            <a:lvl2pPr>
              <a:lnSpc>
                <a:spcPct val="100000"/>
              </a:lnSpc>
              <a:spcBef>
                <a:spcPts val="600"/>
              </a:spcBef>
              <a:defRPr sz="1200"/>
            </a:lvl2pPr>
            <a:lvl3pPr>
              <a:lnSpc>
                <a:spcPct val="100000"/>
              </a:lnSpc>
              <a:spcBef>
                <a:spcPts val="600"/>
              </a:spcBef>
              <a:defRPr sz="1200"/>
            </a:lvl3pPr>
            <a:lvl4pPr>
              <a:lnSpc>
                <a:spcPct val="100000"/>
              </a:lnSpc>
              <a:spcBef>
                <a:spcPts val="600"/>
              </a:spcBef>
              <a:defRPr sz="1200"/>
            </a:lvl4pPr>
            <a:lvl5pPr>
              <a:lnSpc>
                <a:spcPct val="100000"/>
              </a:lnSpc>
              <a:spcBef>
                <a:spcPts val="6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3" name="Content Placeholder 3">
            <a:extLst>
              <a:ext uri="{FF2B5EF4-FFF2-40B4-BE49-F238E27FC236}">
                <a16:creationId xmlns:a16="http://schemas.microsoft.com/office/drawing/2014/main" id="{3F549D67-9CCF-403B-9844-74DA91D73AD4}"/>
              </a:ext>
            </a:extLst>
          </p:cNvPr>
          <p:cNvSpPr>
            <a:spLocks noGrp="1"/>
          </p:cNvSpPr>
          <p:nvPr>
            <p:ph sz="quarter" idx="30"/>
          </p:nvPr>
        </p:nvSpPr>
        <p:spPr bwMode="gray">
          <a:xfrm>
            <a:off x="4160766" y="3125397"/>
            <a:ext cx="7754326" cy="1457464"/>
          </a:xfrm>
        </p:spPr>
        <p:txBody>
          <a:bodyPr lIns="0" tIns="108000" rIns="0" bIns="0"/>
          <a:lstStyle>
            <a:lvl1pPr>
              <a:lnSpc>
                <a:spcPct val="100000"/>
              </a:lnSpc>
              <a:spcBef>
                <a:spcPts val="600"/>
              </a:spcBef>
              <a:defRPr sz="1200"/>
            </a:lvl1pPr>
            <a:lvl2pPr>
              <a:lnSpc>
                <a:spcPct val="100000"/>
              </a:lnSpc>
              <a:spcBef>
                <a:spcPts val="600"/>
              </a:spcBef>
              <a:defRPr sz="1200"/>
            </a:lvl2pPr>
            <a:lvl3pPr>
              <a:lnSpc>
                <a:spcPct val="100000"/>
              </a:lnSpc>
              <a:spcBef>
                <a:spcPts val="600"/>
              </a:spcBef>
              <a:defRPr sz="1200"/>
            </a:lvl3pPr>
            <a:lvl4pPr>
              <a:lnSpc>
                <a:spcPct val="100000"/>
              </a:lnSpc>
              <a:spcBef>
                <a:spcPts val="600"/>
              </a:spcBef>
              <a:defRPr sz="1200"/>
            </a:lvl4pPr>
            <a:lvl5pPr>
              <a:lnSpc>
                <a:spcPct val="100000"/>
              </a:lnSpc>
              <a:spcBef>
                <a:spcPts val="6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Content Placeholder 3">
            <a:extLst>
              <a:ext uri="{FF2B5EF4-FFF2-40B4-BE49-F238E27FC236}">
                <a16:creationId xmlns:a16="http://schemas.microsoft.com/office/drawing/2014/main" id="{5764BC31-84F6-4F9C-950F-1DB463181F61}"/>
              </a:ext>
            </a:extLst>
          </p:cNvPr>
          <p:cNvSpPr>
            <a:spLocks noGrp="1"/>
          </p:cNvSpPr>
          <p:nvPr>
            <p:ph sz="quarter" idx="31"/>
          </p:nvPr>
        </p:nvSpPr>
        <p:spPr bwMode="gray">
          <a:xfrm>
            <a:off x="4160766" y="4887774"/>
            <a:ext cx="7754326" cy="1457464"/>
          </a:xfrm>
        </p:spPr>
        <p:txBody>
          <a:bodyPr lIns="0" tIns="108000" rIns="0" bIns="0"/>
          <a:lstStyle>
            <a:lvl1pPr>
              <a:lnSpc>
                <a:spcPct val="100000"/>
              </a:lnSpc>
              <a:spcBef>
                <a:spcPts val="600"/>
              </a:spcBef>
              <a:defRPr sz="1200"/>
            </a:lvl1pPr>
            <a:lvl2pPr>
              <a:lnSpc>
                <a:spcPct val="100000"/>
              </a:lnSpc>
              <a:spcBef>
                <a:spcPts val="600"/>
              </a:spcBef>
              <a:defRPr sz="1200"/>
            </a:lvl2pPr>
            <a:lvl3pPr>
              <a:lnSpc>
                <a:spcPct val="100000"/>
              </a:lnSpc>
              <a:spcBef>
                <a:spcPts val="600"/>
              </a:spcBef>
              <a:defRPr sz="1200"/>
            </a:lvl3pPr>
            <a:lvl4pPr>
              <a:lnSpc>
                <a:spcPct val="100000"/>
              </a:lnSpc>
              <a:spcBef>
                <a:spcPts val="600"/>
              </a:spcBef>
              <a:defRPr sz="1200"/>
            </a:lvl4pPr>
            <a:lvl5pPr>
              <a:lnSpc>
                <a:spcPct val="100000"/>
              </a:lnSpc>
              <a:spcBef>
                <a:spcPts val="6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5" name="Content Placeholder 6">
            <a:extLst>
              <a:ext uri="{FF2B5EF4-FFF2-40B4-BE49-F238E27FC236}">
                <a16:creationId xmlns:a16="http://schemas.microsoft.com/office/drawing/2014/main" id="{241EB6F0-A5E9-49D0-9344-731EBEC9A4F8}"/>
              </a:ext>
            </a:extLst>
          </p:cNvPr>
          <p:cNvSpPr>
            <a:spLocks noGrp="1"/>
          </p:cNvSpPr>
          <p:nvPr>
            <p:ph sz="quarter" idx="43" hasCustomPrompt="1"/>
          </p:nvPr>
        </p:nvSpPr>
        <p:spPr>
          <a:xfrm>
            <a:off x="263526" y="1376363"/>
            <a:ext cx="1512000" cy="943200"/>
          </a:xfrm>
          <a:prstGeom prst="rect">
            <a:avLst/>
          </a:prstGeom>
          <a:noFill/>
        </p:spPr>
        <p:txBody>
          <a:bodyPr tIns="0" anchor="t" anchorCtr="0"/>
          <a:lstStyle>
            <a:lvl1pPr algn="l">
              <a:spcBef>
                <a:spcPts val="0"/>
              </a:spcBef>
              <a:defRPr sz="6600" b="1">
                <a:solidFill>
                  <a:schemeClr val="tx2"/>
                </a:solidFill>
                <a:latin typeface="+mn-lt"/>
                <a:ea typeface="ABBvoice" panose="020D0603020503020204" pitchFamily="34" charset="0"/>
                <a:cs typeface="ABBvoice" panose="020D0603020503020204" pitchFamily="34" charset="0"/>
              </a:defRPr>
            </a:lvl1pPr>
          </a:lstStyle>
          <a:p>
            <a:pPr lvl="0"/>
            <a:r>
              <a:rPr lang="en-US"/>
              <a:t>0</a:t>
            </a:r>
            <a:r>
              <a:rPr lang="pl-PL"/>
              <a:t>1</a:t>
            </a:r>
            <a:r>
              <a:rPr lang="en-US"/>
              <a:t>.</a:t>
            </a:r>
            <a:endParaRPr lang="en-GB"/>
          </a:p>
        </p:txBody>
      </p:sp>
      <p:sp>
        <p:nvSpPr>
          <p:cNvPr id="56" name="Content Placeholder 6">
            <a:extLst>
              <a:ext uri="{FF2B5EF4-FFF2-40B4-BE49-F238E27FC236}">
                <a16:creationId xmlns:a16="http://schemas.microsoft.com/office/drawing/2014/main" id="{35D6B1E9-843A-44D2-9E4F-5AA45F978A8E}"/>
              </a:ext>
            </a:extLst>
          </p:cNvPr>
          <p:cNvSpPr>
            <a:spLocks noGrp="1"/>
          </p:cNvSpPr>
          <p:nvPr>
            <p:ph sz="quarter" idx="44" hasCustomPrompt="1"/>
          </p:nvPr>
        </p:nvSpPr>
        <p:spPr>
          <a:xfrm>
            <a:off x="276908" y="3132069"/>
            <a:ext cx="1512000" cy="943200"/>
          </a:xfrm>
          <a:prstGeom prst="rect">
            <a:avLst/>
          </a:prstGeom>
          <a:noFill/>
        </p:spPr>
        <p:txBody>
          <a:bodyPr tIns="0" anchor="t" anchorCtr="0"/>
          <a:lstStyle>
            <a:lvl1pPr algn="l">
              <a:spcBef>
                <a:spcPts val="0"/>
              </a:spcBef>
              <a:defRPr sz="6600" b="1">
                <a:solidFill>
                  <a:srgbClr val="4D4D4D"/>
                </a:solidFill>
                <a:latin typeface="+mn-lt"/>
                <a:ea typeface="ABBvoice" panose="020D0603020503020204" pitchFamily="34" charset="0"/>
                <a:cs typeface="ABBvoice" panose="020D0603020503020204" pitchFamily="34" charset="0"/>
              </a:defRPr>
            </a:lvl1pPr>
          </a:lstStyle>
          <a:p>
            <a:pPr lvl="0"/>
            <a:r>
              <a:rPr lang="en-US"/>
              <a:t>0</a:t>
            </a:r>
            <a:r>
              <a:rPr lang="pl-PL"/>
              <a:t>2</a:t>
            </a:r>
            <a:r>
              <a:rPr lang="en-US"/>
              <a:t>.</a:t>
            </a:r>
            <a:endParaRPr lang="en-GB"/>
          </a:p>
        </p:txBody>
      </p:sp>
      <p:sp>
        <p:nvSpPr>
          <p:cNvPr id="57" name="Content Placeholder 6">
            <a:extLst>
              <a:ext uri="{FF2B5EF4-FFF2-40B4-BE49-F238E27FC236}">
                <a16:creationId xmlns:a16="http://schemas.microsoft.com/office/drawing/2014/main" id="{8EA1DB4F-027D-4DCE-81D8-A7E251902E5A}"/>
              </a:ext>
            </a:extLst>
          </p:cNvPr>
          <p:cNvSpPr>
            <a:spLocks noGrp="1"/>
          </p:cNvSpPr>
          <p:nvPr>
            <p:ph sz="quarter" idx="45" hasCustomPrompt="1"/>
          </p:nvPr>
        </p:nvSpPr>
        <p:spPr>
          <a:xfrm>
            <a:off x="276908" y="4887774"/>
            <a:ext cx="1512000" cy="943200"/>
          </a:xfrm>
          <a:prstGeom prst="rect">
            <a:avLst/>
          </a:prstGeom>
          <a:noFill/>
        </p:spPr>
        <p:txBody>
          <a:bodyPr tIns="0" anchor="t" anchorCtr="0"/>
          <a:lstStyle>
            <a:lvl1pPr algn="l">
              <a:spcBef>
                <a:spcPts val="0"/>
              </a:spcBef>
              <a:defRPr sz="6600" b="1">
                <a:solidFill>
                  <a:srgbClr val="B3B3B3"/>
                </a:solidFill>
                <a:latin typeface="+mn-lt"/>
                <a:ea typeface="ABBvoice" panose="020D0603020503020204" pitchFamily="34" charset="0"/>
                <a:cs typeface="ABBvoice" panose="020D0603020503020204" pitchFamily="34" charset="0"/>
              </a:defRPr>
            </a:lvl1pPr>
          </a:lstStyle>
          <a:p>
            <a:pPr lvl="0"/>
            <a:r>
              <a:rPr lang="en-US"/>
              <a:t>0</a:t>
            </a:r>
            <a:r>
              <a:rPr lang="pl-PL"/>
              <a:t>3</a:t>
            </a:r>
            <a:r>
              <a:rPr lang="en-US"/>
              <a:t>.</a:t>
            </a:r>
            <a:endParaRPr lang="en-GB"/>
          </a:p>
        </p:txBody>
      </p:sp>
      <p:sp>
        <p:nvSpPr>
          <p:cNvPr id="3" name="Slide Number Placeholder 2">
            <a:extLst>
              <a:ext uri="{FF2B5EF4-FFF2-40B4-BE49-F238E27FC236}">
                <a16:creationId xmlns:a16="http://schemas.microsoft.com/office/drawing/2014/main" id="{D603C7F9-F2C0-4B89-AFD9-9B6659A7406F}"/>
              </a:ext>
            </a:extLst>
          </p:cNvPr>
          <p:cNvSpPr>
            <a:spLocks noGrp="1"/>
          </p:cNvSpPr>
          <p:nvPr>
            <p:ph type="sldNum" sz="quarter" idx="47"/>
          </p:nvPr>
        </p:nvSpPr>
        <p:spPr/>
        <p:txBody>
          <a:bodyPr/>
          <a:lstStyle/>
          <a:p>
            <a:fld id="{C24EC536-6FE3-4540-8D85-74C58F0BF697}" type="slidenum">
              <a:rPr lang="en-US" smtClean="0"/>
              <a:pPr/>
              <a:t>‹#›</a:t>
            </a:fld>
            <a:endParaRPr lang="en-US"/>
          </a:p>
        </p:txBody>
      </p:sp>
      <p:sp>
        <p:nvSpPr>
          <p:cNvPr id="16" name="Footer Placeholder 5">
            <a:extLst>
              <a:ext uri="{FF2B5EF4-FFF2-40B4-BE49-F238E27FC236}">
                <a16:creationId xmlns:a16="http://schemas.microsoft.com/office/drawing/2014/main" id="{F66301D0-3E1E-4551-B9DA-012B69A86F59}"/>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17800763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3) &amp; Content (3) &amp; Numbers (3) &amp; Box (1.1)">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AD1B31ED-E7F7-4220-8A41-FD0D2DB42296}"/>
              </a:ext>
            </a:extLst>
          </p:cNvPr>
          <p:cNvSpPr>
            <a:spLocks noGrp="1"/>
          </p:cNvSpPr>
          <p:nvPr>
            <p:ph type="title"/>
          </p:nvPr>
        </p:nvSpPr>
        <p:spPr>
          <a:xfrm>
            <a:off x="263524" y="187199"/>
            <a:ext cx="8856000" cy="435600"/>
          </a:xfrm>
        </p:spPr>
        <p:txBody>
          <a:bodyPr anchor="ctr">
            <a:noAutofit/>
          </a:bodyPr>
          <a:lstStyle>
            <a:lvl1pPr>
              <a:defRPr sz="2400" b="0"/>
            </a:lvl1pPr>
          </a:lstStyle>
          <a:p>
            <a:r>
              <a:rPr lang="en-US"/>
              <a:t>Click to edit Master title style</a:t>
            </a:r>
          </a:p>
        </p:txBody>
      </p:sp>
      <p:sp>
        <p:nvSpPr>
          <p:cNvPr id="48" name="Text Placeholder 11">
            <a:extLst>
              <a:ext uri="{FF2B5EF4-FFF2-40B4-BE49-F238E27FC236}">
                <a16:creationId xmlns:a16="http://schemas.microsoft.com/office/drawing/2014/main" id="{D66D41FB-EBBB-45E5-AA8A-76C72AEA4435}"/>
              </a:ext>
            </a:extLst>
          </p:cNvPr>
          <p:cNvSpPr>
            <a:spLocks noGrp="1"/>
          </p:cNvSpPr>
          <p:nvPr>
            <p:ph type="body" sz="quarter" idx="25"/>
          </p:nvPr>
        </p:nvSpPr>
        <p:spPr bwMode="gray">
          <a:xfrm>
            <a:off x="1787157" y="4303084"/>
            <a:ext cx="2134531" cy="1294301"/>
          </a:xfrm>
          <a:solidFill>
            <a:srgbClr val="B3B3B3"/>
          </a:solidFill>
        </p:spPr>
        <p:txBody>
          <a:bodyPr lIns="108000" tIns="108000" rIns="108000" anchor="t"/>
          <a:lstStyle>
            <a:lvl1pPr marL="0" indent="0">
              <a:lnSpc>
                <a:spcPct val="100000"/>
              </a:lnSpc>
              <a:spcBef>
                <a:spcPts val="100"/>
              </a:spcBef>
              <a:buFont typeface="Arial" panose="020B0604020202020204" pitchFamily="34" charset="0"/>
              <a:buNone/>
              <a:defRPr sz="1600" b="0">
                <a:solidFill>
                  <a:schemeClr val="bg1"/>
                </a:solidFill>
              </a:defRPr>
            </a:lvl1pPr>
            <a:lvl2pPr marL="0" indent="0">
              <a:lnSpc>
                <a:spcPct val="100000"/>
              </a:lnSpc>
              <a:spcBef>
                <a:spcPts val="100"/>
              </a:spcBef>
              <a:buNone/>
              <a:defRPr sz="1600" b="1">
                <a:solidFill>
                  <a:schemeClr val="accent4"/>
                </a:solidFill>
              </a:defRPr>
            </a:lvl2pPr>
            <a:lvl3pPr marL="0" indent="0">
              <a:lnSpc>
                <a:spcPct val="100000"/>
              </a:lnSpc>
              <a:spcBef>
                <a:spcPts val="100"/>
              </a:spcBef>
              <a:buNone/>
              <a:defRPr sz="1600" b="1">
                <a:solidFill>
                  <a:schemeClr val="accent4"/>
                </a:solidFill>
              </a:defRPr>
            </a:lvl3pPr>
            <a:lvl4pPr marL="0" indent="0">
              <a:lnSpc>
                <a:spcPct val="100000"/>
              </a:lnSpc>
              <a:spcBef>
                <a:spcPts val="100"/>
              </a:spcBef>
              <a:buNone/>
              <a:defRPr sz="1600" b="1">
                <a:solidFill>
                  <a:schemeClr val="accent4"/>
                </a:solidFill>
              </a:defRPr>
            </a:lvl4pPr>
            <a:lvl5pPr marL="0" indent="0">
              <a:lnSpc>
                <a:spcPct val="100000"/>
              </a:lnSpc>
              <a:spcBef>
                <a:spcPts val="100"/>
              </a:spcBef>
              <a:buNone/>
              <a:defRPr sz="1600" b="1">
                <a:solidFill>
                  <a:schemeClr val="accent4"/>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49" name="Text Placeholder 11">
            <a:extLst>
              <a:ext uri="{FF2B5EF4-FFF2-40B4-BE49-F238E27FC236}">
                <a16:creationId xmlns:a16="http://schemas.microsoft.com/office/drawing/2014/main" id="{8EDA41C2-2290-499E-8ACE-371016FB2DDE}"/>
              </a:ext>
            </a:extLst>
          </p:cNvPr>
          <p:cNvSpPr>
            <a:spLocks noGrp="1"/>
          </p:cNvSpPr>
          <p:nvPr>
            <p:ph type="body" sz="quarter" idx="23"/>
          </p:nvPr>
        </p:nvSpPr>
        <p:spPr bwMode="gray">
          <a:xfrm>
            <a:off x="1787157" y="1376172"/>
            <a:ext cx="2134533" cy="1311439"/>
          </a:xfrm>
          <a:solidFill>
            <a:schemeClr val="tx2"/>
          </a:solidFill>
        </p:spPr>
        <p:txBody>
          <a:bodyPr lIns="108000" tIns="108000" rIns="108000" anchor="t"/>
          <a:lstStyle>
            <a:lvl1pPr marL="0" indent="0">
              <a:lnSpc>
                <a:spcPct val="100000"/>
              </a:lnSpc>
              <a:spcBef>
                <a:spcPts val="100"/>
              </a:spcBef>
              <a:buFont typeface="Arial" panose="020B0604020202020204" pitchFamily="34" charset="0"/>
              <a:buNone/>
              <a:defRPr sz="1600" b="0">
                <a:solidFill>
                  <a:schemeClr val="bg1"/>
                </a:solidFill>
              </a:defRPr>
            </a:lvl1pPr>
            <a:lvl2pPr marL="0" indent="0">
              <a:lnSpc>
                <a:spcPct val="100000"/>
              </a:lnSpc>
              <a:spcBef>
                <a:spcPts val="100"/>
              </a:spcBef>
              <a:buNone/>
              <a:defRPr sz="1600" b="1">
                <a:solidFill>
                  <a:schemeClr val="accent1"/>
                </a:solidFill>
              </a:defRPr>
            </a:lvl2pPr>
            <a:lvl3pPr marL="0" indent="0">
              <a:lnSpc>
                <a:spcPct val="100000"/>
              </a:lnSpc>
              <a:spcBef>
                <a:spcPts val="100"/>
              </a:spcBef>
              <a:buNone/>
              <a:defRPr sz="1600" b="1">
                <a:solidFill>
                  <a:schemeClr val="accent1"/>
                </a:solidFill>
              </a:defRPr>
            </a:lvl3pPr>
            <a:lvl4pPr marL="0" indent="0">
              <a:lnSpc>
                <a:spcPct val="100000"/>
              </a:lnSpc>
              <a:spcBef>
                <a:spcPts val="100"/>
              </a:spcBef>
              <a:buNone/>
              <a:defRPr sz="1600" b="1">
                <a:solidFill>
                  <a:schemeClr val="accent1"/>
                </a:solidFill>
              </a:defRPr>
            </a:lvl4pPr>
            <a:lvl5pPr marL="0" indent="0">
              <a:lnSpc>
                <a:spcPct val="100000"/>
              </a:lnSpc>
              <a:spcBef>
                <a:spcPts val="100"/>
              </a:spcBef>
              <a:buNone/>
              <a:defRPr sz="1600" b="1">
                <a:solidFill>
                  <a:schemeClr val="accent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50" name="Text Placeholder 11">
            <a:extLst>
              <a:ext uri="{FF2B5EF4-FFF2-40B4-BE49-F238E27FC236}">
                <a16:creationId xmlns:a16="http://schemas.microsoft.com/office/drawing/2014/main" id="{B9761349-0BC1-4522-9BB5-236A6C6DA2CE}"/>
              </a:ext>
            </a:extLst>
          </p:cNvPr>
          <p:cNvSpPr>
            <a:spLocks noGrp="1"/>
          </p:cNvSpPr>
          <p:nvPr>
            <p:ph type="body" sz="quarter" idx="24"/>
          </p:nvPr>
        </p:nvSpPr>
        <p:spPr bwMode="gray">
          <a:xfrm>
            <a:off x="1787158" y="2863929"/>
            <a:ext cx="2134532" cy="1294300"/>
          </a:xfrm>
          <a:solidFill>
            <a:srgbClr val="4D4D4D"/>
          </a:solidFill>
        </p:spPr>
        <p:txBody>
          <a:bodyPr lIns="108000" tIns="108000" rIns="108000" anchor="t"/>
          <a:lstStyle>
            <a:lvl1pPr marL="0" indent="0">
              <a:lnSpc>
                <a:spcPct val="100000"/>
              </a:lnSpc>
              <a:spcBef>
                <a:spcPts val="100"/>
              </a:spcBef>
              <a:buFont typeface="Arial" panose="020B0604020202020204" pitchFamily="34" charset="0"/>
              <a:buNone/>
              <a:defRPr sz="1600" b="0">
                <a:solidFill>
                  <a:schemeClr val="bg1"/>
                </a:solidFill>
              </a:defRPr>
            </a:lvl1pPr>
            <a:lvl2pPr marL="0" indent="0">
              <a:lnSpc>
                <a:spcPct val="100000"/>
              </a:lnSpc>
              <a:spcBef>
                <a:spcPts val="100"/>
              </a:spcBef>
              <a:buNone/>
              <a:defRPr sz="1600" b="1">
                <a:solidFill>
                  <a:schemeClr val="tx1"/>
                </a:solidFill>
              </a:defRPr>
            </a:lvl2pPr>
            <a:lvl3pPr marL="0" indent="0">
              <a:lnSpc>
                <a:spcPct val="100000"/>
              </a:lnSpc>
              <a:spcBef>
                <a:spcPts val="100"/>
              </a:spcBef>
              <a:buNone/>
              <a:defRPr sz="1600" b="1">
                <a:solidFill>
                  <a:schemeClr val="tx1"/>
                </a:solidFill>
              </a:defRPr>
            </a:lvl3pPr>
            <a:lvl4pPr marL="0" indent="0">
              <a:lnSpc>
                <a:spcPct val="100000"/>
              </a:lnSpc>
              <a:spcBef>
                <a:spcPts val="100"/>
              </a:spcBef>
              <a:buNone/>
              <a:defRPr sz="1600" b="1">
                <a:solidFill>
                  <a:schemeClr val="tx1"/>
                </a:solidFill>
              </a:defRPr>
            </a:lvl4pPr>
            <a:lvl5pPr marL="0" indent="0">
              <a:lnSpc>
                <a:spcPct val="100000"/>
              </a:lnSpc>
              <a:spcBef>
                <a:spcPts val="100"/>
              </a:spcBef>
              <a:buNone/>
              <a:defRPr sz="1600" b="1">
                <a:solidFill>
                  <a:schemeClr val="tx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52" name="Content Placeholder 3">
            <a:extLst>
              <a:ext uri="{FF2B5EF4-FFF2-40B4-BE49-F238E27FC236}">
                <a16:creationId xmlns:a16="http://schemas.microsoft.com/office/drawing/2014/main" id="{8639E75B-2B3B-453D-A5CE-4B15CE535425}"/>
              </a:ext>
            </a:extLst>
          </p:cNvPr>
          <p:cNvSpPr>
            <a:spLocks noGrp="1"/>
          </p:cNvSpPr>
          <p:nvPr>
            <p:ph sz="quarter" idx="29"/>
          </p:nvPr>
        </p:nvSpPr>
        <p:spPr bwMode="gray">
          <a:xfrm>
            <a:off x="4160766" y="1376172"/>
            <a:ext cx="7754326" cy="1311439"/>
          </a:xfrm>
        </p:spPr>
        <p:txBody>
          <a:bodyPr lIns="0" tIns="108000" rIns="0" bIns="0"/>
          <a:lstStyle>
            <a:lvl1pPr>
              <a:lnSpc>
                <a:spcPct val="100000"/>
              </a:lnSpc>
              <a:spcBef>
                <a:spcPts val="600"/>
              </a:spcBef>
              <a:defRPr sz="1200"/>
            </a:lvl1pPr>
            <a:lvl2pPr>
              <a:lnSpc>
                <a:spcPct val="100000"/>
              </a:lnSpc>
              <a:spcBef>
                <a:spcPts val="600"/>
              </a:spcBef>
              <a:defRPr sz="1200"/>
            </a:lvl2pPr>
            <a:lvl3pPr>
              <a:lnSpc>
                <a:spcPct val="100000"/>
              </a:lnSpc>
              <a:spcBef>
                <a:spcPts val="600"/>
              </a:spcBef>
              <a:defRPr sz="1200"/>
            </a:lvl3pPr>
            <a:lvl4pPr>
              <a:lnSpc>
                <a:spcPct val="100000"/>
              </a:lnSpc>
              <a:spcBef>
                <a:spcPts val="600"/>
              </a:spcBef>
              <a:defRPr sz="1200"/>
            </a:lvl4pPr>
            <a:lvl5pPr>
              <a:lnSpc>
                <a:spcPct val="100000"/>
              </a:lnSpc>
              <a:spcBef>
                <a:spcPts val="6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3" name="Content Placeholder 3">
            <a:extLst>
              <a:ext uri="{FF2B5EF4-FFF2-40B4-BE49-F238E27FC236}">
                <a16:creationId xmlns:a16="http://schemas.microsoft.com/office/drawing/2014/main" id="{3F549D67-9CCF-403B-9844-74DA91D73AD4}"/>
              </a:ext>
            </a:extLst>
          </p:cNvPr>
          <p:cNvSpPr>
            <a:spLocks noGrp="1"/>
          </p:cNvSpPr>
          <p:nvPr>
            <p:ph sz="quarter" idx="30"/>
          </p:nvPr>
        </p:nvSpPr>
        <p:spPr bwMode="gray">
          <a:xfrm>
            <a:off x="4160766" y="2863928"/>
            <a:ext cx="7754326" cy="1294301"/>
          </a:xfrm>
        </p:spPr>
        <p:txBody>
          <a:bodyPr lIns="0" tIns="108000" rIns="0" bIns="0"/>
          <a:lstStyle>
            <a:lvl1pPr>
              <a:lnSpc>
                <a:spcPct val="100000"/>
              </a:lnSpc>
              <a:spcBef>
                <a:spcPts val="600"/>
              </a:spcBef>
              <a:defRPr sz="1200"/>
            </a:lvl1pPr>
            <a:lvl2pPr>
              <a:lnSpc>
                <a:spcPct val="100000"/>
              </a:lnSpc>
              <a:spcBef>
                <a:spcPts val="600"/>
              </a:spcBef>
              <a:defRPr sz="1200"/>
            </a:lvl2pPr>
            <a:lvl3pPr>
              <a:lnSpc>
                <a:spcPct val="100000"/>
              </a:lnSpc>
              <a:spcBef>
                <a:spcPts val="600"/>
              </a:spcBef>
              <a:defRPr sz="1200"/>
            </a:lvl3pPr>
            <a:lvl4pPr>
              <a:lnSpc>
                <a:spcPct val="100000"/>
              </a:lnSpc>
              <a:spcBef>
                <a:spcPts val="600"/>
              </a:spcBef>
              <a:defRPr sz="1200"/>
            </a:lvl4pPr>
            <a:lvl5pPr>
              <a:lnSpc>
                <a:spcPct val="100000"/>
              </a:lnSpc>
              <a:spcBef>
                <a:spcPts val="6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Content Placeholder 3">
            <a:extLst>
              <a:ext uri="{FF2B5EF4-FFF2-40B4-BE49-F238E27FC236}">
                <a16:creationId xmlns:a16="http://schemas.microsoft.com/office/drawing/2014/main" id="{5764BC31-84F6-4F9C-950F-1DB463181F61}"/>
              </a:ext>
            </a:extLst>
          </p:cNvPr>
          <p:cNvSpPr>
            <a:spLocks noGrp="1"/>
          </p:cNvSpPr>
          <p:nvPr>
            <p:ph sz="quarter" idx="31"/>
          </p:nvPr>
        </p:nvSpPr>
        <p:spPr bwMode="gray">
          <a:xfrm>
            <a:off x="4160766" y="4303084"/>
            <a:ext cx="7754326" cy="1294301"/>
          </a:xfrm>
        </p:spPr>
        <p:txBody>
          <a:bodyPr lIns="0" tIns="108000" rIns="0" bIns="0"/>
          <a:lstStyle>
            <a:lvl1pPr>
              <a:lnSpc>
                <a:spcPct val="100000"/>
              </a:lnSpc>
              <a:spcBef>
                <a:spcPts val="600"/>
              </a:spcBef>
              <a:defRPr sz="1200"/>
            </a:lvl1pPr>
            <a:lvl2pPr>
              <a:lnSpc>
                <a:spcPct val="100000"/>
              </a:lnSpc>
              <a:spcBef>
                <a:spcPts val="600"/>
              </a:spcBef>
              <a:defRPr sz="1200"/>
            </a:lvl2pPr>
            <a:lvl3pPr>
              <a:lnSpc>
                <a:spcPct val="100000"/>
              </a:lnSpc>
              <a:spcBef>
                <a:spcPts val="600"/>
              </a:spcBef>
              <a:defRPr sz="1200"/>
            </a:lvl3pPr>
            <a:lvl4pPr>
              <a:lnSpc>
                <a:spcPct val="100000"/>
              </a:lnSpc>
              <a:spcBef>
                <a:spcPts val="600"/>
              </a:spcBef>
              <a:defRPr sz="1200"/>
            </a:lvl4pPr>
            <a:lvl5pPr>
              <a:lnSpc>
                <a:spcPct val="100000"/>
              </a:lnSpc>
              <a:spcBef>
                <a:spcPts val="6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5" name="Content Placeholder 6">
            <a:extLst>
              <a:ext uri="{FF2B5EF4-FFF2-40B4-BE49-F238E27FC236}">
                <a16:creationId xmlns:a16="http://schemas.microsoft.com/office/drawing/2014/main" id="{241EB6F0-A5E9-49D0-9344-731EBEC9A4F8}"/>
              </a:ext>
            </a:extLst>
          </p:cNvPr>
          <p:cNvSpPr>
            <a:spLocks noGrp="1"/>
          </p:cNvSpPr>
          <p:nvPr>
            <p:ph sz="quarter" idx="43" hasCustomPrompt="1"/>
          </p:nvPr>
        </p:nvSpPr>
        <p:spPr>
          <a:xfrm>
            <a:off x="263526" y="1376363"/>
            <a:ext cx="1512000" cy="943200"/>
          </a:xfrm>
          <a:prstGeom prst="rect">
            <a:avLst/>
          </a:prstGeom>
          <a:noFill/>
        </p:spPr>
        <p:txBody>
          <a:bodyPr tIns="0" anchor="t" anchorCtr="0"/>
          <a:lstStyle>
            <a:lvl1pPr algn="l">
              <a:spcBef>
                <a:spcPts val="0"/>
              </a:spcBef>
              <a:defRPr sz="6600" b="1">
                <a:solidFill>
                  <a:schemeClr val="tx2"/>
                </a:solidFill>
                <a:latin typeface="+mn-lt"/>
                <a:ea typeface="ABBvoice" panose="020D0603020503020204" pitchFamily="34" charset="0"/>
                <a:cs typeface="ABBvoice" panose="020D0603020503020204" pitchFamily="34" charset="0"/>
              </a:defRPr>
            </a:lvl1pPr>
          </a:lstStyle>
          <a:p>
            <a:pPr lvl="0"/>
            <a:r>
              <a:rPr lang="en-US"/>
              <a:t>0</a:t>
            </a:r>
            <a:r>
              <a:rPr lang="pl-PL"/>
              <a:t>1</a:t>
            </a:r>
            <a:r>
              <a:rPr lang="en-US"/>
              <a:t>.</a:t>
            </a:r>
            <a:endParaRPr lang="en-GB"/>
          </a:p>
        </p:txBody>
      </p:sp>
      <p:sp>
        <p:nvSpPr>
          <p:cNvPr id="56" name="Content Placeholder 6">
            <a:extLst>
              <a:ext uri="{FF2B5EF4-FFF2-40B4-BE49-F238E27FC236}">
                <a16:creationId xmlns:a16="http://schemas.microsoft.com/office/drawing/2014/main" id="{35D6B1E9-843A-44D2-9E4F-5AA45F978A8E}"/>
              </a:ext>
            </a:extLst>
          </p:cNvPr>
          <p:cNvSpPr>
            <a:spLocks noGrp="1"/>
          </p:cNvSpPr>
          <p:nvPr>
            <p:ph sz="quarter" idx="44" hasCustomPrompt="1"/>
          </p:nvPr>
        </p:nvSpPr>
        <p:spPr>
          <a:xfrm>
            <a:off x="276908" y="2863928"/>
            <a:ext cx="1512000" cy="943200"/>
          </a:xfrm>
          <a:prstGeom prst="rect">
            <a:avLst/>
          </a:prstGeom>
          <a:noFill/>
        </p:spPr>
        <p:txBody>
          <a:bodyPr tIns="0" anchor="t" anchorCtr="0"/>
          <a:lstStyle>
            <a:lvl1pPr algn="l">
              <a:spcBef>
                <a:spcPts val="0"/>
              </a:spcBef>
              <a:defRPr sz="6600" b="1">
                <a:solidFill>
                  <a:srgbClr val="4D4D4D"/>
                </a:solidFill>
                <a:latin typeface="+mn-lt"/>
                <a:ea typeface="ABBvoice" panose="020D0603020503020204" pitchFamily="34" charset="0"/>
                <a:cs typeface="ABBvoice" panose="020D0603020503020204" pitchFamily="34" charset="0"/>
              </a:defRPr>
            </a:lvl1pPr>
          </a:lstStyle>
          <a:p>
            <a:pPr lvl="0"/>
            <a:r>
              <a:rPr lang="en-US"/>
              <a:t>0</a:t>
            </a:r>
            <a:r>
              <a:rPr lang="pl-PL"/>
              <a:t>2</a:t>
            </a:r>
            <a:r>
              <a:rPr lang="en-US"/>
              <a:t>.</a:t>
            </a:r>
            <a:endParaRPr lang="en-GB"/>
          </a:p>
        </p:txBody>
      </p:sp>
      <p:sp>
        <p:nvSpPr>
          <p:cNvPr id="57" name="Content Placeholder 6">
            <a:extLst>
              <a:ext uri="{FF2B5EF4-FFF2-40B4-BE49-F238E27FC236}">
                <a16:creationId xmlns:a16="http://schemas.microsoft.com/office/drawing/2014/main" id="{8EA1DB4F-027D-4DCE-81D8-A7E251902E5A}"/>
              </a:ext>
            </a:extLst>
          </p:cNvPr>
          <p:cNvSpPr>
            <a:spLocks noGrp="1"/>
          </p:cNvSpPr>
          <p:nvPr>
            <p:ph sz="quarter" idx="45" hasCustomPrompt="1"/>
          </p:nvPr>
        </p:nvSpPr>
        <p:spPr>
          <a:xfrm>
            <a:off x="276908" y="4303084"/>
            <a:ext cx="1512000" cy="943200"/>
          </a:xfrm>
          <a:prstGeom prst="rect">
            <a:avLst/>
          </a:prstGeom>
          <a:noFill/>
        </p:spPr>
        <p:txBody>
          <a:bodyPr tIns="0" anchor="t" anchorCtr="0"/>
          <a:lstStyle>
            <a:lvl1pPr algn="l">
              <a:spcBef>
                <a:spcPts val="0"/>
              </a:spcBef>
              <a:defRPr sz="6600" b="1">
                <a:solidFill>
                  <a:srgbClr val="B3B3B3"/>
                </a:solidFill>
                <a:latin typeface="+mn-lt"/>
                <a:ea typeface="ABBvoice" panose="020D0603020503020204" pitchFamily="34" charset="0"/>
                <a:cs typeface="ABBvoice" panose="020D0603020503020204" pitchFamily="34" charset="0"/>
              </a:defRPr>
            </a:lvl1pPr>
          </a:lstStyle>
          <a:p>
            <a:pPr lvl="0"/>
            <a:r>
              <a:rPr lang="en-US"/>
              <a:t>0</a:t>
            </a:r>
            <a:r>
              <a:rPr lang="pl-PL"/>
              <a:t>3</a:t>
            </a:r>
            <a:r>
              <a:rPr lang="en-US"/>
              <a:t>.</a:t>
            </a:r>
            <a:endParaRPr lang="en-GB"/>
          </a:p>
        </p:txBody>
      </p:sp>
      <p:sp>
        <p:nvSpPr>
          <p:cNvPr id="19" name="Text Placeholder 7">
            <a:extLst>
              <a:ext uri="{FF2B5EF4-FFF2-40B4-BE49-F238E27FC236}">
                <a16:creationId xmlns:a16="http://schemas.microsoft.com/office/drawing/2014/main" id="{D3D5E6C0-AC7A-4306-8846-16E5BB9FA9E1}"/>
              </a:ext>
            </a:extLst>
          </p:cNvPr>
          <p:cNvSpPr>
            <a:spLocks noGrp="1"/>
          </p:cNvSpPr>
          <p:nvPr>
            <p:ph type="body" sz="quarter" idx="46"/>
          </p:nvPr>
        </p:nvSpPr>
        <p:spPr bwMode="gray">
          <a:xfrm>
            <a:off x="0" y="5805264"/>
            <a:ext cx="12192000" cy="539974"/>
          </a:xfrm>
          <a:solidFill>
            <a:srgbClr val="D9D9D9"/>
          </a:solidFill>
        </p:spPr>
        <p:txBody>
          <a:bodyPr lIns="252000" tIns="0" rIns="252000" anchor="ctr"/>
          <a:lstStyle>
            <a:lvl1pPr marL="0" indent="0" algn="ctr">
              <a:lnSpc>
                <a:spcPct val="100000"/>
              </a:lnSpc>
              <a:spcBef>
                <a:spcPts val="0"/>
              </a:spcBef>
              <a:buFont typeface="Arial" panose="020B0604020202020204" pitchFamily="34" charset="0"/>
              <a:buNone/>
              <a:defRPr sz="1600" b="1">
                <a:solidFill>
                  <a:schemeClr val="tx1"/>
                </a:solidFill>
              </a:defRPr>
            </a:lvl1pPr>
            <a:lvl2pPr marL="0" indent="0" algn="ctr">
              <a:lnSpc>
                <a:spcPct val="100000"/>
              </a:lnSpc>
              <a:spcBef>
                <a:spcPts val="0"/>
              </a:spcBef>
              <a:buNone/>
              <a:defRPr sz="1600" b="1">
                <a:solidFill>
                  <a:schemeClr val="tx1"/>
                </a:solidFill>
              </a:defRPr>
            </a:lvl2pPr>
            <a:lvl3pPr marL="0" indent="0" algn="ctr">
              <a:lnSpc>
                <a:spcPct val="100000"/>
              </a:lnSpc>
              <a:spcBef>
                <a:spcPts val="0"/>
              </a:spcBef>
              <a:buNone/>
              <a:defRPr sz="1600" b="1">
                <a:solidFill>
                  <a:schemeClr val="tx1"/>
                </a:solidFill>
              </a:defRPr>
            </a:lvl3pPr>
            <a:lvl4pPr marL="0" indent="0" algn="ctr">
              <a:lnSpc>
                <a:spcPct val="100000"/>
              </a:lnSpc>
              <a:spcBef>
                <a:spcPts val="0"/>
              </a:spcBef>
              <a:buNone/>
              <a:defRPr sz="1600" b="1">
                <a:solidFill>
                  <a:schemeClr val="tx1"/>
                </a:solidFill>
              </a:defRPr>
            </a:lvl4pPr>
            <a:lvl5pPr marL="0" indent="0" algn="ctr">
              <a:lnSpc>
                <a:spcPct val="100000"/>
              </a:lnSpc>
              <a:spcBef>
                <a:spcPts val="0"/>
              </a:spcBef>
              <a:buNone/>
              <a:defRPr sz="1600" b="1">
                <a:solidFill>
                  <a:schemeClr val="tx1"/>
                </a:solidFill>
              </a:defRPr>
            </a:lvl5pPr>
            <a:lvl6pPr marL="0" indent="0" algn="ctr">
              <a:spcBef>
                <a:spcPts val="0"/>
              </a:spcBef>
              <a:buNone/>
              <a:defRPr sz="1600" b="1">
                <a:solidFill>
                  <a:schemeClr val="bg1"/>
                </a:solidFill>
              </a:defRPr>
            </a:lvl6pPr>
            <a:lvl7pPr marL="0" indent="0" algn="ctr">
              <a:spcBef>
                <a:spcPts val="0"/>
              </a:spcBef>
              <a:buNone/>
              <a:defRPr sz="1600" b="1">
                <a:solidFill>
                  <a:schemeClr val="bg1"/>
                </a:solidFill>
              </a:defRPr>
            </a:lvl7pPr>
            <a:lvl8pPr marL="0" indent="0" algn="ctr">
              <a:spcBef>
                <a:spcPts val="0"/>
              </a:spcBef>
              <a:buNone/>
              <a:defRPr sz="1600" b="1">
                <a:solidFill>
                  <a:schemeClr val="bg1"/>
                </a:solidFill>
              </a:defRPr>
            </a:lvl8pPr>
            <a:lvl9pPr marL="0" indent="0" algn="ctr">
              <a:spcBef>
                <a:spcPts val="0"/>
              </a:spcBef>
              <a:buNone/>
              <a:defRPr sz="1600" b="1">
                <a:solidFill>
                  <a:schemeClr val="bg1"/>
                </a:solidFill>
              </a:defRPr>
            </a:lvl9pPr>
          </a:lstStyle>
          <a:p>
            <a:pPr lvl="0"/>
            <a:r>
              <a:rPr lang="en-US"/>
              <a:t>Click to edit Master text styles</a:t>
            </a:r>
          </a:p>
        </p:txBody>
      </p:sp>
      <p:sp>
        <p:nvSpPr>
          <p:cNvPr id="3" name="Slide Number Placeholder 2">
            <a:extLst>
              <a:ext uri="{FF2B5EF4-FFF2-40B4-BE49-F238E27FC236}">
                <a16:creationId xmlns:a16="http://schemas.microsoft.com/office/drawing/2014/main" id="{2E1FB1E0-9A33-4316-976D-4A3580575DA7}"/>
              </a:ext>
            </a:extLst>
          </p:cNvPr>
          <p:cNvSpPr>
            <a:spLocks noGrp="1"/>
          </p:cNvSpPr>
          <p:nvPr>
            <p:ph type="sldNum" sz="quarter" idx="48"/>
          </p:nvPr>
        </p:nvSpPr>
        <p:spPr/>
        <p:txBody>
          <a:bodyPr/>
          <a:lstStyle/>
          <a:p>
            <a:fld id="{C24EC536-6FE3-4540-8D85-74C58F0BF697}" type="slidenum">
              <a:rPr lang="en-US" smtClean="0"/>
              <a:pPr/>
              <a:t>‹#›</a:t>
            </a:fld>
            <a:endParaRPr lang="en-US"/>
          </a:p>
        </p:txBody>
      </p:sp>
      <p:sp>
        <p:nvSpPr>
          <p:cNvPr id="17" name="Footer Placeholder 5">
            <a:extLst>
              <a:ext uri="{FF2B5EF4-FFF2-40B4-BE49-F238E27FC236}">
                <a16:creationId xmlns:a16="http://schemas.microsoft.com/office/drawing/2014/main" id="{CB48DD37-A091-48B5-B39F-E7F26495268B}"/>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1550263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9)">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AD1B31ED-E7F7-4220-8A41-FD0D2DB42296}"/>
              </a:ext>
            </a:extLst>
          </p:cNvPr>
          <p:cNvSpPr>
            <a:spLocks noGrp="1"/>
          </p:cNvSpPr>
          <p:nvPr>
            <p:ph type="title"/>
          </p:nvPr>
        </p:nvSpPr>
        <p:spPr>
          <a:xfrm>
            <a:off x="263524" y="187199"/>
            <a:ext cx="8856000" cy="435600"/>
          </a:xfrm>
        </p:spPr>
        <p:txBody>
          <a:bodyPr anchor="ctr">
            <a:noAutofit/>
          </a:bodyPr>
          <a:lstStyle>
            <a:lvl1pPr>
              <a:defRPr sz="2400" b="0"/>
            </a:lvl1pPr>
          </a:lstStyle>
          <a:p>
            <a:r>
              <a:rPr lang="en-US"/>
              <a:t>Click to edit Master title style</a:t>
            </a:r>
          </a:p>
        </p:txBody>
      </p:sp>
      <p:sp>
        <p:nvSpPr>
          <p:cNvPr id="29" name="Text Placeholder 11">
            <a:extLst>
              <a:ext uri="{FF2B5EF4-FFF2-40B4-BE49-F238E27FC236}">
                <a16:creationId xmlns:a16="http://schemas.microsoft.com/office/drawing/2014/main" id="{9C59FB2E-26EE-4C62-96FC-DAC9216CD4AC}"/>
              </a:ext>
            </a:extLst>
          </p:cNvPr>
          <p:cNvSpPr>
            <a:spLocks noGrp="1"/>
          </p:cNvSpPr>
          <p:nvPr>
            <p:ph type="body" sz="quarter" idx="25"/>
          </p:nvPr>
        </p:nvSpPr>
        <p:spPr bwMode="gray">
          <a:xfrm>
            <a:off x="263525" y="4887774"/>
            <a:ext cx="2952153" cy="1457464"/>
          </a:xfrm>
          <a:solidFill>
            <a:srgbClr val="B3B3B3"/>
          </a:solidFill>
        </p:spPr>
        <p:txBody>
          <a:bodyPr lIns="108000" tIns="108000" rIns="108000" anchor="t"/>
          <a:lstStyle>
            <a:lvl1pPr marL="0" indent="0">
              <a:lnSpc>
                <a:spcPct val="100000"/>
              </a:lnSpc>
              <a:spcBef>
                <a:spcPts val="100"/>
              </a:spcBef>
              <a:buFont typeface="Arial" panose="020B0604020202020204" pitchFamily="34" charset="0"/>
              <a:buNone/>
              <a:defRPr sz="1600" b="0">
                <a:solidFill>
                  <a:schemeClr val="bg1"/>
                </a:solidFill>
              </a:defRPr>
            </a:lvl1pPr>
            <a:lvl2pPr marL="0" indent="0">
              <a:lnSpc>
                <a:spcPct val="100000"/>
              </a:lnSpc>
              <a:spcBef>
                <a:spcPts val="100"/>
              </a:spcBef>
              <a:buNone/>
              <a:defRPr sz="1600" b="1">
                <a:solidFill>
                  <a:schemeClr val="accent4"/>
                </a:solidFill>
              </a:defRPr>
            </a:lvl2pPr>
            <a:lvl3pPr marL="0" indent="0">
              <a:lnSpc>
                <a:spcPct val="100000"/>
              </a:lnSpc>
              <a:spcBef>
                <a:spcPts val="100"/>
              </a:spcBef>
              <a:buNone/>
              <a:defRPr sz="1600" b="1">
                <a:solidFill>
                  <a:schemeClr val="accent4"/>
                </a:solidFill>
              </a:defRPr>
            </a:lvl3pPr>
            <a:lvl4pPr marL="0" indent="0">
              <a:lnSpc>
                <a:spcPct val="100000"/>
              </a:lnSpc>
              <a:spcBef>
                <a:spcPts val="100"/>
              </a:spcBef>
              <a:buNone/>
              <a:defRPr sz="1600" b="1">
                <a:solidFill>
                  <a:schemeClr val="accent4"/>
                </a:solidFill>
              </a:defRPr>
            </a:lvl4pPr>
            <a:lvl5pPr marL="0" indent="0">
              <a:lnSpc>
                <a:spcPct val="100000"/>
              </a:lnSpc>
              <a:spcBef>
                <a:spcPts val="100"/>
              </a:spcBef>
              <a:buNone/>
              <a:defRPr sz="1600" b="1">
                <a:solidFill>
                  <a:schemeClr val="accent4"/>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30" name="Text Placeholder 11">
            <a:extLst>
              <a:ext uri="{FF2B5EF4-FFF2-40B4-BE49-F238E27FC236}">
                <a16:creationId xmlns:a16="http://schemas.microsoft.com/office/drawing/2014/main" id="{E2E51721-D2A7-43F7-AE5D-32351049CC4A}"/>
              </a:ext>
            </a:extLst>
          </p:cNvPr>
          <p:cNvSpPr>
            <a:spLocks noGrp="1"/>
          </p:cNvSpPr>
          <p:nvPr>
            <p:ph type="body" sz="quarter" idx="23"/>
          </p:nvPr>
        </p:nvSpPr>
        <p:spPr bwMode="gray">
          <a:xfrm>
            <a:off x="263525" y="1376172"/>
            <a:ext cx="2952156" cy="1476762"/>
          </a:xfrm>
          <a:solidFill>
            <a:schemeClr val="tx2"/>
          </a:solidFill>
        </p:spPr>
        <p:txBody>
          <a:bodyPr lIns="108000" tIns="108000" rIns="108000" anchor="t"/>
          <a:lstStyle>
            <a:lvl1pPr marL="0" indent="0">
              <a:lnSpc>
                <a:spcPct val="100000"/>
              </a:lnSpc>
              <a:spcBef>
                <a:spcPts val="100"/>
              </a:spcBef>
              <a:buFont typeface="Arial" panose="020B0604020202020204" pitchFamily="34" charset="0"/>
              <a:buNone/>
              <a:defRPr sz="1600" b="0">
                <a:solidFill>
                  <a:schemeClr val="bg1"/>
                </a:solidFill>
              </a:defRPr>
            </a:lvl1pPr>
            <a:lvl2pPr marL="0" indent="0">
              <a:lnSpc>
                <a:spcPct val="100000"/>
              </a:lnSpc>
              <a:spcBef>
                <a:spcPts val="100"/>
              </a:spcBef>
              <a:buNone/>
              <a:defRPr sz="1600" b="1">
                <a:solidFill>
                  <a:schemeClr val="accent1"/>
                </a:solidFill>
              </a:defRPr>
            </a:lvl2pPr>
            <a:lvl3pPr marL="0" indent="0">
              <a:lnSpc>
                <a:spcPct val="100000"/>
              </a:lnSpc>
              <a:spcBef>
                <a:spcPts val="100"/>
              </a:spcBef>
              <a:buNone/>
              <a:defRPr sz="1600" b="1">
                <a:solidFill>
                  <a:schemeClr val="accent1"/>
                </a:solidFill>
              </a:defRPr>
            </a:lvl3pPr>
            <a:lvl4pPr marL="0" indent="0">
              <a:lnSpc>
                <a:spcPct val="100000"/>
              </a:lnSpc>
              <a:spcBef>
                <a:spcPts val="100"/>
              </a:spcBef>
              <a:buNone/>
              <a:defRPr sz="1600" b="1">
                <a:solidFill>
                  <a:schemeClr val="accent1"/>
                </a:solidFill>
              </a:defRPr>
            </a:lvl4pPr>
            <a:lvl5pPr marL="0" indent="0">
              <a:lnSpc>
                <a:spcPct val="100000"/>
              </a:lnSpc>
              <a:spcBef>
                <a:spcPts val="100"/>
              </a:spcBef>
              <a:buNone/>
              <a:defRPr sz="1600" b="1">
                <a:solidFill>
                  <a:schemeClr val="accent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31" name="Text Placeholder 11">
            <a:extLst>
              <a:ext uri="{FF2B5EF4-FFF2-40B4-BE49-F238E27FC236}">
                <a16:creationId xmlns:a16="http://schemas.microsoft.com/office/drawing/2014/main" id="{3119F755-6EE0-4D98-8C45-43092D7CA75A}"/>
              </a:ext>
            </a:extLst>
          </p:cNvPr>
          <p:cNvSpPr>
            <a:spLocks noGrp="1"/>
          </p:cNvSpPr>
          <p:nvPr>
            <p:ph type="body" sz="quarter" idx="24"/>
          </p:nvPr>
        </p:nvSpPr>
        <p:spPr bwMode="gray">
          <a:xfrm>
            <a:off x="263523" y="3141623"/>
            <a:ext cx="2952155" cy="1457463"/>
          </a:xfrm>
          <a:solidFill>
            <a:srgbClr val="4D4D4D"/>
          </a:solidFill>
        </p:spPr>
        <p:txBody>
          <a:bodyPr lIns="108000" tIns="108000" rIns="108000" anchor="t"/>
          <a:lstStyle>
            <a:lvl1pPr marL="0" indent="0">
              <a:lnSpc>
                <a:spcPct val="100000"/>
              </a:lnSpc>
              <a:spcBef>
                <a:spcPts val="100"/>
              </a:spcBef>
              <a:buFont typeface="Arial" panose="020B0604020202020204" pitchFamily="34" charset="0"/>
              <a:buNone/>
              <a:defRPr sz="1600" b="0">
                <a:solidFill>
                  <a:schemeClr val="bg1"/>
                </a:solidFill>
              </a:defRPr>
            </a:lvl1pPr>
            <a:lvl2pPr marL="0" indent="0">
              <a:lnSpc>
                <a:spcPct val="100000"/>
              </a:lnSpc>
              <a:spcBef>
                <a:spcPts val="100"/>
              </a:spcBef>
              <a:buNone/>
              <a:defRPr sz="1600" b="1">
                <a:solidFill>
                  <a:schemeClr val="tx1"/>
                </a:solidFill>
              </a:defRPr>
            </a:lvl2pPr>
            <a:lvl3pPr marL="0" indent="0">
              <a:lnSpc>
                <a:spcPct val="100000"/>
              </a:lnSpc>
              <a:spcBef>
                <a:spcPts val="100"/>
              </a:spcBef>
              <a:buNone/>
              <a:defRPr sz="1600" b="1">
                <a:solidFill>
                  <a:schemeClr val="tx1"/>
                </a:solidFill>
              </a:defRPr>
            </a:lvl3pPr>
            <a:lvl4pPr marL="0" indent="0">
              <a:lnSpc>
                <a:spcPct val="100000"/>
              </a:lnSpc>
              <a:spcBef>
                <a:spcPts val="100"/>
              </a:spcBef>
              <a:buNone/>
              <a:defRPr sz="1600" b="1">
                <a:solidFill>
                  <a:schemeClr val="tx1"/>
                </a:solidFill>
              </a:defRPr>
            </a:lvl4pPr>
            <a:lvl5pPr marL="0" indent="0">
              <a:lnSpc>
                <a:spcPct val="100000"/>
              </a:lnSpc>
              <a:spcBef>
                <a:spcPts val="100"/>
              </a:spcBef>
              <a:buNone/>
              <a:defRPr sz="1600" b="1">
                <a:solidFill>
                  <a:schemeClr val="tx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35" name="Content Placeholder 3">
            <a:extLst>
              <a:ext uri="{FF2B5EF4-FFF2-40B4-BE49-F238E27FC236}">
                <a16:creationId xmlns:a16="http://schemas.microsoft.com/office/drawing/2014/main" id="{8409A613-09A4-42FF-A74A-7A69B8896E14}"/>
              </a:ext>
            </a:extLst>
          </p:cNvPr>
          <p:cNvSpPr>
            <a:spLocks noGrp="1"/>
          </p:cNvSpPr>
          <p:nvPr>
            <p:ph sz="quarter" idx="29"/>
          </p:nvPr>
        </p:nvSpPr>
        <p:spPr bwMode="gray">
          <a:xfrm>
            <a:off x="3211201" y="1376172"/>
            <a:ext cx="4385354" cy="1476762"/>
          </a:xfrm>
          <a:solidFill>
            <a:srgbClr val="D9D9D9"/>
          </a:solidFill>
        </p:spPr>
        <p:txBody>
          <a:bodyPr lIns="108000" tIns="108000" rIns="108000" bIns="108000"/>
          <a:lstStyle>
            <a:lvl1pPr>
              <a:lnSpc>
                <a:spcPct val="100000"/>
              </a:lnSpc>
              <a:spcBef>
                <a:spcPts val="600"/>
              </a:spcBef>
              <a:defRPr sz="1200">
                <a:solidFill>
                  <a:schemeClr val="tx1"/>
                </a:solidFill>
              </a:defRPr>
            </a:lvl1pPr>
            <a:lvl2pPr>
              <a:lnSpc>
                <a:spcPct val="100000"/>
              </a:lnSpc>
              <a:spcBef>
                <a:spcPts val="600"/>
              </a:spcBef>
              <a:defRPr sz="1200">
                <a:solidFill>
                  <a:schemeClr val="tx1"/>
                </a:solidFill>
              </a:defRPr>
            </a:lvl2pPr>
            <a:lvl3pPr>
              <a:lnSpc>
                <a:spcPct val="100000"/>
              </a:lnSpc>
              <a:spcBef>
                <a:spcPts val="600"/>
              </a:spcBef>
              <a:defRPr sz="1200">
                <a:solidFill>
                  <a:schemeClr val="tx1"/>
                </a:solidFill>
              </a:defRPr>
            </a:lvl3pPr>
            <a:lvl4pPr>
              <a:lnSpc>
                <a:spcPct val="100000"/>
              </a:lnSpc>
              <a:spcBef>
                <a:spcPts val="600"/>
              </a:spcBef>
              <a:defRPr sz="1200">
                <a:solidFill>
                  <a:schemeClr val="tx1"/>
                </a:solidFill>
              </a:defRPr>
            </a:lvl4pPr>
            <a:lvl5pPr>
              <a:lnSpc>
                <a:spcPct val="100000"/>
              </a:lnSpc>
              <a:spcBef>
                <a:spcPts val="60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6" name="Content Placeholder 3">
            <a:extLst>
              <a:ext uri="{FF2B5EF4-FFF2-40B4-BE49-F238E27FC236}">
                <a16:creationId xmlns:a16="http://schemas.microsoft.com/office/drawing/2014/main" id="{004768D5-0EB9-4F5E-BAF5-E0A18FAD9394}"/>
              </a:ext>
            </a:extLst>
          </p:cNvPr>
          <p:cNvSpPr>
            <a:spLocks noGrp="1"/>
          </p:cNvSpPr>
          <p:nvPr>
            <p:ph sz="quarter" idx="30"/>
          </p:nvPr>
        </p:nvSpPr>
        <p:spPr bwMode="gray">
          <a:xfrm>
            <a:off x="3211200" y="3141622"/>
            <a:ext cx="4385355" cy="1457464"/>
          </a:xfrm>
          <a:solidFill>
            <a:srgbClr val="D9D9D9"/>
          </a:solidFill>
        </p:spPr>
        <p:txBody>
          <a:bodyPr lIns="108000" tIns="108000" rIns="108000" bIns="108000"/>
          <a:lstStyle>
            <a:lvl1pPr>
              <a:lnSpc>
                <a:spcPct val="100000"/>
              </a:lnSpc>
              <a:spcBef>
                <a:spcPts val="600"/>
              </a:spcBef>
              <a:defRPr sz="1200">
                <a:solidFill>
                  <a:schemeClr val="tx1"/>
                </a:solidFill>
              </a:defRPr>
            </a:lvl1pPr>
            <a:lvl2pPr>
              <a:lnSpc>
                <a:spcPct val="100000"/>
              </a:lnSpc>
              <a:spcBef>
                <a:spcPts val="600"/>
              </a:spcBef>
              <a:defRPr sz="1200">
                <a:solidFill>
                  <a:schemeClr val="tx1"/>
                </a:solidFill>
              </a:defRPr>
            </a:lvl2pPr>
            <a:lvl3pPr>
              <a:lnSpc>
                <a:spcPct val="100000"/>
              </a:lnSpc>
              <a:spcBef>
                <a:spcPts val="600"/>
              </a:spcBef>
              <a:defRPr sz="1200">
                <a:solidFill>
                  <a:schemeClr val="tx1"/>
                </a:solidFill>
              </a:defRPr>
            </a:lvl3pPr>
            <a:lvl4pPr>
              <a:lnSpc>
                <a:spcPct val="100000"/>
              </a:lnSpc>
              <a:spcBef>
                <a:spcPts val="600"/>
              </a:spcBef>
              <a:defRPr sz="1200">
                <a:solidFill>
                  <a:schemeClr val="tx1"/>
                </a:solidFill>
              </a:defRPr>
            </a:lvl4pPr>
            <a:lvl5pPr>
              <a:lnSpc>
                <a:spcPct val="100000"/>
              </a:lnSpc>
              <a:spcBef>
                <a:spcPts val="60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7" name="Content Placeholder 3">
            <a:extLst>
              <a:ext uri="{FF2B5EF4-FFF2-40B4-BE49-F238E27FC236}">
                <a16:creationId xmlns:a16="http://schemas.microsoft.com/office/drawing/2014/main" id="{B5A965DB-21DC-41B0-8898-D546D54A6055}"/>
              </a:ext>
            </a:extLst>
          </p:cNvPr>
          <p:cNvSpPr>
            <a:spLocks noGrp="1"/>
          </p:cNvSpPr>
          <p:nvPr>
            <p:ph sz="quarter" idx="31"/>
          </p:nvPr>
        </p:nvSpPr>
        <p:spPr bwMode="gray">
          <a:xfrm>
            <a:off x="3211200" y="4887774"/>
            <a:ext cx="4385355" cy="1457464"/>
          </a:xfrm>
          <a:solidFill>
            <a:srgbClr val="D9D9D9"/>
          </a:solidFill>
        </p:spPr>
        <p:txBody>
          <a:bodyPr lIns="108000" tIns="108000" rIns="108000" bIns="108000"/>
          <a:lstStyle>
            <a:lvl1pPr>
              <a:lnSpc>
                <a:spcPct val="100000"/>
              </a:lnSpc>
              <a:spcBef>
                <a:spcPts val="600"/>
              </a:spcBef>
              <a:defRPr sz="1200">
                <a:solidFill>
                  <a:schemeClr val="tx1"/>
                </a:solidFill>
              </a:defRPr>
            </a:lvl1pPr>
            <a:lvl2pPr>
              <a:lnSpc>
                <a:spcPct val="100000"/>
              </a:lnSpc>
              <a:spcBef>
                <a:spcPts val="600"/>
              </a:spcBef>
              <a:defRPr sz="1200">
                <a:solidFill>
                  <a:schemeClr val="tx1"/>
                </a:solidFill>
              </a:defRPr>
            </a:lvl2pPr>
            <a:lvl3pPr>
              <a:lnSpc>
                <a:spcPct val="100000"/>
              </a:lnSpc>
              <a:spcBef>
                <a:spcPts val="600"/>
              </a:spcBef>
              <a:defRPr sz="1200">
                <a:solidFill>
                  <a:schemeClr val="tx1"/>
                </a:solidFill>
              </a:defRPr>
            </a:lvl3pPr>
            <a:lvl4pPr>
              <a:lnSpc>
                <a:spcPct val="100000"/>
              </a:lnSpc>
              <a:spcBef>
                <a:spcPts val="600"/>
              </a:spcBef>
              <a:defRPr sz="1200">
                <a:solidFill>
                  <a:schemeClr val="tx1"/>
                </a:solidFill>
              </a:defRPr>
            </a:lvl4pPr>
            <a:lvl5pPr>
              <a:lnSpc>
                <a:spcPct val="100000"/>
              </a:lnSpc>
              <a:spcBef>
                <a:spcPts val="60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1" name="Content Placeholder 3">
            <a:extLst>
              <a:ext uri="{FF2B5EF4-FFF2-40B4-BE49-F238E27FC236}">
                <a16:creationId xmlns:a16="http://schemas.microsoft.com/office/drawing/2014/main" id="{38ECCDC7-B909-4B40-A194-391D7E56A217}"/>
              </a:ext>
            </a:extLst>
          </p:cNvPr>
          <p:cNvSpPr>
            <a:spLocks noGrp="1"/>
          </p:cNvSpPr>
          <p:nvPr>
            <p:ph sz="quarter" idx="32"/>
          </p:nvPr>
        </p:nvSpPr>
        <p:spPr bwMode="gray">
          <a:xfrm>
            <a:off x="7835633" y="1376172"/>
            <a:ext cx="4092842" cy="1476762"/>
          </a:xfrm>
        </p:spPr>
        <p:txBody>
          <a:bodyPr lIns="0" tIns="108000" rIns="0" bIns="0"/>
          <a:lstStyle>
            <a:lvl1pPr>
              <a:lnSpc>
                <a:spcPct val="100000"/>
              </a:lnSpc>
              <a:spcBef>
                <a:spcPts val="600"/>
              </a:spcBef>
              <a:defRPr sz="1200"/>
            </a:lvl1pPr>
            <a:lvl2pPr>
              <a:lnSpc>
                <a:spcPct val="100000"/>
              </a:lnSpc>
              <a:spcBef>
                <a:spcPts val="600"/>
              </a:spcBef>
              <a:defRPr sz="1200"/>
            </a:lvl2pPr>
            <a:lvl3pPr>
              <a:lnSpc>
                <a:spcPct val="100000"/>
              </a:lnSpc>
              <a:spcBef>
                <a:spcPts val="600"/>
              </a:spcBef>
              <a:defRPr sz="1200"/>
            </a:lvl3pPr>
            <a:lvl4pPr>
              <a:lnSpc>
                <a:spcPct val="100000"/>
              </a:lnSpc>
              <a:spcBef>
                <a:spcPts val="600"/>
              </a:spcBef>
              <a:defRPr sz="1200"/>
            </a:lvl4pPr>
            <a:lvl5pPr>
              <a:lnSpc>
                <a:spcPct val="100000"/>
              </a:lnSpc>
              <a:spcBef>
                <a:spcPts val="6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2" name="Content Placeholder 3">
            <a:extLst>
              <a:ext uri="{FF2B5EF4-FFF2-40B4-BE49-F238E27FC236}">
                <a16:creationId xmlns:a16="http://schemas.microsoft.com/office/drawing/2014/main" id="{7FB68AC9-1A7B-4F55-BA72-C65F9F7C17C8}"/>
              </a:ext>
            </a:extLst>
          </p:cNvPr>
          <p:cNvSpPr>
            <a:spLocks noGrp="1"/>
          </p:cNvSpPr>
          <p:nvPr>
            <p:ph sz="quarter" idx="33"/>
          </p:nvPr>
        </p:nvSpPr>
        <p:spPr bwMode="gray">
          <a:xfrm>
            <a:off x="7835632" y="3141622"/>
            <a:ext cx="4092843" cy="1457464"/>
          </a:xfrm>
        </p:spPr>
        <p:txBody>
          <a:bodyPr lIns="0" tIns="108000" rIns="0" bIns="0"/>
          <a:lstStyle>
            <a:lvl1pPr>
              <a:lnSpc>
                <a:spcPct val="100000"/>
              </a:lnSpc>
              <a:spcBef>
                <a:spcPts val="600"/>
              </a:spcBef>
              <a:defRPr sz="1200"/>
            </a:lvl1pPr>
            <a:lvl2pPr>
              <a:lnSpc>
                <a:spcPct val="100000"/>
              </a:lnSpc>
              <a:spcBef>
                <a:spcPts val="600"/>
              </a:spcBef>
              <a:defRPr sz="1200"/>
            </a:lvl2pPr>
            <a:lvl3pPr>
              <a:lnSpc>
                <a:spcPct val="100000"/>
              </a:lnSpc>
              <a:spcBef>
                <a:spcPts val="600"/>
              </a:spcBef>
              <a:defRPr sz="1200"/>
            </a:lvl3pPr>
            <a:lvl4pPr>
              <a:lnSpc>
                <a:spcPct val="100000"/>
              </a:lnSpc>
              <a:spcBef>
                <a:spcPts val="600"/>
              </a:spcBef>
              <a:defRPr sz="1200"/>
            </a:lvl4pPr>
            <a:lvl5pPr>
              <a:lnSpc>
                <a:spcPct val="100000"/>
              </a:lnSpc>
              <a:spcBef>
                <a:spcPts val="6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3" name="Content Placeholder 3">
            <a:extLst>
              <a:ext uri="{FF2B5EF4-FFF2-40B4-BE49-F238E27FC236}">
                <a16:creationId xmlns:a16="http://schemas.microsoft.com/office/drawing/2014/main" id="{35D02AC1-EF4A-4AA3-A0CC-FB54DCBC60CA}"/>
              </a:ext>
            </a:extLst>
          </p:cNvPr>
          <p:cNvSpPr>
            <a:spLocks noGrp="1"/>
          </p:cNvSpPr>
          <p:nvPr>
            <p:ph sz="quarter" idx="34"/>
          </p:nvPr>
        </p:nvSpPr>
        <p:spPr bwMode="gray">
          <a:xfrm>
            <a:off x="7835632" y="4887774"/>
            <a:ext cx="4092843" cy="1457464"/>
          </a:xfrm>
        </p:spPr>
        <p:txBody>
          <a:bodyPr lIns="0" tIns="108000" rIns="0" bIns="0"/>
          <a:lstStyle>
            <a:lvl1pPr>
              <a:lnSpc>
                <a:spcPct val="100000"/>
              </a:lnSpc>
              <a:spcBef>
                <a:spcPts val="600"/>
              </a:spcBef>
              <a:defRPr sz="1200"/>
            </a:lvl1pPr>
            <a:lvl2pPr>
              <a:lnSpc>
                <a:spcPct val="100000"/>
              </a:lnSpc>
              <a:spcBef>
                <a:spcPts val="600"/>
              </a:spcBef>
              <a:defRPr sz="1200"/>
            </a:lvl2pPr>
            <a:lvl3pPr>
              <a:lnSpc>
                <a:spcPct val="100000"/>
              </a:lnSpc>
              <a:spcBef>
                <a:spcPts val="600"/>
              </a:spcBef>
              <a:defRPr sz="1200"/>
            </a:lvl3pPr>
            <a:lvl4pPr>
              <a:lnSpc>
                <a:spcPct val="100000"/>
              </a:lnSpc>
              <a:spcBef>
                <a:spcPts val="600"/>
              </a:spcBef>
              <a:defRPr sz="1200"/>
            </a:lvl4pPr>
            <a:lvl5pPr>
              <a:lnSpc>
                <a:spcPct val="100000"/>
              </a:lnSpc>
              <a:spcBef>
                <a:spcPts val="6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Slide Number Placeholder 2">
            <a:extLst>
              <a:ext uri="{FF2B5EF4-FFF2-40B4-BE49-F238E27FC236}">
                <a16:creationId xmlns:a16="http://schemas.microsoft.com/office/drawing/2014/main" id="{94FBF9A3-4A2F-4768-B67B-D40335DD59D7}"/>
              </a:ext>
            </a:extLst>
          </p:cNvPr>
          <p:cNvSpPr>
            <a:spLocks noGrp="1"/>
          </p:cNvSpPr>
          <p:nvPr>
            <p:ph type="sldNum" sz="quarter" idx="36"/>
          </p:nvPr>
        </p:nvSpPr>
        <p:spPr/>
        <p:txBody>
          <a:bodyPr/>
          <a:lstStyle/>
          <a:p>
            <a:fld id="{C24EC536-6FE3-4540-8D85-74C58F0BF697}" type="slidenum">
              <a:rPr lang="en-US" smtClean="0"/>
              <a:pPr/>
              <a:t>‹#›</a:t>
            </a:fld>
            <a:endParaRPr lang="en-US"/>
          </a:p>
        </p:txBody>
      </p:sp>
      <p:sp>
        <p:nvSpPr>
          <p:cNvPr id="16" name="Footer Placeholder 5">
            <a:extLst>
              <a:ext uri="{FF2B5EF4-FFF2-40B4-BE49-F238E27FC236}">
                <a16:creationId xmlns:a16="http://schemas.microsoft.com/office/drawing/2014/main" id="{4CA2F72E-FF47-4AEA-80EF-04E3A6968011}"/>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8567780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9) &amp; Box">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AD1B31ED-E7F7-4220-8A41-FD0D2DB42296}"/>
              </a:ext>
            </a:extLst>
          </p:cNvPr>
          <p:cNvSpPr>
            <a:spLocks noGrp="1"/>
          </p:cNvSpPr>
          <p:nvPr>
            <p:ph type="title"/>
          </p:nvPr>
        </p:nvSpPr>
        <p:spPr>
          <a:xfrm>
            <a:off x="263524" y="187199"/>
            <a:ext cx="8856000" cy="435600"/>
          </a:xfrm>
        </p:spPr>
        <p:txBody>
          <a:bodyPr anchor="ctr">
            <a:noAutofit/>
          </a:bodyPr>
          <a:lstStyle>
            <a:lvl1pPr>
              <a:defRPr sz="2400" b="0"/>
            </a:lvl1pPr>
          </a:lstStyle>
          <a:p>
            <a:r>
              <a:rPr lang="en-US"/>
              <a:t>Click to edit Master title style</a:t>
            </a:r>
          </a:p>
        </p:txBody>
      </p:sp>
      <p:sp>
        <p:nvSpPr>
          <p:cNvPr id="29" name="Text Placeholder 11">
            <a:extLst>
              <a:ext uri="{FF2B5EF4-FFF2-40B4-BE49-F238E27FC236}">
                <a16:creationId xmlns:a16="http://schemas.microsoft.com/office/drawing/2014/main" id="{9C59FB2E-26EE-4C62-96FC-DAC9216CD4AC}"/>
              </a:ext>
            </a:extLst>
          </p:cNvPr>
          <p:cNvSpPr>
            <a:spLocks noGrp="1"/>
          </p:cNvSpPr>
          <p:nvPr>
            <p:ph type="body" sz="quarter" idx="25"/>
          </p:nvPr>
        </p:nvSpPr>
        <p:spPr bwMode="gray">
          <a:xfrm>
            <a:off x="263525" y="4398803"/>
            <a:ext cx="2952153" cy="1208528"/>
          </a:xfrm>
          <a:solidFill>
            <a:srgbClr val="B3B3B3"/>
          </a:solidFill>
        </p:spPr>
        <p:txBody>
          <a:bodyPr lIns="108000" tIns="108000" rIns="108000" anchor="t"/>
          <a:lstStyle>
            <a:lvl1pPr marL="0" indent="0">
              <a:lnSpc>
                <a:spcPct val="100000"/>
              </a:lnSpc>
              <a:spcBef>
                <a:spcPts val="100"/>
              </a:spcBef>
              <a:buFont typeface="Arial" panose="020B0604020202020204" pitchFamily="34" charset="0"/>
              <a:buNone/>
              <a:defRPr sz="1600" b="0">
                <a:solidFill>
                  <a:schemeClr val="bg1"/>
                </a:solidFill>
              </a:defRPr>
            </a:lvl1pPr>
            <a:lvl2pPr marL="0" indent="0">
              <a:lnSpc>
                <a:spcPct val="100000"/>
              </a:lnSpc>
              <a:spcBef>
                <a:spcPts val="100"/>
              </a:spcBef>
              <a:buNone/>
              <a:defRPr sz="1600" b="1">
                <a:solidFill>
                  <a:schemeClr val="accent4"/>
                </a:solidFill>
              </a:defRPr>
            </a:lvl2pPr>
            <a:lvl3pPr marL="0" indent="0">
              <a:lnSpc>
                <a:spcPct val="100000"/>
              </a:lnSpc>
              <a:spcBef>
                <a:spcPts val="100"/>
              </a:spcBef>
              <a:buNone/>
              <a:defRPr sz="1600" b="1">
                <a:solidFill>
                  <a:schemeClr val="accent4"/>
                </a:solidFill>
              </a:defRPr>
            </a:lvl3pPr>
            <a:lvl4pPr marL="0" indent="0">
              <a:lnSpc>
                <a:spcPct val="100000"/>
              </a:lnSpc>
              <a:spcBef>
                <a:spcPts val="100"/>
              </a:spcBef>
              <a:buNone/>
              <a:defRPr sz="1600" b="1">
                <a:solidFill>
                  <a:schemeClr val="accent4"/>
                </a:solidFill>
              </a:defRPr>
            </a:lvl4pPr>
            <a:lvl5pPr marL="0" indent="0">
              <a:lnSpc>
                <a:spcPct val="100000"/>
              </a:lnSpc>
              <a:spcBef>
                <a:spcPts val="100"/>
              </a:spcBef>
              <a:buNone/>
              <a:defRPr sz="1600" b="1">
                <a:solidFill>
                  <a:schemeClr val="accent4"/>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30" name="Text Placeholder 11">
            <a:extLst>
              <a:ext uri="{FF2B5EF4-FFF2-40B4-BE49-F238E27FC236}">
                <a16:creationId xmlns:a16="http://schemas.microsoft.com/office/drawing/2014/main" id="{E2E51721-D2A7-43F7-AE5D-32351049CC4A}"/>
              </a:ext>
            </a:extLst>
          </p:cNvPr>
          <p:cNvSpPr>
            <a:spLocks noGrp="1"/>
          </p:cNvSpPr>
          <p:nvPr>
            <p:ph type="body" sz="quarter" idx="23"/>
          </p:nvPr>
        </p:nvSpPr>
        <p:spPr bwMode="gray">
          <a:xfrm>
            <a:off x="263525" y="1376172"/>
            <a:ext cx="2952156" cy="1224530"/>
          </a:xfrm>
          <a:solidFill>
            <a:schemeClr val="tx2"/>
          </a:solidFill>
        </p:spPr>
        <p:txBody>
          <a:bodyPr lIns="108000" tIns="108000" rIns="108000" anchor="t"/>
          <a:lstStyle>
            <a:lvl1pPr marL="0" indent="0">
              <a:lnSpc>
                <a:spcPct val="100000"/>
              </a:lnSpc>
              <a:spcBef>
                <a:spcPts val="100"/>
              </a:spcBef>
              <a:buFont typeface="Arial" panose="020B0604020202020204" pitchFamily="34" charset="0"/>
              <a:buNone/>
              <a:defRPr sz="1600" b="0">
                <a:solidFill>
                  <a:schemeClr val="bg1"/>
                </a:solidFill>
              </a:defRPr>
            </a:lvl1pPr>
            <a:lvl2pPr marL="0" indent="0">
              <a:lnSpc>
                <a:spcPct val="100000"/>
              </a:lnSpc>
              <a:spcBef>
                <a:spcPts val="100"/>
              </a:spcBef>
              <a:buNone/>
              <a:defRPr sz="1600" b="1">
                <a:solidFill>
                  <a:schemeClr val="accent1"/>
                </a:solidFill>
              </a:defRPr>
            </a:lvl2pPr>
            <a:lvl3pPr marL="0" indent="0">
              <a:lnSpc>
                <a:spcPct val="100000"/>
              </a:lnSpc>
              <a:spcBef>
                <a:spcPts val="100"/>
              </a:spcBef>
              <a:buNone/>
              <a:defRPr sz="1600" b="1">
                <a:solidFill>
                  <a:schemeClr val="accent1"/>
                </a:solidFill>
              </a:defRPr>
            </a:lvl3pPr>
            <a:lvl4pPr marL="0" indent="0">
              <a:lnSpc>
                <a:spcPct val="100000"/>
              </a:lnSpc>
              <a:spcBef>
                <a:spcPts val="100"/>
              </a:spcBef>
              <a:buNone/>
              <a:defRPr sz="1600" b="1">
                <a:solidFill>
                  <a:schemeClr val="accent1"/>
                </a:solidFill>
              </a:defRPr>
            </a:lvl4pPr>
            <a:lvl5pPr marL="0" indent="0">
              <a:lnSpc>
                <a:spcPct val="100000"/>
              </a:lnSpc>
              <a:spcBef>
                <a:spcPts val="100"/>
              </a:spcBef>
              <a:buNone/>
              <a:defRPr sz="1600" b="1">
                <a:solidFill>
                  <a:schemeClr val="accent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31" name="Text Placeholder 11">
            <a:extLst>
              <a:ext uri="{FF2B5EF4-FFF2-40B4-BE49-F238E27FC236}">
                <a16:creationId xmlns:a16="http://schemas.microsoft.com/office/drawing/2014/main" id="{3119F755-6EE0-4D98-8C45-43092D7CA75A}"/>
              </a:ext>
            </a:extLst>
          </p:cNvPr>
          <p:cNvSpPr>
            <a:spLocks noGrp="1"/>
          </p:cNvSpPr>
          <p:nvPr>
            <p:ph type="body" sz="quarter" idx="24"/>
          </p:nvPr>
        </p:nvSpPr>
        <p:spPr bwMode="gray">
          <a:xfrm>
            <a:off x="263523" y="2895489"/>
            <a:ext cx="2952155" cy="1208527"/>
          </a:xfrm>
          <a:solidFill>
            <a:srgbClr val="4D4D4D"/>
          </a:solidFill>
        </p:spPr>
        <p:txBody>
          <a:bodyPr lIns="108000" tIns="108000" rIns="108000" anchor="t"/>
          <a:lstStyle>
            <a:lvl1pPr marL="0" indent="0">
              <a:lnSpc>
                <a:spcPct val="100000"/>
              </a:lnSpc>
              <a:spcBef>
                <a:spcPts val="100"/>
              </a:spcBef>
              <a:buFont typeface="Arial" panose="020B0604020202020204" pitchFamily="34" charset="0"/>
              <a:buNone/>
              <a:defRPr sz="1600" b="0">
                <a:solidFill>
                  <a:schemeClr val="bg1"/>
                </a:solidFill>
              </a:defRPr>
            </a:lvl1pPr>
            <a:lvl2pPr marL="0" indent="0">
              <a:lnSpc>
                <a:spcPct val="100000"/>
              </a:lnSpc>
              <a:spcBef>
                <a:spcPts val="100"/>
              </a:spcBef>
              <a:buNone/>
              <a:defRPr sz="1600" b="1">
                <a:solidFill>
                  <a:schemeClr val="tx1"/>
                </a:solidFill>
              </a:defRPr>
            </a:lvl2pPr>
            <a:lvl3pPr marL="0" indent="0">
              <a:lnSpc>
                <a:spcPct val="100000"/>
              </a:lnSpc>
              <a:spcBef>
                <a:spcPts val="100"/>
              </a:spcBef>
              <a:buNone/>
              <a:defRPr sz="1600" b="1">
                <a:solidFill>
                  <a:schemeClr val="tx1"/>
                </a:solidFill>
              </a:defRPr>
            </a:lvl3pPr>
            <a:lvl4pPr marL="0" indent="0">
              <a:lnSpc>
                <a:spcPct val="100000"/>
              </a:lnSpc>
              <a:spcBef>
                <a:spcPts val="100"/>
              </a:spcBef>
              <a:buNone/>
              <a:defRPr sz="1600" b="1">
                <a:solidFill>
                  <a:schemeClr val="tx1"/>
                </a:solidFill>
              </a:defRPr>
            </a:lvl4pPr>
            <a:lvl5pPr marL="0" indent="0">
              <a:lnSpc>
                <a:spcPct val="100000"/>
              </a:lnSpc>
              <a:spcBef>
                <a:spcPts val="100"/>
              </a:spcBef>
              <a:buNone/>
              <a:defRPr sz="1600" b="1">
                <a:solidFill>
                  <a:schemeClr val="tx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35" name="Content Placeholder 3">
            <a:extLst>
              <a:ext uri="{FF2B5EF4-FFF2-40B4-BE49-F238E27FC236}">
                <a16:creationId xmlns:a16="http://schemas.microsoft.com/office/drawing/2014/main" id="{8409A613-09A4-42FF-A74A-7A69B8896E14}"/>
              </a:ext>
            </a:extLst>
          </p:cNvPr>
          <p:cNvSpPr>
            <a:spLocks noGrp="1"/>
          </p:cNvSpPr>
          <p:nvPr>
            <p:ph sz="quarter" idx="29"/>
          </p:nvPr>
        </p:nvSpPr>
        <p:spPr bwMode="gray">
          <a:xfrm>
            <a:off x="3211201" y="1376172"/>
            <a:ext cx="4385354" cy="1224530"/>
          </a:xfrm>
          <a:solidFill>
            <a:srgbClr val="D9D9D9"/>
          </a:solidFill>
        </p:spPr>
        <p:txBody>
          <a:bodyPr lIns="108000" tIns="108000" rIns="108000" bIns="108000"/>
          <a:lstStyle>
            <a:lvl1pPr>
              <a:lnSpc>
                <a:spcPct val="100000"/>
              </a:lnSpc>
              <a:spcBef>
                <a:spcPts val="600"/>
              </a:spcBef>
              <a:defRPr sz="1200">
                <a:solidFill>
                  <a:schemeClr val="tx1"/>
                </a:solidFill>
              </a:defRPr>
            </a:lvl1pPr>
            <a:lvl2pPr>
              <a:lnSpc>
                <a:spcPct val="100000"/>
              </a:lnSpc>
              <a:spcBef>
                <a:spcPts val="600"/>
              </a:spcBef>
              <a:defRPr sz="1200">
                <a:solidFill>
                  <a:schemeClr val="tx1"/>
                </a:solidFill>
              </a:defRPr>
            </a:lvl2pPr>
            <a:lvl3pPr>
              <a:lnSpc>
                <a:spcPct val="100000"/>
              </a:lnSpc>
              <a:spcBef>
                <a:spcPts val="600"/>
              </a:spcBef>
              <a:defRPr sz="1200">
                <a:solidFill>
                  <a:schemeClr val="tx1"/>
                </a:solidFill>
              </a:defRPr>
            </a:lvl3pPr>
            <a:lvl4pPr>
              <a:lnSpc>
                <a:spcPct val="100000"/>
              </a:lnSpc>
              <a:spcBef>
                <a:spcPts val="600"/>
              </a:spcBef>
              <a:defRPr sz="1200">
                <a:solidFill>
                  <a:schemeClr val="tx1"/>
                </a:solidFill>
              </a:defRPr>
            </a:lvl4pPr>
            <a:lvl5pPr>
              <a:lnSpc>
                <a:spcPct val="100000"/>
              </a:lnSpc>
              <a:spcBef>
                <a:spcPts val="60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6" name="Content Placeholder 3">
            <a:extLst>
              <a:ext uri="{FF2B5EF4-FFF2-40B4-BE49-F238E27FC236}">
                <a16:creationId xmlns:a16="http://schemas.microsoft.com/office/drawing/2014/main" id="{004768D5-0EB9-4F5E-BAF5-E0A18FAD9394}"/>
              </a:ext>
            </a:extLst>
          </p:cNvPr>
          <p:cNvSpPr>
            <a:spLocks noGrp="1"/>
          </p:cNvSpPr>
          <p:nvPr>
            <p:ph sz="quarter" idx="30"/>
          </p:nvPr>
        </p:nvSpPr>
        <p:spPr bwMode="gray">
          <a:xfrm>
            <a:off x="3211200" y="2895488"/>
            <a:ext cx="4385355" cy="1208528"/>
          </a:xfrm>
          <a:solidFill>
            <a:srgbClr val="D9D9D9"/>
          </a:solidFill>
        </p:spPr>
        <p:txBody>
          <a:bodyPr lIns="108000" tIns="108000" rIns="108000" bIns="108000"/>
          <a:lstStyle>
            <a:lvl1pPr>
              <a:lnSpc>
                <a:spcPct val="100000"/>
              </a:lnSpc>
              <a:spcBef>
                <a:spcPts val="600"/>
              </a:spcBef>
              <a:defRPr sz="1200">
                <a:solidFill>
                  <a:schemeClr val="tx1"/>
                </a:solidFill>
              </a:defRPr>
            </a:lvl1pPr>
            <a:lvl2pPr>
              <a:lnSpc>
                <a:spcPct val="100000"/>
              </a:lnSpc>
              <a:spcBef>
                <a:spcPts val="600"/>
              </a:spcBef>
              <a:defRPr sz="1200">
                <a:solidFill>
                  <a:schemeClr val="tx1"/>
                </a:solidFill>
              </a:defRPr>
            </a:lvl2pPr>
            <a:lvl3pPr>
              <a:lnSpc>
                <a:spcPct val="100000"/>
              </a:lnSpc>
              <a:spcBef>
                <a:spcPts val="600"/>
              </a:spcBef>
              <a:defRPr sz="1200">
                <a:solidFill>
                  <a:schemeClr val="tx1"/>
                </a:solidFill>
              </a:defRPr>
            </a:lvl3pPr>
            <a:lvl4pPr>
              <a:lnSpc>
                <a:spcPct val="100000"/>
              </a:lnSpc>
              <a:spcBef>
                <a:spcPts val="600"/>
              </a:spcBef>
              <a:defRPr sz="1200">
                <a:solidFill>
                  <a:schemeClr val="tx1"/>
                </a:solidFill>
              </a:defRPr>
            </a:lvl4pPr>
            <a:lvl5pPr>
              <a:lnSpc>
                <a:spcPct val="100000"/>
              </a:lnSpc>
              <a:spcBef>
                <a:spcPts val="60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7" name="Content Placeholder 3">
            <a:extLst>
              <a:ext uri="{FF2B5EF4-FFF2-40B4-BE49-F238E27FC236}">
                <a16:creationId xmlns:a16="http://schemas.microsoft.com/office/drawing/2014/main" id="{B5A965DB-21DC-41B0-8898-D546D54A6055}"/>
              </a:ext>
            </a:extLst>
          </p:cNvPr>
          <p:cNvSpPr>
            <a:spLocks noGrp="1"/>
          </p:cNvSpPr>
          <p:nvPr>
            <p:ph sz="quarter" idx="31"/>
          </p:nvPr>
        </p:nvSpPr>
        <p:spPr bwMode="gray">
          <a:xfrm>
            <a:off x="3211200" y="4398803"/>
            <a:ext cx="4385355" cy="1208528"/>
          </a:xfrm>
          <a:solidFill>
            <a:srgbClr val="D9D9D9"/>
          </a:solidFill>
        </p:spPr>
        <p:txBody>
          <a:bodyPr lIns="108000" tIns="108000" rIns="108000" bIns="108000"/>
          <a:lstStyle>
            <a:lvl1pPr>
              <a:lnSpc>
                <a:spcPct val="100000"/>
              </a:lnSpc>
              <a:spcBef>
                <a:spcPts val="600"/>
              </a:spcBef>
              <a:defRPr sz="1200">
                <a:solidFill>
                  <a:schemeClr val="tx1"/>
                </a:solidFill>
              </a:defRPr>
            </a:lvl1pPr>
            <a:lvl2pPr>
              <a:lnSpc>
                <a:spcPct val="100000"/>
              </a:lnSpc>
              <a:spcBef>
                <a:spcPts val="600"/>
              </a:spcBef>
              <a:defRPr sz="1200">
                <a:solidFill>
                  <a:schemeClr val="tx1"/>
                </a:solidFill>
              </a:defRPr>
            </a:lvl2pPr>
            <a:lvl3pPr>
              <a:lnSpc>
                <a:spcPct val="100000"/>
              </a:lnSpc>
              <a:spcBef>
                <a:spcPts val="600"/>
              </a:spcBef>
              <a:defRPr sz="1200">
                <a:solidFill>
                  <a:schemeClr val="tx1"/>
                </a:solidFill>
              </a:defRPr>
            </a:lvl3pPr>
            <a:lvl4pPr>
              <a:lnSpc>
                <a:spcPct val="100000"/>
              </a:lnSpc>
              <a:spcBef>
                <a:spcPts val="600"/>
              </a:spcBef>
              <a:defRPr sz="1200">
                <a:solidFill>
                  <a:schemeClr val="tx1"/>
                </a:solidFill>
              </a:defRPr>
            </a:lvl4pPr>
            <a:lvl5pPr>
              <a:lnSpc>
                <a:spcPct val="100000"/>
              </a:lnSpc>
              <a:spcBef>
                <a:spcPts val="60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1" name="Content Placeholder 3">
            <a:extLst>
              <a:ext uri="{FF2B5EF4-FFF2-40B4-BE49-F238E27FC236}">
                <a16:creationId xmlns:a16="http://schemas.microsoft.com/office/drawing/2014/main" id="{38ECCDC7-B909-4B40-A194-391D7E56A217}"/>
              </a:ext>
            </a:extLst>
          </p:cNvPr>
          <p:cNvSpPr>
            <a:spLocks noGrp="1"/>
          </p:cNvSpPr>
          <p:nvPr>
            <p:ph sz="quarter" idx="32"/>
          </p:nvPr>
        </p:nvSpPr>
        <p:spPr bwMode="gray">
          <a:xfrm>
            <a:off x="7835633" y="1376172"/>
            <a:ext cx="4092842" cy="1224530"/>
          </a:xfrm>
        </p:spPr>
        <p:txBody>
          <a:bodyPr lIns="0" tIns="108000" rIns="0" bIns="0"/>
          <a:lstStyle>
            <a:lvl1pPr>
              <a:lnSpc>
                <a:spcPct val="100000"/>
              </a:lnSpc>
              <a:spcBef>
                <a:spcPts val="600"/>
              </a:spcBef>
              <a:defRPr sz="1200"/>
            </a:lvl1pPr>
            <a:lvl2pPr>
              <a:lnSpc>
                <a:spcPct val="100000"/>
              </a:lnSpc>
              <a:spcBef>
                <a:spcPts val="600"/>
              </a:spcBef>
              <a:defRPr sz="1200"/>
            </a:lvl2pPr>
            <a:lvl3pPr>
              <a:lnSpc>
                <a:spcPct val="100000"/>
              </a:lnSpc>
              <a:spcBef>
                <a:spcPts val="600"/>
              </a:spcBef>
              <a:defRPr sz="1200"/>
            </a:lvl3pPr>
            <a:lvl4pPr>
              <a:lnSpc>
                <a:spcPct val="100000"/>
              </a:lnSpc>
              <a:spcBef>
                <a:spcPts val="600"/>
              </a:spcBef>
              <a:defRPr sz="1200"/>
            </a:lvl4pPr>
            <a:lvl5pPr>
              <a:lnSpc>
                <a:spcPct val="100000"/>
              </a:lnSpc>
              <a:spcBef>
                <a:spcPts val="6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2" name="Content Placeholder 3">
            <a:extLst>
              <a:ext uri="{FF2B5EF4-FFF2-40B4-BE49-F238E27FC236}">
                <a16:creationId xmlns:a16="http://schemas.microsoft.com/office/drawing/2014/main" id="{7FB68AC9-1A7B-4F55-BA72-C65F9F7C17C8}"/>
              </a:ext>
            </a:extLst>
          </p:cNvPr>
          <p:cNvSpPr>
            <a:spLocks noGrp="1"/>
          </p:cNvSpPr>
          <p:nvPr>
            <p:ph sz="quarter" idx="33"/>
          </p:nvPr>
        </p:nvSpPr>
        <p:spPr bwMode="gray">
          <a:xfrm>
            <a:off x="7835632" y="2895488"/>
            <a:ext cx="4092843" cy="1208528"/>
          </a:xfrm>
        </p:spPr>
        <p:txBody>
          <a:bodyPr lIns="0" tIns="108000" rIns="0" bIns="0"/>
          <a:lstStyle>
            <a:lvl1pPr>
              <a:lnSpc>
                <a:spcPct val="100000"/>
              </a:lnSpc>
              <a:spcBef>
                <a:spcPts val="600"/>
              </a:spcBef>
              <a:defRPr sz="1200"/>
            </a:lvl1pPr>
            <a:lvl2pPr>
              <a:lnSpc>
                <a:spcPct val="100000"/>
              </a:lnSpc>
              <a:spcBef>
                <a:spcPts val="600"/>
              </a:spcBef>
              <a:defRPr sz="1200"/>
            </a:lvl2pPr>
            <a:lvl3pPr>
              <a:lnSpc>
                <a:spcPct val="100000"/>
              </a:lnSpc>
              <a:spcBef>
                <a:spcPts val="600"/>
              </a:spcBef>
              <a:defRPr sz="1200"/>
            </a:lvl3pPr>
            <a:lvl4pPr>
              <a:lnSpc>
                <a:spcPct val="100000"/>
              </a:lnSpc>
              <a:spcBef>
                <a:spcPts val="600"/>
              </a:spcBef>
              <a:defRPr sz="1200"/>
            </a:lvl4pPr>
            <a:lvl5pPr>
              <a:lnSpc>
                <a:spcPct val="100000"/>
              </a:lnSpc>
              <a:spcBef>
                <a:spcPts val="6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3" name="Content Placeholder 3">
            <a:extLst>
              <a:ext uri="{FF2B5EF4-FFF2-40B4-BE49-F238E27FC236}">
                <a16:creationId xmlns:a16="http://schemas.microsoft.com/office/drawing/2014/main" id="{35D02AC1-EF4A-4AA3-A0CC-FB54DCBC60CA}"/>
              </a:ext>
            </a:extLst>
          </p:cNvPr>
          <p:cNvSpPr>
            <a:spLocks noGrp="1"/>
          </p:cNvSpPr>
          <p:nvPr>
            <p:ph sz="quarter" idx="34"/>
          </p:nvPr>
        </p:nvSpPr>
        <p:spPr bwMode="gray">
          <a:xfrm>
            <a:off x="7835632" y="4398803"/>
            <a:ext cx="4092843" cy="1208528"/>
          </a:xfrm>
        </p:spPr>
        <p:txBody>
          <a:bodyPr lIns="0" tIns="108000" rIns="0" bIns="0"/>
          <a:lstStyle>
            <a:lvl1pPr>
              <a:lnSpc>
                <a:spcPct val="100000"/>
              </a:lnSpc>
              <a:spcBef>
                <a:spcPts val="600"/>
              </a:spcBef>
              <a:defRPr sz="1200"/>
            </a:lvl1pPr>
            <a:lvl2pPr>
              <a:lnSpc>
                <a:spcPct val="100000"/>
              </a:lnSpc>
              <a:spcBef>
                <a:spcPts val="600"/>
              </a:spcBef>
              <a:defRPr sz="1200"/>
            </a:lvl2pPr>
            <a:lvl3pPr>
              <a:lnSpc>
                <a:spcPct val="100000"/>
              </a:lnSpc>
              <a:spcBef>
                <a:spcPts val="600"/>
              </a:spcBef>
              <a:defRPr sz="1200"/>
            </a:lvl3pPr>
            <a:lvl4pPr>
              <a:lnSpc>
                <a:spcPct val="100000"/>
              </a:lnSpc>
              <a:spcBef>
                <a:spcPts val="600"/>
              </a:spcBef>
              <a:defRPr sz="1200"/>
            </a:lvl4pPr>
            <a:lvl5pPr>
              <a:lnSpc>
                <a:spcPct val="100000"/>
              </a:lnSpc>
              <a:spcBef>
                <a:spcPts val="6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7">
            <a:extLst>
              <a:ext uri="{FF2B5EF4-FFF2-40B4-BE49-F238E27FC236}">
                <a16:creationId xmlns:a16="http://schemas.microsoft.com/office/drawing/2014/main" id="{7DC377B2-C877-4C10-9582-0E24CE80BE46}"/>
              </a:ext>
            </a:extLst>
          </p:cNvPr>
          <p:cNvSpPr>
            <a:spLocks noGrp="1"/>
          </p:cNvSpPr>
          <p:nvPr>
            <p:ph type="body" sz="quarter" idx="35"/>
          </p:nvPr>
        </p:nvSpPr>
        <p:spPr bwMode="gray">
          <a:xfrm>
            <a:off x="0" y="5805264"/>
            <a:ext cx="12192000" cy="539974"/>
          </a:xfrm>
          <a:solidFill>
            <a:srgbClr val="D9D9D9"/>
          </a:solidFill>
        </p:spPr>
        <p:txBody>
          <a:bodyPr lIns="252000" tIns="0" rIns="252000" anchor="ctr"/>
          <a:lstStyle>
            <a:lvl1pPr marL="0" indent="0" algn="ctr">
              <a:lnSpc>
                <a:spcPct val="100000"/>
              </a:lnSpc>
              <a:spcBef>
                <a:spcPts val="0"/>
              </a:spcBef>
              <a:buFont typeface="Arial" panose="020B0604020202020204" pitchFamily="34" charset="0"/>
              <a:buNone/>
              <a:defRPr sz="1600" b="1">
                <a:solidFill>
                  <a:schemeClr val="tx1"/>
                </a:solidFill>
              </a:defRPr>
            </a:lvl1pPr>
            <a:lvl2pPr marL="0" indent="0" algn="ctr">
              <a:lnSpc>
                <a:spcPct val="100000"/>
              </a:lnSpc>
              <a:spcBef>
                <a:spcPts val="0"/>
              </a:spcBef>
              <a:buNone/>
              <a:defRPr sz="1600" b="1">
                <a:solidFill>
                  <a:schemeClr val="tx1"/>
                </a:solidFill>
              </a:defRPr>
            </a:lvl2pPr>
            <a:lvl3pPr marL="0" indent="0" algn="ctr">
              <a:lnSpc>
                <a:spcPct val="100000"/>
              </a:lnSpc>
              <a:spcBef>
                <a:spcPts val="0"/>
              </a:spcBef>
              <a:buNone/>
              <a:defRPr sz="1600" b="1">
                <a:solidFill>
                  <a:schemeClr val="tx1"/>
                </a:solidFill>
              </a:defRPr>
            </a:lvl3pPr>
            <a:lvl4pPr marL="0" indent="0" algn="ctr">
              <a:lnSpc>
                <a:spcPct val="100000"/>
              </a:lnSpc>
              <a:spcBef>
                <a:spcPts val="0"/>
              </a:spcBef>
              <a:buNone/>
              <a:defRPr sz="1600" b="1">
                <a:solidFill>
                  <a:schemeClr val="tx1"/>
                </a:solidFill>
              </a:defRPr>
            </a:lvl4pPr>
            <a:lvl5pPr marL="0" indent="0" algn="ctr">
              <a:lnSpc>
                <a:spcPct val="100000"/>
              </a:lnSpc>
              <a:spcBef>
                <a:spcPts val="0"/>
              </a:spcBef>
              <a:buNone/>
              <a:defRPr sz="1600" b="1">
                <a:solidFill>
                  <a:schemeClr val="tx1"/>
                </a:solidFill>
              </a:defRPr>
            </a:lvl5pPr>
            <a:lvl6pPr marL="0" indent="0" algn="ctr">
              <a:spcBef>
                <a:spcPts val="0"/>
              </a:spcBef>
              <a:buNone/>
              <a:defRPr sz="1600" b="1">
                <a:solidFill>
                  <a:schemeClr val="bg1"/>
                </a:solidFill>
              </a:defRPr>
            </a:lvl6pPr>
            <a:lvl7pPr marL="0" indent="0" algn="ctr">
              <a:spcBef>
                <a:spcPts val="0"/>
              </a:spcBef>
              <a:buNone/>
              <a:defRPr sz="1600" b="1">
                <a:solidFill>
                  <a:schemeClr val="bg1"/>
                </a:solidFill>
              </a:defRPr>
            </a:lvl7pPr>
            <a:lvl8pPr marL="0" indent="0" algn="ctr">
              <a:spcBef>
                <a:spcPts val="0"/>
              </a:spcBef>
              <a:buNone/>
              <a:defRPr sz="1600" b="1">
                <a:solidFill>
                  <a:schemeClr val="bg1"/>
                </a:solidFill>
              </a:defRPr>
            </a:lvl8pPr>
            <a:lvl9pPr marL="0" indent="0" algn="ctr">
              <a:spcBef>
                <a:spcPts val="0"/>
              </a:spcBef>
              <a:buNone/>
              <a:defRPr sz="1600" b="1">
                <a:solidFill>
                  <a:schemeClr val="bg1"/>
                </a:solidFill>
              </a:defRPr>
            </a:lvl9pPr>
          </a:lstStyle>
          <a:p>
            <a:pPr lvl="0"/>
            <a:r>
              <a:rPr lang="en-US"/>
              <a:t>Click to edit Master text styles</a:t>
            </a:r>
          </a:p>
        </p:txBody>
      </p:sp>
      <p:sp>
        <p:nvSpPr>
          <p:cNvPr id="3" name="Slide Number Placeholder 2">
            <a:extLst>
              <a:ext uri="{FF2B5EF4-FFF2-40B4-BE49-F238E27FC236}">
                <a16:creationId xmlns:a16="http://schemas.microsoft.com/office/drawing/2014/main" id="{A34A342E-E498-4DD7-A1EB-71A045B7E387}"/>
              </a:ext>
            </a:extLst>
          </p:cNvPr>
          <p:cNvSpPr>
            <a:spLocks noGrp="1"/>
          </p:cNvSpPr>
          <p:nvPr>
            <p:ph type="sldNum" sz="quarter" idx="37"/>
          </p:nvPr>
        </p:nvSpPr>
        <p:spPr/>
        <p:txBody>
          <a:bodyPr/>
          <a:lstStyle/>
          <a:p>
            <a:fld id="{C24EC536-6FE3-4540-8D85-74C58F0BF697}" type="slidenum">
              <a:rPr lang="en-US" smtClean="0"/>
              <a:pPr/>
              <a:t>‹#›</a:t>
            </a:fld>
            <a:endParaRPr lang="en-US"/>
          </a:p>
        </p:txBody>
      </p:sp>
      <p:sp>
        <p:nvSpPr>
          <p:cNvPr id="17" name="Footer Placeholder 5">
            <a:extLst>
              <a:ext uri="{FF2B5EF4-FFF2-40B4-BE49-F238E27FC236}">
                <a16:creationId xmlns:a16="http://schemas.microsoft.com/office/drawing/2014/main" id="{1C9DF303-8EEC-4D9E-8083-582D7E69327E}"/>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30990516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9) &amp; Box (Re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AD1B31ED-E7F7-4220-8A41-FD0D2DB42296}"/>
              </a:ext>
            </a:extLst>
          </p:cNvPr>
          <p:cNvSpPr>
            <a:spLocks noGrp="1"/>
          </p:cNvSpPr>
          <p:nvPr>
            <p:ph type="title"/>
          </p:nvPr>
        </p:nvSpPr>
        <p:spPr>
          <a:xfrm>
            <a:off x="263524" y="187199"/>
            <a:ext cx="8856000" cy="435600"/>
          </a:xfrm>
        </p:spPr>
        <p:txBody>
          <a:bodyPr anchor="ctr">
            <a:noAutofit/>
          </a:bodyPr>
          <a:lstStyle>
            <a:lvl1pPr>
              <a:defRPr sz="2400" b="0"/>
            </a:lvl1pPr>
          </a:lstStyle>
          <a:p>
            <a:r>
              <a:rPr lang="en-US"/>
              <a:t>Click to edit Master title style</a:t>
            </a:r>
          </a:p>
        </p:txBody>
      </p:sp>
      <p:sp>
        <p:nvSpPr>
          <p:cNvPr id="29" name="Text Placeholder 11">
            <a:extLst>
              <a:ext uri="{FF2B5EF4-FFF2-40B4-BE49-F238E27FC236}">
                <a16:creationId xmlns:a16="http://schemas.microsoft.com/office/drawing/2014/main" id="{9C59FB2E-26EE-4C62-96FC-DAC9216CD4AC}"/>
              </a:ext>
            </a:extLst>
          </p:cNvPr>
          <p:cNvSpPr>
            <a:spLocks noGrp="1"/>
          </p:cNvSpPr>
          <p:nvPr>
            <p:ph type="body" sz="quarter" idx="25"/>
          </p:nvPr>
        </p:nvSpPr>
        <p:spPr bwMode="gray">
          <a:xfrm>
            <a:off x="263525" y="4398803"/>
            <a:ext cx="2952153" cy="1208528"/>
          </a:xfrm>
          <a:solidFill>
            <a:srgbClr val="B3B3B3"/>
          </a:solidFill>
        </p:spPr>
        <p:txBody>
          <a:bodyPr lIns="108000" tIns="108000" rIns="108000" anchor="t"/>
          <a:lstStyle>
            <a:lvl1pPr marL="0" indent="0">
              <a:lnSpc>
                <a:spcPct val="100000"/>
              </a:lnSpc>
              <a:spcBef>
                <a:spcPts val="100"/>
              </a:spcBef>
              <a:buFont typeface="Arial" panose="020B0604020202020204" pitchFamily="34" charset="0"/>
              <a:buNone/>
              <a:defRPr sz="1600" b="0">
                <a:solidFill>
                  <a:schemeClr val="bg1"/>
                </a:solidFill>
              </a:defRPr>
            </a:lvl1pPr>
            <a:lvl2pPr marL="0" indent="0">
              <a:lnSpc>
                <a:spcPct val="100000"/>
              </a:lnSpc>
              <a:spcBef>
                <a:spcPts val="100"/>
              </a:spcBef>
              <a:buNone/>
              <a:defRPr sz="1600" b="1">
                <a:solidFill>
                  <a:schemeClr val="accent4"/>
                </a:solidFill>
              </a:defRPr>
            </a:lvl2pPr>
            <a:lvl3pPr marL="0" indent="0">
              <a:lnSpc>
                <a:spcPct val="100000"/>
              </a:lnSpc>
              <a:spcBef>
                <a:spcPts val="100"/>
              </a:spcBef>
              <a:buNone/>
              <a:defRPr sz="1600" b="1">
                <a:solidFill>
                  <a:schemeClr val="accent4"/>
                </a:solidFill>
              </a:defRPr>
            </a:lvl3pPr>
            <a:lvl4pPr marL="0" indent="0">
              <a:lnSpc>
                <a:spcPct val="100000"/>
              </a:lnSpc>
              <a:spcBef>
                <a:spcPts val="100"/>
              </a:spcBef>
              <a:buNone/>
              <a:defRPr sz="1600" b="1">
                <a:solidFill>
                  <a:schemeClr val="accent4"/>
                </a:solidFill>
              </a:defRPr>
            </a:lvl4pPr>
            <a:lvl5pPr marL="0" indent="0">
              <a:lnSpc>
                <a:spcPct val="100000"/>
              </a:lnSpc>
              <a:spcBef>
                <a:spcPts val="100"/>
              </a:spcBef>
              <a:buNone/>
              <a:defRPr sz="1600" b="1">
                <a:solidFill>
                  <a:schemeClr val="accent4"/>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30" name="Text Placeholder 11">
            <a:extLst>
              <a:ext uri="{FF2B5EF4-FFF2-40B4-BE49-F238E27FC236}">
                <a16:creationId xmlns:a16="http://schemas.microsoft.com/office/drawing/2014/main" id="{E2E51721-D2A7-43F7-AE5D-32351049CC4A}"/>
              </a:ext>
            </a:extLst>
          </p:cNvPr>
          <p:cNvSpPr>
            <a:spLocks noGrp="1"/>
          </p:cNvSpPr>
          <p:nvPr>
            <p:ph type="body" sz="quarter" idx="23"/>
          </p:nvPr>
        </p:nvSpPr>
        <p:spPr bwMode="gray">
          <a:xfrm>
            <a:off x="263525" y="1376172"/>
            <a:ext cx="2952156" cy="1224530"/>
          </a:xfrm>
          <a:solidFill>
            <a:schemeClr val="tx2"/>
          </a:solidFill>
        </p:spPr>
        <p:txBody>
          <a:bodyPr lIns="108000" tIns="108000" rIns="108000" anchor="t"/>
          <a:lstStyle>
            <a:lvl1pPr marL="0" indent="0">
              <a:lnSpc>
                <a:spcPct val="100000"/>
              </a:lnSpc>
              <a:spcBef>
                <a:spcPts val="100"/>
              </a:spcBef>
              <a:buFont typeface="Arial" panose="020B0604020202020204" pitchFamily="34" charset="0"/>
              <a:buNone/>
              <a:defRPr sz="1600" b="0">
                <a:solidFill>
                  <a:schemeClr val="bg1"/>
                </a:solidFill>
              </a:defRPr>
            </a:lvl1pPr>
            <a:lvl2pPr marL="0" indent="0">
              <a:lnSpc>
                <a:spcPct val="100000"/>
              </a:lnSpc>
              <a:spcBef>
                <a:spcPts val="100"/>
              </a:spcBef>
              <a:buNone/>
              <a:defRPr sz="1600" b="1">
                <a:solidFill>
                  <a:schemeClr val="accent1"/>
                </a:solidFill>
              </a:defRPr>
            </a:lvl2pPr>
            <a:lvl3pPr marL="0" indent="0">
              <a:lnSpc>
                <a:spcPct val="100000"/>
              </a:lnSpc>
              <a:spcBef>
                <a:spcPts val="100"/>
              </a:spcBef>
              <a:buNone/>
              <a:defRPr sz="1600" b="1">
                <a:solidFill>
                  <a:schemeClr val="accent1"/>
                </a:solidFill>
              </a:defRPr>
            </a:lvl3pPr>
            <a:lvl4pPr marL="0" indent="0">
              <a:lnSpc>
                <a:spcPct val="100000"/>
              </a:lnSpc>
              <a:spcBef>
                <a:spcPts val="100"/>
              </a:spcBef>
              <a:buNone/>
              <a:defRPr sz="1600" b="1">
                <a:solidFill>
                  <a:schemeClr val="accent1"/>
                </a:solidFill>
              </a:defRPr>
            </a:lvl4pPr>
            <a:lvl5pPr marL="0" indent="0">
              <a:lnSpc>
                <a:spcPct val="100000"/>
              </a:lnSpc>
              <a:spcBef>
                <a:spcPts val="100"/>
              </a:spcBef>
              <a:buNone/>
              <a:defRPr sz="1600" b="1">
                <a:solidFill>
                  <a:schemeClr val="accent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31" name="Text Placeholder 11">
            <a:extLst>
              <a:ext uri="{FF2B5EF4-FFF2-40B4-BE49-F238E27FC236}">
                <a16:creationId xmlns:a16="http://schemas.microsoft.com/office/drawing/2014/main" id="{3119F755-6EE0-4D98-8C45-43092D7CA75A}"/>
              </a:ext>
            </a:extLst>
          </p:cNvPr>
          <p:cNvSpPr>
            <a:spLocks noGrp="1"/>
          </p:cNvSpPr>
          <p:nvPr>
            <p:ph type="body" sz="quarter" idx="24"/>
          </p:nvPr>
        </p:nvSpPr>
        <p:spPr bwMode="gray">
          <a:xfrm>
            <a:off x="263523" y="2895489"/>
            <a:ext cx="2952155" cy="1208527"/>
          </a:xfrm>
          <a:solidFill>
            <a:srgbClr val="4D4D4D"/>
          </a:solidFill>
        </p:spPr>
        <p:txBody>
          <a:bodyPr lIns="108000" tIns="108000" rIns="108000" anchor="t"/>
          <a:lstStyle>
            <a:lvl1pPr marL="0" indent="0">
              <a:lnSpc>
                <a:spcPct val="100000"/>
              </a:lnSpc>
              <a:spcBef>
                <a:spcPts val="100"/>
              </a:spcBef>
              <a:buFont typeface="Arial" panose="020B0604020202020204" pitchFamily="34" charset="0"/>
              <a:buNone/>
              <a:defRPr sz="1600" b="0">
                <a:solidFill>
                  <a:schemeClr val="bg1"/>
                </a:solidFill>
              </a:defRPr>
            </a:lvl1pPr>
            <a:lvl2pPr marL="0" indent="0">
              <a:lnSpc>
                <a:spcPct val="100000"/>
              </a:lnSpc>
              <a:spcBef>
                <a:spcPts val="100"/>
              </a:spcBef>
              <a:buNone/>
              <a:defRPr sz="1600" b="1">
                <a:solidFill>
                  <a:schemeClr val="tx1"/>
                </a:solidFill>
              </a:defRPr>
            </a:lvl2pPr>
            <a:lvl3pPr marL="0" indent="0">
              <a:lnSpc>
                <a:spcPct val="100000"/>
              </a:lnSpc>
              <a:spcBef>
                <a:spcPts val="100"/>
              </a:spcBef>
              <a:buNone/>
              <a:defRPr sz="1600" b="1">
                <a:solidFill>
                  <a:schemeClr val="tx1"/>
                </a:solidFill>
              </a:defRPr>
            </a:lvl3pPr>
            <a:lvl4pPr marL="0" indent="0">
              <a:lnSpc>
                <a:spcPct val="100000"/>
              </a:lnSpc>
              <a:spcBef>
                <a:spcPts val="100"/>
              </a:spcBef>
              <a:buNone/>
              <a:defRPr sz="1600" b="1">
                <a:solidFill>
                  <a:schemeClr val="tx1"/>
                </a:solidFill>
              </a:defRPr>
            </a:lvl4pPr>
            <a:lvl5pPr marL="0" indent="0">
              <a:lnSpc>
                <a:spcPct val="100000"/>
              </a:lnSpc>
              <a:spcBef>
                <a:spcPts val="100"/>
              </a:spcBef>
              <a:buNone/>
              <a:defRPr sz="1600" b="1">
                <a:solidFill>
                  <a:schemeClr val="tx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35" name="Content Placeholder 3">
            <a:extLst>
              <a:ext uri="{FF2B5EF4-FFF2-40B4-BE49-F238E27FC236}">
                <a16:creationId xmlns:a16="http://schemas.microsoft.com/office/drawing/2014/main" id="{8409A613-09A4-42FF-A74A-7A69B8896E14}"/>
              </a:ext>
            </a:extLst>
          </p:cNvPr>
          <p:cNvSpPr>
            <a:spLocks noGrp="1"/>
          </p:cNvSpPr>
          <p:nvPr>
            <p:ph sz="quarter" idx="29"/>
          </p:nvPr>
        </p:nvSpPr>
        <p:spPr bwMode="gray">
          <a:xfrm>
            <a:off x="3211201" y="1376172"/>
            <a:ext cx="4385354" cy="1224530"/>
          </a:xfrm>
          <a:solidFill>
            <a:srgbClr val="D9D9D9"/>
          </a:solidFill>
        </p:spPr>
        <p:txBody>
          <a:bodyPr lIns="108000" tIns="108000" rIns="108000" bIns="108000"/>
          <a:lstStyle>
            <a:lvl1pPr>
              <a:lnSpc>
                <a:spcPct val="100000"/>
              </a:lnSpc>
              <a:spcBef>
                <a:spcPts val="600"/>
              </a:spcBef>
              <a:defRPr sz="1200">
                <a:solidFill>
                  <a:schemeClr val="tx1"/>
                </a:solidFill>
              </a:defRPr>
            </a:lvl1pPr>
            <a:lvl2pPr>
              <a:lnSpc>
                <a:spcPct val="100000"/>
              </a:lnSpc>
              <a:spcBef>
                <a:spcPts val="600"/>
              </a:spcBef>
              <a:defRPr sz="1200">
                <a:solidFill>
                  <a:schemeClr val="tx1"/>
                </a:solidFill>
              </a:defRPr>
            </a:lvl2pPr>
            <a:lvl3pPr>
              <a:lnSpc>
                <a:spcPct val="100000"/>
              </a:lnSpc>
              <a:spcBef>
                <a:spcPts val="600"/>
              </a:spcBef>
              <a:defRPr sz="1200">
                <a:solidFill>
                  <a:schemeClr val="tx1"/>
                </a:solidFill>
              </a:defRPr>
            </a:lvl3pPr>
            <a:lvl4pPr>
              <a:lnSpc>
                <a:spcPct val="100000"/>
              </a:lnSpc>
              <a:spcBef>
                <a:spcPts val="600"/>
              </a:spcBef>
              <a:defRPr sz="1200">
                <a:solidFill>
                  <a:schemeClr val="tx1"/>
                </a:solidFill>
              </a:defRPr>
            </a:lvl4pPr>
            <a:lvl5pPr>
              <a:lnSpc>
                <a:spcPct val="100000"/>
              </a:lnSpc>
              <a:spcBef>
                <a:spcPts val="60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6" name="Content Placeholder 3">
            <a:extLst>
              <a:ext uri="{FF2B5EF4-FFF2-40B4-BE49-F238E27FC236}">
                <a16:creationId xmlns:a16="http://schemas.microsoft.com/office/drawing/2014/main" id="{004768D5-0EB9-4F5E-BAF5-E0A18FAD9394}"/>
              </a:ext>
            </a:extLst>
          </p:cNvPr>
          <p:cNvSpPr>
            <a:spLocks noGrp="1"/>
          </p:cNvSpPr>
          <p:nvPr>
            <p:ph sz="quarter" idx="30"/>
          </p:nvPr>
        </p:nvSpPr>
        <p:spPr bwMode="gray">
          <a:xfrm>
            <a:off x="3211200" y="2895489"/>
            <a:ext cx="4385355" cy="1208528"/>
          </a:xfrm>
          <a:solidFill>
            <a:srgbClr val="D9D9D9"/>
          </a:solidFill>
        </p:spPr>
        <p:txBody>
          <a:bodyPr lIns="108000" tIns="108000" rIns="108000" bIns="108000"/>
          <a:lstStyle>
            <a:lvl1pPr>
              <a:lnSpc>
                <a:spcPct val="100000"/>
              </a:lnSpc>
              <a:spcBef>
                <a:spcPts val="600"/>
              </a:spcBef>
              <a:defRPr sz="1200">
                <a:solidFill>
                  <a:schemeClr val="tx1"/>
                </a:solidFill>
              </a:defRPr>
            </a:lvl1pPr>
            <a:lvl2pPr>
              <a:lnSpc>
                <a:spcPct val="100000"/>
              </a:lnSpc>
              <a:spcBef>
                <a:spcPts val="600"/>
              </a:spcBef>
              <a:defRPr sz="1200">
                <a:solidFill>
                  <a:schemeClr val="tx1"/>
                </a:solidFill>
              </a:defRPr>
            </a:lvl2pPr>
            <a:lvl3pPr>
              <a:lnSpc>
                <a:spcPct val="100000"/>
              </a:lnSpc>
              <a:spcBef>
                <a:spcPts val="600"/>
              </a:spcBef>
              <a:defRPr sz="1200">
                <a:solidFill>
                  <a:schemeClr val="tx1"/>
                </a:solidFill>
              </a:defRPr>
            </a:lvl3pPr>
            <a:lvl4pPr>
              <a:lnSpc>
                <a:spcPct val="100000"/>
              </a:lnSpc>
              <a:spcBef>
                <a:spcPts val="600"/>
              </a:spcBef>
              <a:defRPr sz="1200">
                <a:solidFill>
                  <a:schemeClr val="tx1"/>
                </a:solidFill>
              </a:defRPr>
            </a:lvl4pPr>
            <a:lvl5pPr>
              <a:lnSpc>
                <a:spcPct val="100000"/>
              </a:lnSpc>
              <a:spcBef>
                <a:spcPts val="60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7" name="Content Placeholder 3">
            <a:extLst>
              <a:ext uri="{FF2B5EF4-FFF2-40B4-BE49-F238E27FC236}">
                <a16:creationId xmlns:a16="http://schemas.microsoft.com/office/drawing/2014/main" id="{B5A965DB-21DC-41B0-8898-D546D54A6055}"/>
              </a:ext>
            </a:extLst>
          </p:cNvPr>
          <p:cNvSpPr>
            <a:spLocks noGrp="1"/>
          </p:cNvSpPr>
          <p:nvPr>
            <p:ph sz="quarter" idx="31"/>
          </p:nvPr>
        </p:nvSpPr>
        <p:spPr bwMode="gray">
          <a:xfrm>
            <a:off x="3211200" y="4398803"/>
            <a:ext cx="4385355" cy="1208528"/>
          </a:xfrm>
          <a:solidFill>
            <a:srgbClr val="D9D9D9"/>
          </a:solidFill>
        </p:spPr>
        <p:txBody>
          <a:bodyPr lIns="108000" tIns="108000" rIns="108000" bIns="108000"/>
          <a:lstStyle>
            <a:lvl1pPr>
              <a:lnSpc>
                <a:spcPct val="100000"/>
              </a:lnSpc>
              <a:spcBef>
                <a:spcPts val="600"/>
              </a:spcBef>
              <a:defRPr sz="1200">
                <a:solidFill>
                  <a:schemeClr val="tx1"/>
                </a:solidFill>
              </a:defRPr>
            </a:lvl1pPr>
            <a:lvl2pPr>
              <a:lnSpc>
                <a:spcPct val="100000"/>
              </a:lnSpc>
              <a:spcBef>
                <a:spcPts val="600"/>
              </a:spcBef>
              <a:defRPr sz="1200">
                <a:solidFill>
                  <a:schemeClr val="tx1"/>
                </a:solidFill>
              </a:defRPr>
            </a:lvl2pPr>
            <a:lvl3pPr>
              <a:lnSpc>
                <a:spcPct val="100000"/>
              </a:lnSpc>
              <a:spcBef>
                <a:spcPts val="600"/>
              </a:spcBef>
              <a:defRPr sz="1200">
                <a:solidFill>
                  <a:schemeClr val="tx1"/>
                </a:solidFill>
              </a:defRPr>
            </a:lvl3pPr>
            <a:lvl4pPr>
              <a:lnSpc>
                <a:spcPct val="100000"/>
              </a:lnSpc>
              <a:spcBef>
                <a:spcPts val="600"/>
              </a:spcBef>
              <a:defRPr sz="1200">
                <a:solidFill>
                  <a:schemeClr val="tx1"/>
                </a:solidFill>
              </a:defRPr>
            </a:lvl4pPr>
            <a:lvl5pPr>
              <a:lnSpc>
                <a:spcPct val="100000"/>
              </a:lnSpc>
              <a:spcBef>
                <a:spcPts val="600"/>
              </a:spcBef>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1" name="Content Placeholder 3">
            <a:extLst>
              <a:ext uri="{FF2B5EF4-FFF2-40B4-BE49-F238E27FC236}">
                <a16:creationId xmlns:a16="http://schemas.microsoft.com/office/drawing/2014/main" id="{38ECCDC7-B909-4B40-A194-391D7E56A217}"/>
              </a:ext>
            </a:extLst>
          </p:cNvPr>
          <p:cNvSpPr>
            <a:spLocks noGrp="1"/>
          </p:cNvSpPr>
          <p:nvPr>
            <p:ph sz="quarter" idx="32"/>
          </p:nvPr>
        </p:nvSpPr>
        <p:spPr bwMode="gray">
          <a:xfrm>
            <a:off x="7835633" y="1376172"/>
            <a:ext cx="4092842" cy="1224530"/>
          </a:xfrm>
        </p:spPr>
        <p:txBody>
          <a:bodyPr lIns="0" tIns="108000" rIns="0" bIns="0"/>
          <a:lstStyle>
            <a:lvl1pPr>
              <a:lnSpc>
                <a:spcPct val="100000"/>
              </a:lnSpc>
              <a:spcBef>
                <a:spcPts val="600"/>
              </a:spcBef>
              <a:defRPr sz="1200"/>
            </a:lvl1pPr>
            <a:lvl2pPr>
              <a:lnSpc>
                <a:spcPct val="100000"/>
              </a:lnSpc>
              <a:spcBef>
                <a:spcPts val="600"/>
              </a:spcBef>
              <a:defRPr sz="1200"/>
            </a:lvl2pPr>
            <a:lvl3pPr>
              <a:lnSpc>
                <a:spcPct val="100000"/>
              </a:lnSpc>
              <a:spcBef>
                <a:spcPts val="600"/>
              </a:spcBef>
              <a:defRPr sz="1200"/>
            </a:lvl3pPr>
            <a:lvl4pPr>
              <a:lnSpc>
                <a:spcPct val="100000"/>
              </a:lnSpc>
              <a:spcBef>
                <a:spcPts val="600"/>
              </a:spcBef>
              <a:defRPr sz="1200"/>
            </a:lvl4pPr>
            <a:lvl5pPr>
              <a:lnSpc>
                <a:spcPct val="100000"/>
              </a:lnSpc>
              <a:spcBef>
                <a:spcPts val="6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2" name="Content Placeholder 3">
            <a:extLst>
              <a:ext uri="{FF2B5EF4-FFF2-40B4-BE49-F238E27FC236}">
                <a16:creationId xmlns:a16="http://schemas.microsoft.com/office/drawing/2014/main" id="{7FB68AC9-1A7B-4F55-BA72-C65F9F7C17C8}"/>
              </a:ext>
            </a:extLst>
          </p:cNvPr>
          <p:cNvSpPr>
            <a:spLocks noGrp="1"/>
          </p:cNvSpPr>
          <p:nvPr>
            <p:ph sz="quarter" idx="33"/>
          </p:nvPr>
        </p:nvSpPr>
        <p:spPr bwMode="gray">
          <a:xfrm>
            <a:off x="7835632" y="2895488"/>
            <a:ext cx="4092843" cy="1208528"/>
          </a:xfrm>
        </p:spPr>
        <p:txBody>
          <a:bodyPr lIns="0" tIns="108000" rIns="0" bIns="0"/>
          <a:lstStyle>
            <a:lvl1pPr>
              <a:lnSpc>
                <a:spcPct val="100000"/>
              </a:lnSpc>
              <a:spcBef>
                <a:spcPts val="600"/>
              </a:spcBef>
              <a:defRPr sz="1200"/>
            </a:lvl1pPr>
            <a:lvl2pPr>
              <a:lnSpc>
                <a:spcPct val="100000"/>
              </a:lnSpc>
              <a:spcBef>
                <a:spcPts val="600"/>
              </a:spcBef>
              <a:defRPr sz="1200"/>
            </a:lvl2pPr>
            <a:lvl3pPr>
              <a:lnSpc>
                <a:spcPct val="100000"/>
              </a:lnSpc>
              <a:spcBef>
                <a:spcPts val="600"/>
              </a:spcBef>
              <a:defRPr sz="1200"/>
            </a:lvl3pPr>
            <a:lvl4pPr>
              <a:lnSpc>
                <a:spcPct val="100000"/>
              </a:lnSpc>
              <a:spcBef>
                <a:spcPts val="600"/>
              </a:spcBef>
              <a:defRPr sz="1200"/>
            </a:lvl4pPr>
            <a:lvl5pPr>
              <a:lnSpc>
                <a:spcPct val="100000"/>
              </a:lnSpc>
              <a:spcBef>
                <a:spcPts val="6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3" name="Content Placeholder 3">
            <a:extLst>
              <a:ext uri="{FF2B5EF4-FFF2-40B4-BE49-F238E27FC236}">
                <a16:creationId xmlns:a16="http://schemas.microsoft.com/office/drawing/2014/main" id="{35D02AC1-EF4A-4AA3-A0CC-FB54DCBC60CA}"/>
              </a:ext>
            </a:extLst>
          </p:cNvPr>
          <p:cNvSpPr>
            <a:spLocks noGrp="1"/>
          </p:cNvSpPr>
          <p:nvPr>
            <p:ph sz="quarter" idx="34"/>
          </p:nvPr>
        </p:nvSpPr>
        <p:spPr bwMode="gray">
          <a:xfrm>
            <a:off x="7835632" y="4398803"/>
            <a:ext cx="4092843" cy="1208528"/>
          </a:xfrm>
        </p:spPr>
        <p:txBody>
          <a:bodyPr lIns="0" tIns="108000" rIns="0" bIns="0"/>
          <a:lstStyle>
            <a:lvl1pPr>
              <a:lnSpc>
                <a:spcPct val="100000"/>
              </a:lnSpc>
              <a:spcBef>
                <a:spcPts val="600"/>
              </a:spcBef>
              <a:defRPr sz="1200"/>
            </a:lvl1pPr>
            <a:lvl2pPr>
              <a:lnSpc>
                <a:spcPct val="100000"/>
              </a:lnSpc>
              <a:spcBef>
                <a:spcPts val="600"/>
              </a:spcBef>
              <a:defRPr sz="1200"/>
            </a:lvl2pPr>
            <a:lvl3pPr>
              <a:lnSpc>
                <a:spcPct val="100000"/>
              </a:lnSpc>
              <a:spcBef>
                <a:spcPts val="600"/>
              </a:spcBef>
              <a:defRPr sz="1200"/>
            </a:lvl3pPr>
            <a:lvl4pPr>
              <a:lnSpc>
                <a:spcPct val="100000"/>
              </a:lnSpc>
              <a:spcBef>
                <a:spcPts val="600"/>
              </a:spcBef>
              <a:defRPr sz="1200"/>
            </a:lvl4pPr>
            <a:lvl5pPr>
              <a:lnSpc>
                <a:spcPct val="100000"/>
              </a:lnSpc>
              <a:spcBef>
                <a:spcPts val="6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7">
            <a:extLst>
              <a:ext uri="{FF2B5EF4-FFF2-40B4-BE49-F238E27FC236}">
                <a16:creationId xmlns:a16="http://schemas.microsoft.com/office/drawing/2014/main" id="{7DC377B2-C877-4C10-9582-0E24CE80BE46}"/>
              </a:ext>
            </a:extLst>
          </p:cNvPr>
          <p:cNvSpPr>
            <a:spLocks noGrp="1"/>
          </p:cNvSpPr>
          <p:nvPr>
            <p:ph type="body" sz="quarter" idx="35"/>
          </p:nvPr>
        </p:nvSpPr>
        <p:spPr bwMode="gray">
          <a:xfrm>
            <a:off x="0" y="5805264"/>
            <a:ext cx="12192000" cy="539974"/>
          </a:xfrm>
          <a:solidFill>
            <a:schemeClr val="tx2"/>
          </a:solidFill>
        </p:spPr>
        <p:txBody>
          <a:bodyPr lIns="252000" tIns="0" rIns="252000" anchor="ctr"/>
          <a:lstStyle>
            <a:lvl1pPr marL="0" indent="0" algn="ctr">
              <a:lnSpc>
                <a:spcPct val="100000"/>
              </a:lnSpc>
              <a:spcBef>
                <a:spcPts val="0"/>
              </a:spcBef>
              <a:buFont typeface="Arial" panose="020B0604020202020204" pitchFamily="34" charset="0"/>
              <a:buNone/>
              <a:defRPr sz="1600" b="1">
                <a:solidFill>
                  <a:schemeClr val="bg1"/>
                </a:solidFill>
              </a:defRPr>
            </a:lvl1pPr>
            <a:lvl2pPr marL="0" indent="0" algn="ctr">
              <a:lnSpc>
                <a:spcPct val="100000"/>
              </a:lnSpc>
              <a:spcBef>
                <a:spcPts val="0"/>
              </a:spcBef>
              <a:buNone/>
              <a:defRPr sz="1600" b="1">
                <a:solidFill>
                  <a:schemeClr val="tx1"/>
                </a:solidFill>
              </a:defRPr>
            </a:lvl2pPr>
            <a:lvl3pPr marL="0" indent="0" algn="ctr">
              <a:lnSpc>
                <a:spcPct val="100000"/>
              </a:lnSpc>
              <a:spcBef>
                <a:spcPts val="0"/>
              </a:spcBef>
              <a:buNone/>
              <a:defRPr sz="1600" b="1">
                <a:solidFill>
                  <a:schemeClr val="tx1"/>
                </a:solidFill>
              </a:defRPr>
            </a:lvl3pPr>
            <a:lvl4pPr marL="0" indent="0" algn="ctr">
              <a:lnSpc>
                <a:spcPct val="100000"/>
              </a:lnSpc>
              <a:spcBef>
                <a:spcPts val="0"/>
              </a:spcBef>
              <a:buNone/>
              <a:defRPr sz="1600" b="1">
                <a:solidFill>
                  <a:schemeClr val="tx1"/>
                </a:solidFill>
              </a:defRPr>
            </a:lvl4pPr>
            <a:lvl5pPr marL="0" indent="0" algn="ctr">
              <a:lnSpc>
                <a:spcPct val="100000"/>
              </a:lnSpc>
              <a:spcBef>
                <a:spcPts val="0"/>
              </a:spcBef>
              <a:buNone/>
              <a:defRPr sz="1600" b="1">
                <a:solidFill>
                  <a:schemeClr val="tx1"/>
                </a:solidFill>
              </a:defRPr>
            </a:lvl5pPr>
            <a:lvl6pPr marL="0" indent="0" algn="ctr">
              <a:spcBef>
                <a:spcPts val="0"/>
              </a:spcBef>
              <a:buNone/>
              <a:defRPr sz="1600" b="1">
                <a:solidFill>
                  <a:schemeClr val="bg1"/>
                </a:solidFill>
              </a:defRPr>
            </a:lvl6pPr>
            <a:lvl7pPr marL="0" indent="0" algn="ctr">
              <a:spcBef>
                <a:spcPts val="0"/>
              </a:spcBef>
              <a:buNone/>
              <a:defRPr sz="1600" b="1">
                <a:solidFill>
                  <a:schemeClr val="bg1"/>
                </a:solidFill>
              </a:defRPr>
            </a:lvl7pPr>
            <a:lvl8pPr marL="0" indent="0" algn="ctr">
              <a:spcBef>
                <a:spcPts val="0"/>
              </a:spcBef>
              <a:buNone/>
              <a:defRPr sz="1600" b="1">
                <a:solidFill>
                  <a:schemeClr val="bg1"/>
                </a:solidFill>
              </a:defRPr>
            </a:lvl8pPr>
            <a:lvl9pPr marL="0" indent="0" algn="ctr">
              <a:spcBef>
                <a:spcPts val="0"/>
              </a:spcBef>
              <a:buNone/>
              <a:defRPr sz="1600" b="1">
                <a:solidFill>
                  <a:schemeClr val="bg1"/>
                </a:solidFill>
              </a:defRPr>
            </a:lvl9pPr>
          </a:lstStyle>
          <a:p>
            <a:pPr lvl="0"/>
            <a:r>
              <a:rPr lang="en-US"/>
              <a:t>Click to edit Master text styles</a:t>
            </a:r>
          </a:p>
        </p:txBody>
      </p:sp>
      <p:sp>
        <p:nvSpPr>
          <p:cNvPr id="3" name="Slide Number Placeholder 2">
            <a:extLst>
              <a:ext uri="{FF2B5EF4-FFF2-40B4-BE49-F238E27FC236}">
                <a16:creationId xmlns:a16="http://schemas.microsoft.com/office/drawing/2014/main" id="{325FBDD5-5B50-432C-8F8B-7EA0EF44A2F2}"/>
              </a:ext>
            </a:extLst>
          </p:cNvPr>
          <p:cNvSpPr>
            <a:spLocks noGrp="1"/>
          </p:cNvSpPr>
          <p:nvPr>
            <p:ph type="sldNum" sz="quarter" idx="37"/>
          </p:nvPr>
        </p:nvSpPr>
        <p:spPr/>
        <p:txBody>
          <a:bodyPr/>
          <a:lstStyle/>
          <a:p>
            <a:fld id="{C24EC536-6FE3-4540-8D85-74C58F0BF697}" type="slidenum">
              <a:rPr lang="en-US" smtClean="0"/>
              <a:pPr/>
              <a:t>‹#›</a:t>
            </a:fld>
            <a:endParaRPr lang="en-US"/>
          </a:p>
        </p:txBody>
      </p:sp>
      <p:sp>
        <p:nvSpPr>
          <p:cNvPr id="17" name="Footer Placeholder 5">
            <a:extLst>
              <a:ext uri="{FF2B5EF4-FFF2-40B4-BE49-F238E27FC236}">
                <a16:creationId xmlns:a16="http://schemas.microsoft.com/office/drawing/2014/main" id="{CCBC895B-E647-494D-9464-D05F3FBC5EE5}"/>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42297899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Slide - Brighter Picture B">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F863E3D-E8C6-4587-A9FE-547D1D37E58C}"/>
              </a:ext>
            </a:extLst>
          </p:cNvPr>
          <p:cNvSpPr/>
          <p:nvPr userDrawn="1"/>
        </p:nvSpPr>
        <p:spPr>
          <a:xfrm>
            <a:off x="9099329" y="344152"/>
            <a:ext cx="2830711" cy="1032211"/>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GB" sz="1400" err="1">
              <a:solidFill>
                <a:schemeClr val="tx1"/>
              </a:solidFill>
            </a:endParaRPr>
          </a:p>
        </p:txBody>
      </p:sp>
      <p:sp>
        <p:nvSpPr>
          <p:cNvPr id="41" name="Rectangle 40">
            <a:extLst>
              <a:ext uri="{FF2B5EF4-FFF2-40B4-BE49-F238E27FC236}">
                <a16:creationId xmlns:a16="http://schemas.microsoft.com/office/drawing/2014/main" id="{EB87F6C0-6A0D-49A9-B92D-47AC66E82F62}"/>
              </a:ext>
            </a:extLst>
          </p:cNvPr>
          <p:cNvSpPr/>
          <p:nvPr userDrawn="1"/>
        </p:nvSpPr>
        <p:spPr>
          <a:xfrm rot="20700000">
            <a:off x="11630945" y="891479"/>
            <a:ext cx="125787" cy="6268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GB" sz="1400" err="1">
              <a:solidFill>
                <a:schemeClr val="tx1"/>
              </a:solidFill>
            </a:endParaRPr>
          </a:p>
        </p:txBody>
      </p:sp>
      <p:sp>
        <p:nvSpPr>
          <p:cNvPr id="48" name="Picture Placeholder 47">
            <a:extLst>
              <a:ext uri="{FF2B5EF4-FFF2-40B4-BE49-F238E27FC236}">
                <a16:creationId xmlns:a16="http://schemas.microsoft.com/office/drawing/2014/main" id="{7B060B46-A36B-42A8-BC2B-4D51C11E5CFE}"/>
              </a:ext>
            </a:extLst>
          </p:cNvPr>
          <p:cNvSpPr>
            <a:spLocks noGrp="1"/>
          </p:cNvSpPr>
          <p:nvPr>
            <p:ph type="pic" sz="quarter" idx="16" hasCustomPrompt="1"/>
          </p:nvPr>
        </p:nvSpPr>
        <p:spPr>
          <a:xfrm>
            <a:off x="8" y="4"/>
            <a:ext cx="12193196" cy="4738686"/>
          </a:xfrm>
          <a:custGeom>
            <a:avLst/>
            <a:gdLst>
              <a:gd name="connsiteX0" fmla="*/ 9943716 w 12193196"/>
              <a:gd name="connsiteY0" fmla="*/ 1018573 h 4738686"/>
              <a:gd name="connsiteX1" fmla="*/ 9943716 w 12193196"/>
              <a:gd name="connsiteY1" fmla="*/ 1018583 h 4738686"/>
              <a:gd name="connsiteX2" fmla="*/ 9972804 w 12193196"/>
              <a:gd name="connsiteY2" fmla="*/ 1068171 h 4738686"/>
              <a:gd name="connsiteX3" fmla="*/ 9944107 w 12193196"/>
              <a:gd name="connsiteY3" fmla="*/ 1122040 h 4738686"/>
              <a:gd name="connsiteX4" fmla="*/ 9914039 w 12193196"/>
              <a:gd name="connsiteY4" fmla="*/ 1079406 h 4738686"/>
              <a:gd name="connsiteX5" fmla="*/ 9914039 w 12193196"/>
              <a:gd name="connsiteY5" fmla="*/ 1067545 h 4738686"/>
              <a:gd name="connsiteX6" fmla="*/ 9943716 w 12193196"/>
              <a:gd name="connsiteY6" fmla="*/ 1018573 h 4738686"/>
              <a:gd name="connsiteX7" fmla="*/ 11408435 w 12193196"/>
              <a:gd name="connsiteY7" fmla="*/ 1012941 h 4738686"/>
              <a:gd name="connsiteX8" fmla="*/ 11434684 w 12193196"/>
              <a:gd name="connsiteY8" fmla="*/ 1041128 h 4738686"/>
              <a:gd name="connsiteX9" fmla="*/ 11379836 w 12193196"/>
              <a:gd name="connsiteY9" fmla="*/ 1041128 h 4738686"/>
              <a:gd name="connsiteX10" fmla="*/ 11408435 w 12193196"/>
              <a:gd name="connsiteY10" fmla="*/ 1012941 h 4738686"/>
              <a:gd name="connsiteX11" fmla="*/ 10350271 w 12193196"/>
              <a:gd name="connsiteY11" fmla="*/ 1012834 h 4738686"/>
              <a:gd name="connsiteX12" fmla="*/ 10376618 w 12193196"/>
              <a:gd name="connsiteY12" fmla="*/ 1041021 h 4738686"/>
              <a:gd name="connsiteX13" fmla="*/ 10321770 w 12193196"/>
              <a:gd name="connsiteY13" fmla="*/ 1041021 h 4738686"/>
              <a:gd name="connsiteX14" fmla="*/ 10350271 w 12193196"/>
              <a:gd name="connsiteY14" fmla="*/ 1012834 h 4738686"/>
              <a:gd name="connsiteX15" fmla="*/ 10912556 w 12193196"/>
              <a:gd name="connsiteY15" fmla="*/ 1012833 h 4738686"/>
              <a:gd name="connsiteX16" fmla="*/ 10938805 w 12193196"/>
              <a:gd name="connsiteY16" fmla="*/ 1041021 h 4738686"/>
              <a:gd name="connsiteX17" fmla="*/ 10883957 w 12193196"/>
              <a:gd name="connsiteY17" fmla="*/ 1041021 h 4738686"/>
              <a:gd name="connsiteX18" fmla="*/ 10912556 w 12193196"/>
              <a:gd name="connsiteY18" fmla="*/ 1012833 h 4738686"/>
              <a:gd name="connsiteX19" fmla="*/ 11605397 w 12193196"/>
              <a:gd name="connsiteY19" fmla="*/ 1000835 h 4738686"/>
              <a:gd name="connsiteX20" fmla="*/ 11568179 w 12193196"/>
              <a:gd name="connsiteY20" fmla="*/ 1043841 h 4738686"/>
              <a:gd name="connsiteX21" fmla="*/ 11535270 w 12193196"/>
              <a:gd name="connsiteY21" fmla="*/ 1000923 h 4738686"/>
              <a:gd name="connsiteX22" fmla="*/ 11476897 w 12193196"/>
              <a:gd name="connsiteY22" fmla="*/ 1000923 h 4738686"/>
              <a:gd name="connsiteX23" fmla="*/ 11476897 w 12193196"/>
              <a:gd name="connsiteY23" fmla="*/ 1011922 h 4738686"/>
              <a:gd name="connsiteX24" fmla="*/ 11479443 w 12193196"/>
              <a:gd name="connsiteY24" fmla="*/ 1012079 h 4738686"/>
              <a:gd name="connsiteX25" fmla="*/ 11516074 w 12193196"/>
              <a:gd name="connsiteY25" fmla="*/ 1033136 h 4738686"/>
              <a:gd name="connsiteX26" fmla="*/ 11539971 w 12193196"/>
              <a:gd name="connsiteY26" fmla="*/ 1064899 h 4738686"/>
              <a:gd name="connsiteX27" fmla="*/ 11500893 w 12193196"/>
              <a:gd name="connsiteY27" fmla="*/ 1110021 h 4738686"/>
              <a:gd name="connsiteX28" fmla="*/ 11541245 w 12193196"/>
              <a:gd name="connsiteY28" fmla="*/ 1110021 h 4738686"/>
              <a:gd name="connsiteX29" fmla="*/ 11558776 w 12193196"/>
              <a:gd name="connsiteY29" fmla="*/ 1089874 h 4738686"/>
              <a:gd name="connsiteX30" fmla="*/ 11596386 w 12193196"/>
              <a:gd name="connsiteY30" fmla="*/ 1139824 h 4738686"/>
              <a:gd name="connsiteX31" fmla="*/ 11641635 w 12193196"/>
              <a:gd name="connsiteY31" fmla="*/ 1139824 h 4738686"/>
              <a:gd name="connsiteX32" fmla="*/ 11569942 w 12193196"/>
              <a:gd name="connsiteY32" fmla="*/ 1046192 h 4738686"/>
              <a:gd name="connsiteX33" fmla="*/ 11606474 w 12193196"/>
              <a:gd name="connsiteY33" fmla="*/ 1046221 h 4738686"/>
              <a:gd name="connsiteX34" fmla="*/ 11645651 w 12193196"/>
              <a:gd name="connsiteY34" fmla="*/ 1000835 h 4738686"/>
              <a:gd name="connsiteX35" fmla="*/ 11409709 w 12193196"/>
              <a:gd name="connsiteY35" fmla="*/ 997750 h 4738686"/>
              <a:gd name="connsiteX36" fmla="*/ 11338211 w 12193196"/>
              <a:gd name="connsiteY36" fmla="*/ 1065684 h 4738686"/>
              <a:gd name="connsiteX37" fmla="*/ 11421168 w 12193196"/>
              <a:gd name="connsiteY37" fmla="*/ 1143008 h 4738686"/>
              <a:gd name="connsiteX38" fmla="*/ 11467788 w 12193196"/>
              <a:gd name="connsiteY38" fmla="*/ 1135231 h 4738686"/>
              <a:gd name="connsiteX39" fmla="*/ 11470041 w 12193196"/>
              <a:gd name="connsiteY39" fmla="*/ 1134527 h 4738686"/>
              <a:gd name="connsiteX40" fmla="*/ 11470041 w 12193196"/>
              <a:gd name="connsiteY40" fmla="*/ 1116084 h 4738686"/>
              <a:gd name="connsiteX41" fmla="*/ 11466417 w 12193196"/>
              <a:gd name="connsiteY41" fmla="*/ 1117376 h 4738686"/>
              <a:gd name="connsiteX42" fmla="*/ 11436545 w 12193196"/>
              <a:gd name="connsiteY42" fmla="*/ 1122088 h 4738686"/>
              <a:gd name="connsiteX43" fmla="*/ 11379738 w 12193196"/>
              <a:gd name="connsiteY43" fmla="*/ 1058034 h 4738686"/>
              <a:gd name="connsiteX44" fmla="*/ 11472979 w 12193196"/>
              <a:gd name="connsiteY44" fmla="*/ 1058034 h 4738686"/>
              <a:gd name="connsiteX45" fmla="*/ 11472979 w 12193196"/>
              <a:gd name="connsiteY45" fmla="*/ 1055330 h 4738686"/>
              <a:gd name="connsiteX46" fmla="*/ 11409709 w 12193196"/>
              <a:gd name="connsiteY46" fmla="*/ 997750 h 4738686"/>
              <a:gd name="connsiteX47" fmla="*/ 9781426 w 12193196"/>
              <a:gd name="connsiteY47" fmla="*/ 997723 h 4738686"/>
              <a:gd name="connsiteX48" fmla="*/ 9724032 w 12193196"/>
              <a:gd name="connsiteY48" fmla="*/ 1038926 h 4738686"/>
              <a:gd name="connsiteX49" fmla="*/ 9765951 w 12193196"/>
              <a:gd name="connsiteY49" fmla="*/ 1082648 h 4738686"/>
              <a:gd name="connsiteX50" fmla="*/ 9795725 w 12193196"/>
              <a:gd name="connsiteY50" fmla="*/ 1108378 h 4738686"/>
              <a:gd name="connsiteX51" fmla="*/ 9770261 w 12193196"/>
              <a:gd name="connsiteY51" fmla="*/ 1124901 h 4738686"/>
              <a:gd name="connsiteX52" fmla="*/ 9728439 w 12193196"/>
              <a:gd name="connsiteY52" fmla="*/ 1110376 h 4738686"/>
              <a:gd name="connsiteX53" fmla="*/ 9724326 w 12193196"/>
              <a:gd name="connsiteY53" fmla="*/ 1107888 h 4738686"/>
              <a:gd name="connsiteX54" fmla="*/ 9724326 w 12193196"/>
              <a:gd name="connsiteY54" fmla="*/ 1137271 h 4738686"/>
              <a:gd name="connsiteX55" fmla="*/ 9727166 w 12193196"/>
              <a:gd name="connsiteY55" fmla="*/ 1137888 h 4738686"/>
              <a:gd name="connsiteX56" fmla="*/ 9768987 w 12193196"/>
              <a:gd name="connsiteY56" fmla="*/ 1142971 h 4738686"/>
              <a:gd name="connsiteX57" fmla="*/ 9830593 w 12193196"/>
              <a:gd name="connsiteY57" fmla="*/ 1100631 h 4738686"/>
              <a:gd name="connsiteX58" fmla="*/ 9786911 w 12193196"/>
              <a:gd name="connsiteY58" fmla="*/ 1052913 h 4738686"/>
              <a:gd name="connsiteX59" fmla="*/ 9786911 w 12193196"/>
              <a:gd name="connsiteY59" fmla="*/ 1052884 h 4738686"/>
              <a:gd name="connsiteX60" fmla="*/ 9758899 w 12193196"/>
              <a:gd name="connsiteY60" fmla="*/ 1028779 h 4738686"/>
              <a:gd name="connsiteX61" fmla="*/ 9779075 w 12193196"/>
              <a:gd name="connsiteY61" fmla="*/ 1015714 h 4738686"/>
              <a:gd name="connsiteX62" fmla="*/ 9814824 w 12193196"/>
              <a:gd name="connsiteY62" fmla="*/ 1028006 h 4738686"/>
              <a:gd name="connsiteX63" fmla="*/ 9820799 w 12193196"/>
              <a:gd name="connsiteY63" fmla="*/ 1031649 h 4738686"/>
              <a:gd name="connsiteX64" fmla="*/ 9820799 w 12193196"/>
              <a:gd name="connsiteY64" fmla="*/ 1003079 h 4738686"/>
              <a:gd name="connsiteX65" fmla="*/ 9816097 w 12193196"/>
              <a:gd name="connsiteY65" fmla="*/ 1002101 h 4738686"/>
              <a:gd name="connsiteX66" fmla="*/ 9781426 w 12193196"/>
              <a:gd name="connsiteY66" fmla="*/ 997723 h 4738686"/>
              <a:gd name="connsiteX67" fmla="*/ 10913830 w 12193196"/>
              <a:gd name="connsiteY67" fmla="*/ 997682 h 4738686"/>
              <a:gd name="connsiteX68" fmla="*/ 10842430 w 12193196"/>
              <a:gd name="connsiteY68" fmla="*/ 1065566 h 4738686"/>
              <a:gd name="connsiteX69" fmla="*/ 10925289 w 12193196"/>
              <a:gd name="connsiteY69" fmla="*/ 1142940 h 4738686"/>
              <a:gd name="connsiteX70" fmla="*/ 10971909 w 12193196"/>
              <a:gd name="connsiteY70" fmla="*/ 1135104 h 4738686"/>
              <a:gd name="connsiteX71" fmla="*/ 10974162 w 12193196"/>
              <a:gd name="connsiteY71" fmla="*/ 1134399 h 4738686"/>
              <a:gd name="connsiteX72" fmla="*/ 10974162 w 12193196"/>
              <a:gd name="connsiteY72" fmla="*/ 1115976 h 4738686"/>
              <a:gd name="connsiteX73" fmla="*/ 10970538 w 12193196"/>
              <a:gd name="connsiteY73" fmla="*/ 1117289 h 4738686"/>
              <a:gd name="connsiteX74" fmla="*/ 10940666 w 12193196"/>
              <a:gd name="connsiteY74" fmla="*/ 1122000 h 4738686"/>
              <a:gd name="connsiteX75" fmla="*/ 10883957 w 12193196"/>
              <a:gd name="connsiteY75" fmla="*/ 1057926 h 4738686"/>
              <a:gd name="connsiteX76" fmla="*/ 10977100 w 12193196"/>
              <a:gd name="connsiteY76" fmla="*/ 1057926 h 4738686"/>
              <a:gd name="connsiteX77" fmla="*/ 10977100 w 12193196"/>
              <a:gd name="connsiteY77" fmla="*/ 1055242 h 4738686"/>
              <a:gd name="connsiteX78" fmla="*/ 10913830 w 12193196"/>
              <a:gd name="connsiteY78" fmla="*/ 997682 h 4738686"/>
              <a:gd name="connsiteX79" fmla="*/ 10351643 w 12193196"/>
              <a:gd name="connsiteY79" fmla="*/ 997682 h 4738686"/>
              <a:gd name="connsiteX80" fmla="*/ 10280145 w 12193196"/>
              <a:gd name="connsiteY80" fmla="*/ 1065566 h 4738686"/>
              <a:gd name="connsiteX81" fmla="*/ 10363102 w 12193196"/>
              <a:gd name="connsiteY81" fmla="*/ 1142940 h 4738686"/>
              <a:gd name="connsiteX82" fmla="*/ 10409722 w 12193196"/>
              <a:gd name="connsiteY82" fmla="*/ 1135104 h 4738686"/>
              <a:gd name="connsiteX83" fmla="*/ 10411975 w 12193196"/>
              <a:gd name="connsiteY83" fmla="*/ 1134399 h 4738686"/>
              <a:gd name="connsiteX84" fmla="*/ 10411975 w 12193196"/>
              <a:gd name="connsiteY84" fmla="*/ 1115976 h 4738686"/>
              <a:gd name="connsiteX85" fmla="*/ 10408351 w 12193196"/>
              <a:gd name="connsiteY85" fmla="*/ 1117289 h 4738686"/>
              <a:gd name="connsiteX86" fmla="*/ 10378479 w 12193196"/>
              <a:gd name="connsiteY86" fmla="*/ 1122000 h 4738686"/>
              <a:gd name="connsiteX87" fmla="*/ 10321672 w 12193196"/>
              <a:gd name="connsiteY87" fmla="*/ 1057926 h 4738686"/>
              <a:gd name="connsiteX88" fmla="*/ 10414913 w 12193196"/>
              <a:gd name="connsiteY88" fmla="*/ 1057926 h 4738686"/>
              <a:gd name="connsiteX89" fmla="*/ 10414913 w 12193196"/>
              <a:gd name="connsiteY89" fmla="*/ 1055242 h 4738686"/>
              <a:gd name="connsiteX90" fmla="*/ 10351643 w 12193196"/>
              <a:gd name="connsiteY90" fmla="*/ 997682 h 4738686"/>
              <a:gd name="connsiteX91" fmla="*/ 10104241 w 12193196"/>
              <a:gd name="connsiteY91" fmla="*/ 997212 h 4738686"/>
              <a:gd name="connsiteX92" fmla="*/ 10101107 w 12193196"/>
              <a:gd name="connsiteY92" fmla="*/ 997702 h 4738686"/>
              <a:gd name="connsiteX93" fmla="*/ 10040873 w 12193196"/>
              <a:gd name="connsiteY93" fmla="*/ 1007280 h 4738686"/>
              <a:gd name="connsiteX94" fmla="*/ 10040873 w 12193196"/>
              <a:gd name="connsiteY94" fmla="*/ 1017937 h 4738686"/>
              <a:gd name="connsiteX95" fmla="*/ 10043517 w 12193196"/>
              <a:gd name="connsiteY95" fmla="*/ 1018005 h 4738686"/>
              <a:gd name="connsiteX96" fmla="*/ 10066142 w 12193196"/>
              <a:gd name="connsiteY96" fmla="*/ 1040865 h 4738686"/>
              <a:gd name="connsiteX97" fmla="*/ 10066142 w 12193196"/>
              <a:gd name="connsiteY97" fmla="*/ 1139787 h 4738686"/>
              <a:gd name="connsiteX98" fmla="*/ 10104241 w 12193196"/>
              <a:gd name="connsiteY98" fmla="*/ 1139787 h 4738686"/>
              <a:gd name="connsiteX99" fmla="*/ 9914333 w 12193196"/>
              <a:gd name="connsiteY99" fmla="*/ 997212 h 4738686"/>
              <a:gd name="connsiteX100" fmla="*/ 9911199 w 12193196"/>
              <a:gd name="connsiteY100" fmla="*/ 997703 h 4738686"/>
              <a:gd name="connsiteX101" fmla="*/ 9850377 w 12193196"/>
              <a:gd name="connsiteY101" fmla="*/ 1007280 h 4738686"/>
              <a:gd name="connsiteX102" fmla="*/ 9850377 w 12193196"/>
              <a:gd name="connsiteY102" fmla="*/ 1017937 h 4738686"/>
              <a:gd name="connsiteX103" fmla="*/ 9853021 w 12193196"/>
              <a:gd name="connsiteY103" fmla="*/ 1018005 h 4738686"/>
              <a:gd name="connsiteX104" fmla="*/ 9875940 w 12193196"/>
              <a:gd name="connsiteY104" fmla="*/ 1040865 h 4738686"/>
              <a:gd name="connsiteX105" fmla="*/ 9875940 w 12193196"/>
              <a:gd name="connsiteY105" fmla="*/ 1198327 h 4738686"/>
              <a:gd name="connsiteX106" fmla="*/ 9914039 w 12193196"/>
              <a:gd name="connsiteY106" fmla="*/ 1198327 h 4738686"/>
              <a:gd name="connsiteX107" fmla="*/ 9914039 w 12193196"/>
              <a:gd name="connsiteY107" fmla="*/ 1126594 h 4738686"/>
              <a:gd name="connsiteX108" fmla="*/ 9953216 w 12193196"/>
              <a:gd name="connsiteY108" fmla="*/ 1142940 h 4738686"/>
              <a:gd name="connsiteX109" fmla="*/ 10014234 w 12193196"/>
              <a:gd name="connsiteY109" fmla="*/ 1068171 h 4738686"/>
              <a:gd name="connsiteX110" fmla="*/ 9954587 w 12193196"/>
              <a:gd name="connsiteY110" fmla="*/ 997654 h 4738686"/>
              <a:gd name="connsiteX111" fmla="*/ 9954587 w 12193196"/>
              <a:gd name="connsiteY111" fmla="*/ 997682 h 4738686"/>
              <a:gd name="connsiteX112" fmla="*/ 9914333 w 12193196"/>
              <a:gd name="connsiteY112" fmla="*/ 1017339 h 4738686"/>
              <a:gd name="connsiteX113" fmla="*/ 9585052 w 12193196"/>
              <a:gd name="connsiteY113" fmla="*/ 997212 h 4738686"/>
              <a:gd name="connsiteX114" fmla="*/ 9581918 w 12193196"/>
              <a:gd name="connsiteY114" fmla="*/ 997703 h 4738686"/>
              <a:gd name="connsiteX115" fmla="*/ 9520704 w 12193196"/>
              <a:gd name="connsiteY115" fmla="*/ 1007280 h 4738686"/>
              <a:gd name="connsiteX116" fmla="*/ 9520704 w 12193196"/>
              <a:gd name="connsiteY116" fmla="*/ 1017986 h 4738686"/>
              <a:gd name="connsiteX117" fmla="*/ 9523348 w 12193196"/>
              <a:gd name="connsiteY117" fmla="*/ 1017986 h 4738686"/>
              <a:gd name="connsiteX118" fmla="*/ 9546952 w 12193196"/>
              <a:gd name="connsiteY118" fmla="*/ 1040846 h 4738686"/>
              <a:gd name="connsiteX119" fmla="*/ 9546952 w 12193196"/>
              <a:gd name="connsiteY119" fmla="*/ 1139767 h 4738686"/>
              <a:gd name="connsiteX120" fmla="*/ 9585052 w 12193196"/>
              <a:gd name="connsiteY120" fmla="*/ 1139767 h 4738686"/>
              <a:gd name="connsiteX121" fmla="*/ 9585052 w 12193196"/>
              <a:gd name="connsiteY121" fmla="*/ 1066967 h 4738686"/>
              <a:gd name="connsiteX122" fmla="*/ 9622661 w 12193196"/>
              <a:gd name="connsiteY122" fmla="*/ 1022628 h 4738686"/>
              <a:gd name="connsiteX123" fmla="*/ 9641858 w 12193196"/>
              <a:gd name="connsiteY123" fmla="*/ 1062687 h 4738686"/>
              <a:gd name="connsiteX124" fmla="*/ 9641858 w 12193196"/>
              <a:gd name="connsiteY124" fmla="*/ 1139767 h 4738686"/>
              <a:gd name="connsiteX125" fmla="*/ 9680055 w 12193196"/>
              <a:gd name="connsiteY125" fmla="*/ 1139767 h 4738686"/>
              <a:gd name="connsiteX126" fmla="*/ 9680055 w 12193196"/>
              <a:gd name="connsiteY126" fmla="*/ 1040866 h 4738686"/>
              <a:gd name="connsiteX127" fmla="*/ 9637647 w 12193196"/>
              <a:gd name="connsiteY127" fmla="*/ 997682 h 4738686"/>
              <a:gd name="connsiteX128" fmla="*/ 9585052 w 12193196"/>
              <a:gd name="connsiteY128" fmla="*/ 1028230 h 4738686"/>
              <a:gd name="connsiteX129" fmla="*/ 10204730 w 12193196"/>
              <a:gd name="connsiteY129" fmla="*/ 997212 h 4738686"/>
              <a:gd name="connsiteX130" fmla="*/ 10201596 w 12193196"/>
              <a:gd name="connsiteY130" fmla="*/ 997702 h 4738686"/>
              <a:gd name="connsiteX131" fmla="*/ 10140774 w 12193196"/>
              <a:gd name="connsiteY131" fmla="*/ 1007280 h 4738686"/>
              <a:gd name="connsiteX132" fmla="*/ 10140774 w 12193196"/>
              <a:gd name="connsiteY132" fmla="*/ 1017985 h 4738686"/>
              <a:gd name="connsiteX133" fmla="*/ 10143418 w 12193196"/>
              <a:gd name="connsiteY133" fmla="*/ 1017985 h 4738686"/>
              <a:gd name="connsiteX134" fmla="*/ 10166631 w 12193196"/>
              <a:gd name="connsiteY134" fmla="*/ 1040845 h 4738686"/>
              <a:gd name="connsiteX135" fmla="*/ 10166631 w 12193196"/>
              <a:gd name="connsiteY135" fmla="*/ 1139766 h 4738686"/>
              <a:gd name="connsiteX136" fmla="*/ 10204730 w 12193196"/>
              <a:gd name="connsiteY136" fmla="*/ 1139766 h 4738686"/>
              <a:gd name="connsiteX137" fmla="*/ 10204730 w 12193196"/>
              <a:gd name="connsiteY137" fmla="*/ 1068455 h 4738686"/>
              <a:gd name="connsiteX138" fmla="*/ 10237749 w 12193196"/>
              <a:gd name="connsiteY138" fmla="*/ 1028396 h 4738686"/>
              <a:gd name="connsiteX139" fmla="*/ 10244592 w 12193196"/>
              <a:gd name="connsiteY139" fmla="*/ 1028377 h 4738686"/>
              <a:gd name="connsiteX140" fmla="*/ 10257815 w 12193196"/>
              <a:gd name="connsiteY140" fmla="*/ 1030933 h 4738686"/>
              <a:gd name="connsiteX141" fmla="*/ 10263985 w 12193196"/>
              <a:gd name="connsiteY141" fmla="*/ 1032667 h 4738686"/>
              <a:gd name="connsiteX142" fmla="*/ 10263985 w 12193196"/>
              <a:gd name="connsiteY142" fmla="*/ 1029112 h 4738686"/>
              <a:gd name="connsiteX143" fmla="*/ 10263985 w 12193196"/>
              <a:gd name="connsiteY143" fmla="*/ 999484 h 4738686"/>
              <a:gd name="connsiteX144" fmla="*/ 10261732 w 12193196"/>
              <a:gd name="connsiteY144" fmla="*/ 999141 h 4738686"/>
              <a:gd name="connsiteX145" fmla="*/ 10243613 w 12193196"/>
              <a:gd name="connsiteY145" fmla="*/ 997682 h 4738686"/>
              <a:gd name="connsiteX146" fmla="*/ 10204730 w 12193196"/>
              <a:gd name="connsiteY146" fmla="*/ 1025889 h 4738686"/>
              <a:gd name="connsiteX147" fmla="*/ 10548800 w 12193196"/>
              <a:gd name="connsiteY147" fmla="*/ 957712 h 4738686"/>
              <a:gd name="connsiteX148" fmla="*/ 10548800 w 12193196"/>
              <a:gd name="connsiteY148" fmla="*/ 1000943 h 4738686"/>
              <a:gd name="connsiteX149" fmla="*/ 10523237 w 12193196"/>
              <a:gd name="connsiteY149" fmla="*/ 1000943 h 4738686"/>
              <a:gd name="connsiteX150" fmla="*/ 10523237 w 12193196"/>
              <a:gd name="connsiteY150" fmla="*/ 1017828 h 4738686"/>
              <a:gd name="connsiteX151" fmla="*/ 10548800 w 12193196"/>
              <a:gd name="connsiteY151" fmla="*/ 1017828 h 4738686"/>
              <a:gd name="connsiteX152" fmla="*/ 10548800 w 12193196"/>
              <a:gd name="connsiteY152" fmla="*/ 1103283 h 4738686"/>
              <a:gd name="connsiteX153" fmla="*/ 10601199 w 12193196"/>
              <a:gd name="connsiteY153" fmla="*/ 1143028 h 4738686"/>
              <a:gd name="connsiteX154" fmla="*/ 10623627 w 12193196"/>
              <a:gd name="connsiteY154" fmla="*/ 1140697 h 4738686"/>
              <a:gd name="connsiteX155" fmla="*/ 10625880 w 12193196"/>
              <a:gd name="connsiteY155" fmla="*/ 1140364 h 4738686"/>
              <a:gd name="connsiteX156" fmla="*/ 10625880 w 12193196"/>
              <a:gd name="connsiteY156" fmla="*/ 1123146 h 4738686"/>
              <a:gd name="connsiteX157" fmla="*/ 10622648 w 12193196"/>
              <a:gd name="connsiteY157" fmla="*/ 1123880 h 4738686"/>
              <a:gd name="connsiteX158" fmla="*/ 10611091 w 12193196"/>
              <a:gd name="connsiteY158" fmla="*/ 1124977 h 4738686"/>
              <a:gd name="connsiteX159" fmla="*/ 10586899 w 12193196"/>
              <a:gd name="connsiteY159" fmla="*/ 1098690 h 4738686"/>
              <a:gd name="connsiteX160" fmla="*/ 10586899 w 12193196"/>
              <a:gd name="connsiteY160" fmla="*/ 1017809 h 4738686"/>
              <a:gd name="connsiteX161" fmla="*/ 10629798 w 12193196"/>
              <a:gd name="connsiteY161" fmla="*/ 1017809 h 4738686"/>
              <a:gd name="connsiteX162" fmla="*/ 10629798 w 12193196"/>
              <a:gd name="connsiteY162" fmla="*/ 1000923 h 4738686"/>
              <a:gd name="connsiteX163" fmla="*/ 10586899 w 12193196"/>
              <a:gd name="connsiteY163" fmla="*/ 1000923 h 4738686"/>
              <a:gd name="connsiteX164" fmla="*/ 10586899 w 12193196"/>
              <a:gd name="connsiteY164" fmla="*/ 957712 h 4738686"/>
              <a:gd name="connsiteX165" fmla="*/ 11683359 w 12193196"/>
              <a:gd name="connsiteY165" fmla="*/ 957623 h 4738686"/>
              <a:gd name="connsiteX166" fmla="*/ 11683359 w 12193196"/>
              <a:gd name="connsiteY166" fmla="*/ 1000923 h 4738686"/>
              <a:gd name="connsiteX167" fmla="*/ 11657796 w 12193196"/>
              <a:gd name="connsiteY167" fmla="*/ 1000923 h 4738686"/>
              <a:gd name="connsiteX168" fmla="*/ 11657796 w 12193196"/>
              <a:gd name="connsiteY168" fmla="*/ 1017808 h 4738686"/>
              <a:gd name="connsiteX169" fmla="*/ 11683359 w 12193196"/>
              <a:gd name="connsiteY169" fmla="*/ 1017808 h 4738686"/>
              <a:gd name="connsiteX170" fmla="*/ 11683359 w 12193196"/>
              <a:gd name="connsiteY170" fmla="*/ 1103263 h 4738686"/>
              <a:gd name="connsiteX171" fmla="*/ 11735758 w 12193196"/>
              <a:gd name="connsiteY171" fmla="*/ 1143007 h 4738686"/>
              <a:gd name="connsiteX172" fmla="*/ 11758089 w 12193196"/>
              <a:gd name="connsiteY172" fmla="*/ 1140676 h 4738686"/>
              <a:gd name="connsiteX173" fmla="*/ 11760439 w 12193196"/>
              <a:gd name="connsiteY173" fmla="*/ 1140343 h 4738686"/>
              <a:gd name="connsiteX174" fmla="*/ 11760439 w 12193196"/>
              <a:gd name="connsiteY174" fmla="*/ 1123145 h 4738686"/>
              <a:gd name="connsiteX175" fmla="*/ 11757109 w 12193196"/>
              <a:gd name="connsiteY175" fmla="*/ 1123879 h 4738686"/>
              <a:gd name="connsiteX176" fmla="*/ 11745650 w 12193196"/>
              <a:gd name="connsiteY176" fmla="*/ 1124976 h 4738686"/>
              <a:gd name="connsiteX177" fmla="*/ 11721458 w 12193196"/>
              <a:gd name="connsiteY177" fmla="*/ 1098689 h 4738686"/>
              <a:gd name="connsiteX178" fmla="*/ 11721458 w 12193196"/>
              <a:gd name="connsiteY178" fmla="*/ 1017808 h 4738686"/>
              <a:gd name="connsiteX179" fmla="*/ 11764357 w 12193196"/>
              <a:gd name="connsiteY179" fmla="*/ 1017808 h 4738686"/>
              <a:gd name="connsiteX180" fmla="*/ 11764357 w 12193196"/>
              <a:gd name="connsiteY180" fmla="*/ 1000923 h 4738686"/>
              <a:gd name="connsiteX181" fmla="*/ 11721458 w 12193196"/>
              <a:gd name="connsiteY181" fmla="*/ 1000923 h 4738686"/>
              <a:gd name="connsiteX182" fmla="*/ 11721458 w 12193196"/>
              <a:gd name="connsiteY182" fmla="*/ 957623 h 4738686"/>
              <a:gd name="connsiteX183" fmla="*/ 11073573 w 12193196"/>
              <a:gd name="connsiteY183" fmla="*/ 941062 h 4738686"/>
              <a:gd name="connsiteX184" fmla="*/ 11073573 w 12193196"/>
              <a:gd name="connsiteY184" fmla="*/ 952413 h 4738686"/>
              <a:gd name="connsiteX185" fmla="*/ 11081212 w 12193196"/>
              <a:gd name="connsiteY185" fmla="*/ 953686 h 4738686"/>
              <a:gd name="connsiteX186" fmla="*/ 11106384 w 12193196"/>
              <a:gd name="connsiteY186" fmla="*/ 980541 h 4738686"/>
              <a:gd name="connsiteX187" fmla="*/ 11106384 w 12193196"/>
              <a:gd name="connsiteY187" fmla="*/ 1139765 h 4738686"/>
              <a:gd name="connsiteX188" fmla="*/ 11147323 w 12193196"/>
              <a:gd name="connsiteY188" fmla="*/ 1139765 h 4738686"/>
              <a:gd name="connsiteX189" fmla="*/ 11147323 w 12193196"/>
              <a:gd name="connsiteY189" fmla="*/ 981708 h 4738686"/>
              <a:gd name="connsiteX190" fmla="*/ 11251827 w 12193196"/>
              <a:gd name="connsiteY190" fmla="*/ 1139765 h 4738686"/>
              <a:gd name="connsiteX191" fmla="*/ 11302267 w 12193196"/>
              <a:gd name="connsiteY191" fmla="*/ 1139765 h 4738686"/>
              <a:gd name="connsiteX192" fmla="*/ 11302267 w 12193196"/>
              <a:gd name="connsiteY192" fmla="*/ 941062 h 4738686"/>
              <a:gd name="connsiteX193" fmla="*/ 11299623 w 12193196"/>
              <a:gd name="connsiteY193" fmla="*/ 941062 h 4738686"/>
              <a:gd name="connsiteX194" fmla="*/ 11261328 w 12193196"/>
              <a:gd name="connsiteY194" fmla="*/ 941062 h 4738686"/>
              <a:gd name="connsiteX195" fmla="*/ 11261328 w 12193196"/>
              <a:gd name="connsiteY195" fmla="*/ 1091990 h 4738686"/>
              <a:gd name="connsiteX196" fmla="*/ 11161721 w 12193196"/>
              <a:gd name="connsiteY196" fmla="*/ 941062 h 4738686"/>
              <a:gd name="connsiteX197" fmla="*/ 10085829 w 12193196"/>
              <a:gd name="connsiteY197" fmla="*/ 939103 h 4738686"/>
              <a:gd name="connsiteX198" fmla="*/ 10062691 w 12193196"/>
              <a:gd name="connsiteY198" fmla="*/ 957273 h 4738686"/>
              <a:gd name="connsiteX199" fmla="*/ 10080861 w 12193196"/>
              <a:gd name="connsiteY199" fmla="*/ 980411 h 4738686"/>
              <a:gd name="connsiteX200" fmla="*/ 10085535 w 12193196"/>
              <a:gd name="connsiteY200" fmla="*/ 980444 h 4738686"/>
              <a:gd name="connsiteX201" fmla="*/ 10085535 w 12193196"/>
              <a:gd name="connsiteY201" fmla="*/ 980415 h 4738686"/>
              <a:gd name="connsiteX202" fmla="*/ 10109531 w 12193196"/>
              <a:gd name="connsiteY202" fmla="*/ 959583 h 4738686"/>
              <a:gd name="connsiteX203" fmla="*/ 10085829 w 12193196"/>
              <a:gd name="connsiteY203" fmla="*/ 939103 h 4738686"/>
              <a:gd name="connsiteX204" fmla="*/ 9480646 w 12193196"/>
              <a:gd name="connsiteY204" fmla="*/ 937655 h 4738686"/>
              <a:gd name="connsiteX205" fmla="*/ 9477708 w 12193196"/>
              <a:gd name="connsiteY205" fmla="*/ 937919 h 4738686"/>
              <a:gd name="connsiteX206" fmla="*/ 9402293 w 12193196"/>
              <a:gd name="connsiteY206" fmla="*/ 944775 h 4738686"/>
              <a:gd name="connsiteX207" fmla="*/ 9402293 w 12193196"/>
              <a:gd name="connsiteY207" fmla="*/ 955931 h 4738686"/>
              <a:gd name="connsiteX208" fmla="*/ 9404644 w 12193196"/>
              <a:gd name="connsiteY208" fmla="*/ 956225 h 4738686"/>
              <a:gd name="connsiteX209" fmla="*/ 9435006 w 12193196"/>
              <a:gd name="connsiteY209" fmla="*/ 981690 h 4738686"/>
              <a:gd name="connsiteX210" fmla="*/ 9435006 w 12193196"/>
              <a:gd name="connsiteY210" fmla="*/ 1139748 h 4738686"/>
              <a:gd name="connsiteX211" fmla="*/ 9480646 w 12193196"/>
              <a:gd name="connsiteY211" fmla="*/ 1139748 h 4738686"/>
              <a:gd name="connsiteX212" fmla="*/ 10710404 w 12193196"/>
              <a:gd name="connsiteY212" fmla="*/ 932962 h 4738686"/>
              <a:gd name="connsiteX213" fmla="*/ 10707368 w 12193196"/>
              <a:gd name="connsiteY213" fmla="*/ 933364 h 4738686"/>
              <a:gd name="connsiteX214" fmla="*/ 10646644 w 12193196"/>
              <a:gd name="connsiteY214" fmla="*/ 940827 h 4738686"/>
              <a:gd name="connsiteX215" fmla="*/ 10646644 w 12193196"/>
              <a:gd name="connsiteY215" fmla="*/ 951600 h 4738686"/>
              <a:gd name="connsiteX216" fmla="*/ 10649288 w 12193196"/>
              <a:gd name="connsiteY216" fmla="*/ 951688 h 4738686"/>
              <a:gd name="connsiteX217" fmla="*/ 10672207 w 12193196"/>
              <a:gd name="connsiteY217" fmla="*/ 975146 h 4738686"/>
              <a:gd name="connsiteX218" fmla="*/ 10672207 w 12193196"/>
              <a:gd name="connsiteY218" fmla="*/ 1139766 h 4738686"/>
              <a:gd name="connsiteX219" fmla="*/ 10710404 w 12193196"/>
              <a:gd name="connsiteY219" fmla="*/ 1139766 h 4738686"/>
              <a:gd name="connsiteX220" fmla="*/ 10710404 w 12193196"/>
              <a:gd name="connsiteY220" fmla="*/ 1068719 h 4738686"/>
              <a:gd name="connsiteX221" fmla="*/ 10746251 w 12193196"/>
              <a:gd name="connsiteY221" fmla="*/ 1022628 h 4738686"/>
              <a:gd name="connsiteX222" fmla="*/ 10767504 w 12193196"/>
              <a:gd name="connsiteY222" fmla="*/ 1052657 h 4738686"/>
              <a:gd name="connsiteX223" fmla="*/ 10767504 w 12193196"/>
              <a:gd name="connsiteY223" fmla="*/ 1139766 h 4738686"/>
              <a:gd name="connsiteX224" fmla="*/ 10805604 w 12193196"/>
              <a:gd name="connsiteY224" fmla="*/ 1139766 h 4738686"/>
              <a:gd name="connsiteX225" fmla="*/ 10805604 w 12193196"/>
              <a:gd name="connsiteY225" fmla="*/ 1048347 h 4738686"/>
              <a:gd name="connsiteX226" fmla="*/ 10762705 w 12193196"/>
              <a:gd name="connsiteY226" fmla="*/ 997682 h 4738686"/>
              <a:gd name="connsiteX227" fmla="*/ 10710404 w 12193196"/>
              <a:gd name="connsiteY227" fmla="*/ 1028093 h 4738686"/>
              <a:gd name="connsiteX228" fmla="*/ 11691292 w 12193196"/>
              <a:gd name="connsiteY228" fmla="*/ 901218 h 4738686"/>
              <a:gd name="connsiteX229" fmla="*/ 11642419 w 12193196"/>
              <a:gd name="connsiteY229" fmla="*/ 957691 h 4738686"/>
              <a:gd name="connsiteX230" fmla="*/ 11682771 w 12193196"/>
              <a:gd name="connsiteY230" fmla="*/ 957691 h 4738686"/>
              <a:gd name="connsiteX231" fmla="*/ 11731644 w 12193196"/>
              <a:gd name="connsiteY231" fmla="*/ 901218 h 4738686"/>
              <a:gd name="connsiteX232" fmla="*/ 10547331 w 12193196"/>
              <a:gd name="connsiteY232" fmla="*/ 583241 h 4738686"/>
              <a:gd name="connsiteX233" fmla="*/ 10606292 w 12193196"/>
              <a:gd name="connsiteY233" fmla="*/ 728608 h 4738686"/>
              <a:gd name="connsiteX234" fmla="*/ 10488370 w 12193196"/>
              <a:gd name="connsiteY234" fmla="*/ 728608 h 4738686"/>
              <a:gd name="connsiteX235" fmla="*/ 11138508 w 12193196"/>
              <a:gd name="connsiteY235" fmla="*/ 528864 h 4738686"/>
              <a:gd name="connsiteX236" fmla="*/ 11138508 w 12193196"/>
              <a:gd name="connsiteY236" fmla="*/ 848508 h 4738686"/>
              <a:gd name="connsiteX237" fmla="*/ 11223130 w 12193196"/>
              <a:gd name="connsiteY237" fmla="*/ 848508 h 4738686"/>
              <a:gd name="connsiteX238" fmla="*/ 11223130 w 12193196"/>
              <a:gd name="connsiteY238" fmla="*/ 707844 h 4738686"/>
              <a:gd name="connsiteX239" fmla="*/ 11394136 w 12193196"/>
              <a:gd name="connsiteY239" fmla="*/ 707844 h 4738686"/>
              <a:gd name="connsiteX240" fmla="*/ 11394136 w 12193196"/>
              <a:gd name="connsiteY240" fmla="*/ 848508 h 4738686"/>
              <a:gd name="connsiteX241" fmla="*/ 11478856 w 12193196"/>
              <a:gd name="connsiteY241" fmla="*/ 848508 h 4738686"/>
              <a:gd name="connsiteX242" fmla="*/ 11478856 w 12193196"/>
              <a:gd name="connsiteY242" fmla="*/ 528864 h 4738686"/>
              <a:gd name="connsiteX243" fmla="*/ 11394136 w 12193196"/>
              <a:gd name="connsiteY243" fmla="*/ 528864 h 4738686"/>
              <a:gd name="connsiteX244" fmla="*/ 11394136 w 12193196"/>
              <a:gd name="connsiteY244" fmla="*/ 656678 h 4738686"/>
              <a:gd name="connsiteX245" fmla="*/ 11223130 w 12193196"/>
              <a:gd name="connsiteY245" fmla="*/ 656678 h 4738686"/>
              <a:gd name="connsiteX246" fmla="*/ 11223130 w 12193196"/>
              <a:gd name="connsiteY246" fmla="*/ 528864 h 4738686"/>
              <a:gd name="connsiteX247" fmla="*/ 10075937 w 12193196"/>
              <a:gd name="connsiteY247" fmla="*/ 528864 h 4738686"/>
              <a:gd name="connsiteX248" fmla="*/ 10075937 w 12193196"/>
              <a:gd name="connsiteY248" fmla="*/ 583241 h 4738686"/>
              <a:gd name="connsiteX249" fmla="*/ 10205416 w 12193196"/>
              <a:gd name="connsiteY249" fmla="*/ 583241 h 4738686"/>
              <a:gd name="connsiteX250" fmla="*/ 10205416 w 12193196"/>
              <a:gd name="connsiteY250" fmla="*/ 848508 h 4738686"/>
              <a:gd name="connsiteX251" fmla="*/ 10290038 w 12193196"/>
              <a:gd name="connsiteY251" fmla="*/ 848508 h 4738686"/>
              <a:gd name="connsiteX252" fmla="*/ 10290038 w 12193196"/>
              <a:gd name="connsiteY252" fmla="*/ 583241 h 4738686"/>
              <a:gd name="connsiteX253" fmla="*/ 10419517 w 12193196"/>
              <a:gd name="connsiteY253" fmla="*/ 583241 h 4738686"/>
              <a:gd name="connsiteX254" fmla="*/ 10419517 w 12193196"/>
              <a:gd name="connsiteY254" fmla="*/ 528864 h 4738686"/>
              <a:gd name="connsiteX255" fmla="*/ 10075937 w 12193196"/>
              <a:gd name="connsiteY255" fmla="*/ 528864 h 4738686"/>
              <a:gd name="connsiteX256" fmla="*/ 10495421 w 12193196"/>
              <a:gd name="connsiteY256" fmla="*/ 528864 h 4738686"/>
              <a:gd name="connsiteX257" fmla="*/ 10346060 w 12193196"/>
              <a:gd name="connsiteY257" fmla="*/ 848508 h 4738686"/>
              <a:gd name="connsiteX258" fmla="*/ 10440280 w 12193196"/>
              <a:gd name="connsiteY258" fmla="*/ 848508 h 4738686"/>
              <a:gd name="connsiteX259" fmla="*/ 10467998 w 12193196"/>
              <a:gd name="connsiteY259" fmla="*/ 779773 h 4738686"/>
              <a:gd name="connsiteX260" fmla="*/ 10626663 w 12193196"/>
              <a:gd name="connsiteY260" fmla="*/ 779773 h 4738686"/>
              <a:gd name="connsiteX261" fmla="*/ 10654381 w 12193196"/>
              <a:gd name="connsiteY261" fmla="*/ 848508 h 4738686"/>
              <a:gd name="connsiteX262" fmla="*/ 10748699 w 12193196"/>
              <a:gd name="connsiteY262" fmla="*/ 848508 h 4738686"/>
              <a:gd name="connsiteX263" fmla="*/ 10599240 w 12193196"/>
              <a:gd name="connsiteY263" fmla="*/ 528864 h 4738686"/>
              <a:gd name="connsiteX264" fmla="*/ 10495421 w 12193196"/>
              <a:gd name="connsiteY264" fmla="*/ 528864 h 4738686"/>
              <a:gd name="connsiteX265" fmla="*/ 11545848 w 12193196"/>
              <a:gd name="connsiteY265" fmla="*/ 528864 h 4738686"/>
              <a:gd name="connsiteX266" fmla="*/ 11545848 w 12193196"/>
              <a:gd name="connsiteY266" fmla="*/ 848508 h 4738686"/>
              <a:gd name="connsiteX267" fmla="*/ 11630666 w 12193196"/>
              <a:gd name="connsiteY267" fmla="*/ 848508 h 4738686"/>
              <a:gd name="connsiteX268" fmla="*/ 11630666 w 12193196"/>
              <a:gd name="connsiteY268" fmla="*/ 528864 h 4738686"/>
              <a:gd name="connsiteX269" fmla="*/ 9553515 w 12193196"/>
              <a:gd name="connsiteY269" fmla="*/ 528864 h 4738686"/>
              <a:gd name="connsiteX270" fmla="*/ 9553515 w 12193196"/>
              <a:gd name="connsiteY270" fmla="*/ 848508 h 4738686"/>
              <a:gd name="connsiteX271" fmla="*/ 9638235 w 12193196"/>
              <a:gd name="connsiteY271" fmla="*/ 848508 h 4738686"/>
              <a:gd name="connsiteX272" fmla="*/ 9638235 w 12193196"/>
              <a:gd name="connsiteY272" fmla="*/ 707844 h 4738686"/>
              <a:gd name="connsiteX273" fmla="*/ 9809143 w 12193196"/>
              <a:gd name="connsiteY273" fmla="*/ 707844 h 4738686"/>
              <a:gd name="connsiteX274" fmla="*/ 9809143 w 12193196"/>
              <a:gd name="connsiteY274" fmla="*/ 848508 h 4738686"/>
              <a:gd name="connsiteX275" fmla="*/ 9893863 w 12193196"/>
              <a:gd name="connsiteY275" fmla="*/ 848508 h 4738686"/>
              <a:gd name="connsiteX276" fmla="*/ 9893863 w 12193196"/>
              <a:gd name="connsiteY276" fmla="*/ 528864 h 4738686"/>
              <a:gd name="connsiteX277" fmla="*/ 9809143 w 12193196"/>
              <a:gd name="connsiteY277" fmla="*/ 528864 h 4738686"/>
              <a:gd name="connsiteX278" fmla="*/ 9809143 w 12193196"/>
              <a:gd name="connsiteY278" fmla="*/ 656678 h 4738686"/>
              <a:gd name="connsiteX279" fmla="*/ 9638235 w 12193196"/>
              <a:gd name="connsiteY279" fmla="*/ 656678 h 4738686"/>
              <a:gd name="connsiteX280" fmla="*/ 9638235 w 12193196"/>
              <a:gd name="connsiteY280" fmla="*/ 528864 h 4738686"/>
              <a:gd name="connsiteX281" fmla="*/ 9960953 w 12193196"/>
              <a:gd name="connsiteY281" fmla="*/ 528864 h 4738686"/>
              <a:gd name="connsiteX282" fmla="*/ 9960953 w 12193196"/>
              <a:gd name="connsiteY282" fmla="*/ 848508 h 4738686"/>
              <a:gd name="connsiteX283" fmla="*/ 10045673 w 12193196"/>
              <a:gd name="connsiteY283" fmla="*/ 848508 h 4738686"/>
              <a:gd name="connsiteX284" fmla="*/ 10045673 w 12193196"/>
              <a:gd name="connsiteY284" fmla="*/ 528864 h 4738686"/>
              <a:gd name="connsiteX285" fmla="*/ 10929795 w 12193196"/>
              <a:gd name="connsiteY285" fmla="*/ 520972 h 4738686"/>
              <a:gd name="connsiteX286" fmla="*/ 10828914 w 12193196"/>
              <a:gd name="connsiteY286" fmla="*/ 537904 h 4738686"/>
              <a:gd name="connsiteX287" fmla="*/ 10756241 w 12193196"/>
              <a:gd name="connsiteY287" fmla="*/ 598756 h 4738686"/>
              <a:gd name="connsiteX288" fmla="*/ 10734302 w 12193196"/>
              <a:gd name="connsiteY288" fmla="*/ 691800 h 4738686"/>
              <a:gd name="connsiteX289" fmla="*/ 10745663 w 12193196"/>
              <a:gd name="connsiteY289" fmla="*/ 759871 h 4738686"/>
              <a:gd name="connsiteX290" fmla="*/ 10745663 w 12193196"/>
              <a:gd name="connsiteY290" fmla="*/ 759880 h 4738686"/>
              <a:gd name="connsiteX291" fmla="*/ 10836847 w 12193196"/>
              <a:gd name="connsiteY291" fmla="*/ 843130 h 4738686"/>
              <a:gd name="connsiteX292" fmla="*/ 10922840 w 12193196"/>
              <a:gd name="connsiteY292" fmla="*/ 856372 h 4738686"/>
              <a:gd name="connsiteX293" fmla="*/ 11031654 w 12193196"/>
              <a:gd name="connsiteY293" fmla="*/ 834140 h 4738686"/>
              <a:gd name="connsiteX294" fmla="*/ 11090810 w 12193196"/>
              <a:gd name="connsiteY294" fmla="*/ 763621 h 4738686"/>
              <a:gd name="connsiteX295" fmla="*/ 11095120 w 12193196"/>
              <a:gd name="connsiteY295" fmla="*/ 733318 h 4738686"/>
              <a:gd name="connsiteX296" fmla="*/ 11005895 w 12193196"/>
              <a:gd name="connsiteY296" fmla="*/ 733318 h 4738686"/>
              <a:gd name="connsiteX297" fmla="*/ 10998941 w 12193196"/>
              <a:gd name="connsiteY297" fmla="*/ 767598 h 4738686"/>
              <a:gd name="connsiteX298" fmla="*/ 10961919 w 12193196"/>
              <a:gd name="connsiteY298" fmla="*/ 800790 h 4738686"/>
              <a:gd name="connsiteX299" fmla="*/ 10922840 w 12193196"/>
              <a:gd name="connsiteY299" fmla="*/ 806873 h 4738686"/>
              <a:gd name="connsiteX300" fmla="*/ 10877395 w 12193196"/>
              <a:gd name="connsiteY300" fmla="*/ 798460 h 4738686"/>
              <a:gd name="connsiteX301" fmla="*/ 10831167 w 12193196"/>
              <a:gd name="connsiteY301" fmla="*/ 748009 h 4738686"/>
              <a:gd name="connsiteX302" fmla="*/ 10823037 w 12193196"/>
              <a:gd name="connsiteY302" fmla="*/ 691820 h 4738686"/>
              <a:gd name="connsiteX303" fmla="*/ 10834595 w 12193196"/>
              <a:gd name="connsiteY303" fmla="*/ 624553 h 4738686"/>
              <a:gd name="connsiteX304" fmla="*/ 10880921 w 12193196"/>
              <a:gd name="connsiteY304" fmla="*/ 577649 h 4738686"/>
              <a:gd name="connsiteX305" fmla="*/ 10922840 w 12193196"/>
              <a:gd name="connsiteY305" fmla="*/ 570431 h 4738686"/>
              <a:gd name="connsiteX306" fmla="*/ 10959862 w 12193196"/>
              <a:gd name="connsiteY306" fmla="*/ 575964 h 4738686"/>
              <a:gd name="connsiteX307" fmla="*/ 10999627 w 12193196"/>
              <a:gd name="connsiteY307" fmla="*/ 612928 h 4738686"/>
              <a:gd name="connsiteX308" fmla="*/ 11004230 w 12193196"/>
              <a:gd name="connsiteY308" fmla="*/ 637521 h 4738686"/>
              <a:gd name="connsiteX309" fmla="*/ 11093063 w 12193196"/>
              <a:gd name="connsiteY309" fmla="*/ 637521 h 4738686"/>
              <a:gd name="connsiteX310" fmla="*/ 11090027 w 12193196"/>
              <a:gd name="connsiteY310" fmla="*/ 617276 h 4738686"/>
              <a:gd name="connsiteX311" fmla="*/ 11029597 w 12193196"/>
              <a:gd name="connsiteY311" fmla="*/ 543409 h 4738686"/>
              <a:gd name="connsiteX312" fmla="*/ 10929795 w 12193196"/>
              <a:gd name="connsiteY312" fmla="*/ 520972 h 4738686"/>
              <a:gd name="connsiteX313" fmla="*/ 0 w 12193196"/>
              <a:gd name="connsiteY313" fmla="*/ 0 h 4738686"/>
              <a:gd name="connsiteX314" fmla="*/ 12193196 w 12193196"/>
              <a:gd name="connsiteY314" fmla="*/ 0 h 4738686"/>
              <a:gd name="connsiteX315" fmla="*/ 12193196 w 12193196"/>
              <a:gd name="connsiteY315" fmla="*/ 4738686 h 4738686"/>
              <a:gd name="connsiteX316" fmla="*/ 0 w 12193196"/>
              <a:gd name="connsiteY316" fmla="*/ 4738686 h 4738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Lst>
            <a:rect l="l" t="t" r="r" b="b"/>
            <a:pathLst>
              <a:path w="12193196" h="4738686">
                <a:moveTo>
                  <a:pt x="9943716" y="1018573"/>
                </a:moveTo>
                <a:lnTo>
                  <a:pt x="9943716" y="1018583"/>
                </a:lnTo>
                <a:cubicBezTo>
                  <a:pt x="9969768" y="1018583"/>
                  <a:pt x="9972804" y="1046888"/>
                  <a:pt x="9972804" y="1068171"/>
                </a:cubicBezTo>
                <a:cubicBezTo>
                  <a:pt x="9972804" y="1104410"/>
                  <a:pt x="9963402" y="1122040"/>
                  <a:pt x="9944107" y="1122040"/>
                </a:cubicBezTo>
                <a:cubicBezTo>
                  <a:pt x="9919230" y="1122040"/>
                  <a:pt x="9914039" y="1098847"/>
                  <a:pt x="9914039" y="1079406"/>
                </a:cubicBezTo>
                <a:lnTo>
                  <a:pt x="9914039" y="1067545"/>
                </a:lnTo>
                <a:cubicBezTo>
                  <a:pt x="9914039" y="1052854"/>
                  <a:pt x="9916977" y="1018573"/>
                  <a:pt x="9943716" y="1018573"/>
                </a:cubicBezTo>
                <a:close/>
                <a:moveTo>
                  <a:pt x="11408435" y="1012941"/>
                </a:moveTo>
                <a:cubicBezTo>
                  <a:pt x="11428807" y="1012941"/>
                  <a:pt x="11434096" y="1027633"/>
                  <a:pt x="11434684" y="1041128"/>
                </a:cubicBezTo>
                <a:lnTo>
                  <a:pt x="11379836" y="1041128"/>
                </a:lnTo>
                <a:cubicBezTo>
                  <a:pt x="11380159" y="1025534"/>
                  <a:pt x="11392843" y="1013033"/>
                  <a:pt x="11408435" y="1012941"/>
                </a:cubicBezTo>
                <a:close/>
                <a:moveTo>
                  <a:pt x="10350271" y="1012834"/>
                </a:moveTo>
                <a:cubicBezTo>
                  <a:pt x="10370741" y="1012834"/>
                  <a:pt x="10376030" y="1027584"/>
                  <a:pt x="10376618" y="1041021"/>
                </a:cubicBezTo>
                <a:lnTo>
                  <a:pt x="10321770" y="1041021"/>
                </a:lnTo>
                <a:cubicBezTo>
                  <a:pt x="10322093" y="1025467"/>
                  <a:pt x="10334714" y="1012983"/>
                  <a:pt x="10350271" y="1012834"/>
                </a:cubicBezTo>
                <a:close/>
                <a:moveTo>
                  <a:pt x="10912556" y="1012833"/>
                </a:moveTo>
                <a:cubicBezTo>
                  <a:pt x="10933026" y="1012833"/>
                  <a:pt x="10938217" y="1027584"/>
                  <a:pt x="10938805" y="1041021"/>
                </a:cubicBezTo>
                <a:lnTo>
                  <a:pt x="10883957" y="1041021"/>
                </a:lnTo>
                <a:cubicBezTo>
                  <a:pt x="10884290" y="1025434"/>
                  <a:pt x="10896964" y="1012941"/>
                  <a:pt x="10912556" y="1012833"/>
                </a:cubicBezTo>
                <a:close/>
                <a:moveTo>
                  <a:pt x="11605397" y="1000835"/>
                </a:moveTo>
                <a:lnTo>
                  <a:pt x="11568179" y="1043841"/>
                </a:lnTo>
                <a:lnTo>
                  <a:pt x="11535270" y="1000923"/>
                </a:lnTo>
                <a:lnTo>
                  <a:pt x="11476897" y="1000923"/>
                </a:lnTo>
                <a:lnTo>
                  <a:pt x="11476897" y="1011922"/>
                </a:lnTo>
                <a:lnTo>
                  <a:pt x="11479443" y="1012079"/>
                </a:lnTo>
                <a:cubicBezTo>
                  <a:pt x="11499326" y="1013430"/>
                  <a:pt x="11503831" y="1016976"/>
                  <a:pt x="11516074" y="1033136"/>
                </a:cubicBezTo>
                <a:lnTo>
                  <a:pt x="11539971" y="1064899"/>
                </a:lnTo>
                <a:lnTo>
                  <a:pt x="11500893" y="1110021"/>
                </a:lnTo>
                <a:lnTo>
                  <a:pt x="11541245" y="1110021"/>
                </a:lnTo>
                <a:lnTo>
                  <a:pt x="11558776" y="1089874"/>
                </a:lnTo>
                <a:lnTo>
                  <a:pt x="11596386" y="1139824"/>
                </a:lnTo>
                <a:lnTo>
                  <a:pt x="11641635" y="1139824"/>
                </a:lnTo>
                <a:lnTo>
                  <a:pt x="11569942" y="1046192"/>
                </a:lnTo>
                <a:lnTo>
                  <a:pt x="11606474" y="1046221"/>
                </a:lnTo>
                <a:lnTo>
                  <a:pt x="11645651" y="1000835"/>
                </a:lnTo>
                <a:close/>
                <a:moveTo>
                  <a:pt x="11409709" y="997750"/>
                </a:moveTo>
                <a:cubicBezTo>
                  <a:pt x="11362305" y="997750"/>
                  <a:pt x="11338211" y="1020600"/>
                  <a:pt x="11338211" y="1065684"/>
                </a:cubicBezTo>
                <a:cubicBezTo>
                  <a:pt x="11338211" y="1114066"/>
                  <a:pt x="11369259" y="1143008"/>
                  <a:pt x="11421168" y="1143008"/>
                </a:cubicBezTo>
                <a:cubicBezTo>
                  <a:pt x="11437024" y="1142934"/>
                  <a:pt x="11452764" y="1140308"/>
                  <a:pt x="11467788" y="1135231"/>
                </a:cubicBezTo>
                <a:lnTo>
                  <a:pt x="11470041" y="1134527"/>
                </a:lnTo>
                <a:lnTo>
                  <a:pt x="11470041" y="1116084"/>
                </a:lnTo>
                <a:lnTo>
                  <a:pt x="11466417" y="1117376"/>
                </a:lnTo>
                <a:cubicBezTo>
                  <a:pt x="11456779" y="1120531"/>
                  <a:pt x="11446691" y="1122122"/>
                  <a:pt x="11436545" y="1122088"/>
                </a:cubicBezTo>
                <a:cubicBezTo>
                  <a:pt x="11395801" y="1122088"/>
                  <a:pt x="11380620" y="1088181"/>
                  <a:pt x="11379738" y="1058034"/>
                </a:cubicBezTo>
                <a:lnTo>
                  <a:pt x="11472979" y="1058034"/>
                </a:lnTo>
                <a:lnTo>
                  <a:pt x="11472979" y="1055330"/>
                </a:lnTo>
                <a:cubicBezTo>
                  <a:pt x="11472979" y="1017133"/>
                  <a:pt x="11451726" y="997750"/>
                  <a:pt x="11409709" y="997750"/>
                </a:cubicBezTo>
                <a:close/>
                <a:moveTo>
                  <a:pt x="9781426" y="997723"/>
                </a:moveTo>
                <a:cubicBezTo>
                  <a:pt x="9745481" y="997723"/>
                  <a:pt x="9724032" y="1013119"/>
                  <a:pt x="9724032" y="1038926"/>
                </a:cubicBezTo>
                <a:cubicBezTo>
                  <a:pt x="9724032" y="1062100"/>
                  <a:pt x="9746265" y="1073031"/>
                  <a:pt x="9765951" y="1082648"/>
                </a:cubicBezTo>
                <a:cubicBezTo>
                  <a:pt x="9781230" y="1090161"/>
                  <a:pt x="9795725" y="1097203"/>
                  <a:pt x="9795725" y="1108378"/>
                </a:cubicBezTo>
                <a:cubicBezTo>
                  <a:pt x="9795725" y="1118877"/>
                  <a:pt x="9786421" y="1124901"/>
                  <a:pt x="9770261" y="1124901"/>
                </a:cubicBezTo>
                <a:cubicBezTo>
                  <a:pt x="9755255" y="1123971"/>
                  <a:pt x="9740791" y="1118948"/>
                  <a:pt x="9728439" y="1110376"/>
                </a:cubicBezTo>
                <a:lnTo>
                  <a:pt x="9724326" y="1107888"/>
                </a:lnTo>
                <a:lnTo>
                  <a:pt x="9724326" y="1137271"/>
                </a:lnTo>
                <a:lnTo>
                  <a:pt x="9727166" y="1137888"/>
                </a:lnTo>
                <a:cubicBezTo>
                  <a:pt x="9740855" y="1141241"/>
                  <a:pt x="9754894" y="1142947"/>
                  <a:pt x="9768987" y="1142971"/>
                </a:cubicBezTo>
                <a:cubicBezTo>
                  <a:pt x="9807576" y="1142971"/>
                  <a:pt x="9830593" y="1127134"/>
                  <a:pt x="9830593" y="1100631"/>
                </a:cubicBezTo>
                <a:cubicBezTo>
                  <a:pt x="9830593" y="1074372"/>
                  <a:pt x="9807381" y="1062982"/>
                  <a:pt x="9786911" y="1052913"/>
                </a:cubicBezTo>
                <a:lnTo>
                  <a:pt x="9786911" y="1052884"/>
                </a:lnTo>
                <a:cubicBezTo>
                  <a:pt x="9771828" y="1045527"/>
                  <a:pt x="9758899" y="1039172"/>
                  <a:pt x="9758899" y="1028779"/>
                </a:cubicBezTo>
                <a:cubicBezTo>
                  <a:pt x="9758899" y="1017026"/>
                  <a:pt x="9773003" y="1015714"/>
                  <a:pt x="9779075" y="1015714"/>
                </a:cubicBezTo>
                <a:cubicBezTo>
                  <a:pt x="9791882" y="1016511"/>
                  <a:pt x="9804235" y="1020760"/>
                  <a:pt x="9814824" y="1028006"/>
                </a:cubicBezTo>
                <a:lnTo>
                  <a:pt x="9820799" y="1031649"/>
                </a:lnTo>
                <a:lnTo>
                  <a:pt x="9820799" y="1003079"/>
                </a:lnTo>
                <a:lnTo>
                  <a:pt x="9816097" y="1002101"/>
                </a:lnTo>
                <a:cubicBezTo>
                  <a:pt x="9804739" y="999359"/>
                  <a:pt x="9793109" y="997890"/>
                  <a:pt x="9781426" y="997723"/>
                </a:cubicBezTo>
                <a:close/>
                <a:moveTo>
                  <a:pt x="10913830" y="997682"/>
                </a:moveTo>
                <a:cubicBezTo>
                  <a:pt x="10866426" y="997682"/>
                  <a:pt x="10842430" y="1020493"/>
                  <a:pt x="10842430" y="1065566"/>
                </a:cubicBezTo>
                <a:cubicBezTo>
                  <a:pt x="10842430" y="1114017"/>
                  <a:pt x="10873380" y="1142940"/>
                  <a:pt x="10925289" y="1142940"/>
                </a:cubicBezTo>
                <a:cubicBezTo>
                  <a:pt x="10941146" y="1142830"/>
                  <a:pt x="10956885" y="1140185"/>
                  <a:pt x="10971909" y="1135104"/>
                </a:cubicBezTo>
                <a:lnTo>
                  <a:pt x="10974162" y="1134399"/>
                </a:lnTo>
                <a:lnTo>
                  <a:pt x="10974162" y="1115976"/>
                </a:lnTo>
                <a:lnTo>
                  <a:pt x="10970538" y="1117289"/>
                </a:lnTo>
                <a:cubicBezTo>
                  <a:pt x="10960910" y="1120484"/>
                  <a:pt x="10950813" y="1122075"/>
                  <a:pt x="10940666" y="1122000"/>
                </a:cubicBezTo>
                <a:cubicBezTo>
                  <a:pt x="10899922" y="1122000"/>
                  <a:pt x="10884741" y="1088122"/>
                  <a:pt x="10883957" y="1057926"/>
                </a:cubicBezTo>
                <a:lnTo>
                  <a:pt x="10977100" y="1057926"/>
                </a:lnTo>
                <a:lnTo>
                  <a:pt x="10977100" y="1055242"/>
                </a:lnTo>
                <a:cubicBezTo>
                  <a:pt x="10977100" y="1017044"/>
                  <a:pt x="10955847" y="997682"/>
                  <a:pt x="10913830" y="997682"/>
                </a:cubicBezTo>
                <a:close/>
                <a:moveTo>
                  <a:pt x="10351643" y="997682"/>
                </a:moveTo>
                <a:cubicBezTo>
                  <a:pt x="10304239" y="997682"/>
                  <a:pt x="10280145" y="1020493"/>
                  <a:pt x="10280145" y="1065566"/>
                </a:cubicBezTo>
                <a:cubicBezTo>
                  <a:pt x="10280145" y="1114017"/>
                  <a:pt x="10311193" y="1142940"/>
                  <a:pt x="10363102" y="1142940"/>
                </a:cubicBezTo>
                <a:cubicBezTo>
                  <a:pt x="10378961" y="1142830"/>
                  <a:pt x="10394698" y="1140185"/>
                  <a:pt x="10409722" y="1135104"/>
                </a:cubicBezTo>
                <a:lnTo>
                  <a:pt x="10411975" y="1134399"/>
                </a:lnTo>
                <a:lnTo>
                  <a:pt x="10411975" y="1115976"/>
                </a:lnTo>
                <a:lnTo>
                  <a:pt x="10408351" y="1117289"/>
                </a:lnTo>
                <a:cubicBezTo>
                  <a:pt x="10398713" y="1120466"/>
                  <a:pt x="10388625" y="1122057"/>
                  <a:pt x="10378479" y="1122000"/>
                </a:cubicBezTo>
                <a:cubicBezTo>
                  <a:pt x="10337735" y="1122000"/>
                  <a:pt x="10322554" y="1088122"/>
                  <a:pt x="10321672" y="1057926"/>
                </a:cubicBezTo>
                <a:lnTo>
                  <a:pt x="10414913" y="1057926"/>
                </a:lnTo>
                <a:lnTo>
                  <a:pt x="10414913" y="1055242"/>
                </a:lnTo>
                <a:cubicBezTo>
                  <a:pt x="10414913" y="1017045"/>
                  <a:pt x="10393660" y="997682"/>
                  <a:pt x="10351643" y="997682"/>
                </a:cubicBezTo>
                <a:close/>
                <a:moveTo>
                  <a:pt x="10104241" y="997212"/>
                </a:moveTo>
                <a:lnTo>
                  <a:pt x="10101107" y="997702"/>
                </a:lnTo>
                <a:lnTo>
                  <a:pt x="10040873" y="1007280"/>
                </a:lnTo>
                <a:lnTo>
                  <a:pt x="10040873" y="1017937"/>
                </a:lnTo>
                <a:lnTo>
                  <a:pt x="10043517" y="1018005"/>
                </a:lnTo>
                <a:cubicBezTo>
                  <a:pt x="10062322" y="1018563"/>
                  <a:pt x="10066142" y="1022432"/>
                  <a:pt x="10066142" y="1040865"/>
                </a:cubicBezTo>
                <a:lnTo>
                  <a:pt x="10066142" y="1139787"/>
                </a:lnTo>
                <a:lnTo>
                  <a:pt x="10104241" y="1139787"/>
                </a:lnTo>
                <a:close/>
                <a:moveTo>
                  <a:pt x="9914333" y="997212"/>
                </a:moveTo>
                <a:lnTo>
                  <a:pt x="9911199" y="997703"/>
                </a:lnTo>
                <a:lnTo>
                  <a:pt x="9850377" y="1007280"/>
                </a:lnTo>
                <a:lnTo>
                  <a:pt x="9850377" y="1017937"/>
                </a:lnTo>
                <a:lnTo>
                  <a:pt x="9853021" y="1018005"/>
                </a:lnTo>
                <a:cubicBezTo>
                  <a:pt x="9872022" y="1018563"/>
                  <a:pt x="9875940" y="1022433"/>
                  <a:pt x="9875940" y="1040865"/>
                </a:cubicBezTo>
                <a:lnTo>
                  <a:pt x="9875940" y="1198327"/>
                </a:lnTo>
                <a:lnTo>
                  <a:pt x="9914039" y="1198327"/>
                </a:lnTo>
                <a:lnTo>
                  <a:pt x="9914039" y="1126594"/>
                </a:lnTo>
                <a:cubicBezTo>
                  <a:pt x="9923719" y="1138012"/>
                  <a:pt x="9938291" y="1144094"/>
                  <a:pt x="9953216" y="1142940"/>
                </a:cubicBezTo>
                <a:cubicBezTo>
                  <a:pt x="9993176" y="1142940"/>
                  <a:pt x="10014234" y="1117064"/>
                  <a:pt x="10014234" y="1068171"/>
                </a:cubicBezTo>
                <a:cubicBezTo>
                  <a:pt x="10014234" y="1023334"/>
                  <a:pt x="9992491" y="997654"/>
                  <a:pt x="9954587" y="997654"/>
                </a:cubicBezTo>
                <a:lnTo>
                  <a:pt x="9954587" y="997682"/>
                </a:lnTo>
                <a:cubicBezTo>
                  <a:pt x="9939027" y="998380"/>
                  <a:pt x="9924452" y="1005498"/>
                  <a:pt x="9914333" y="1017339"/>
                </a:cubicBezTo>
                <a:close/>
                <a:moveTo>
                  <a:pt x="9585052" y="997212"/>
                </a:moveTo>
                <a:lnTo>
                  <a:pt x="9581918" y="997703"/>
                </a:lnTo>
                <a:lnTo>
                  <a:pt x="9520704" y="1007280"/>
                </a:lnTo>
                <a:lnTo>
                  <a:pt x="9520704" y="1017986"/>
                </a:lnTo>
                <a:lnTo>
                  <a:pt x="9523348" y="1017986"/>
                </a:lnTo>
                <a:cubicBezTo>
                  <a:pt x="9542741" y="1018545"/>
                  <a:pt x="9546952" y="1022609"/>
                  <a:pt x="9546952" y="1040846"/>
                </a:cubicBezTo>
                <a:lnTo>
                  <a:pt x="9546952" y="1139767"/>
                </a:lnTo>
                <a:lnTo>
                  <a:pt x="9585052" y="1139767"/>
                </a:lnTo>
                <a:lnTo>
                  <a:pt x="9585052" y="1066967"/>
                </a:lnTo>
                <a:cubicBezTo>
                  <a:pt x="9585052" y="1047623"/>
                  <a:pt x="9603269" y="1022628"/>
                  <a:pt x="9622661" y="1022628"/>
                </a:cubicBezTo>
                <a:cubicBezTo>
                  <a:pt x="9640879" y="1022628"/>
                  <a:pt x="9641858" y="1037849"/>
                  <a:pt x="9641858" y="1062687"/>
                </a:cubicBezTo>
                <a:lnTo>
                  <a:pt x="9641858" y="1139767"/>
                </a:lnTo>
                <a:lnTo>
                  <a:pt x="9680055" y="1139767"/>
                </a:lnTo>
                <a:lnTo>
                  <a:pt x="9680055" y="1040866"/>
                </a:lnTo>
                <a:cubicBezTo>
                  <a:pt x="9680055" y="1013011"/>
                  <a:pt x="9664972" y="997682"/>
                  <a:pt x="9637647" y="997682"/>
                </a:cubicBezTo>
                <a:cubicBezTo>
                  <a:pt x="9616043" y="998193"/>
                  <a:pt x="9596200" y="1009718"/>
                  <a:pt x="9585052" y="1028230"/>
                </a:cubicBezTo>
                <a:close/>
                <a:moveTo>
                  <a:pt x="10204730" y="997212"/>
                </a:moveTo>
                <a:lnTo>
                  <a:pt x="10201596" y="997702"/>
                </a:lnTo>
                <a:lnTo>
                  <a:pt x="10140774" y="1007280"/>
                </a:lnTo>
                <a:lnTo>
                  <a:pt x="10140774" y="1017985"/>
                </a:lnTo>
                <a:lnTo>
                  <a:pt x="10143418" y="1017985"/>
                </a:lnTo>
                <a:cubicBezTo>
                  <a:pt x="10162713" y="1018544"/>
                  <a:pt x="10166631" y="1022412"/>
                  <a:pt x="10166631" y="1040845"/>
                </a:cubicBezTo>
                <a:lnTo>
                  <a:pt x="10166631" y="1139766"/>
                </a:lnTo>
                <a:lnTo>
                  <a:pt x="10204730" y="1139766"/>
                </a:lnTo>
                <a:lnTo>
                  <a:pt x="10204730" y="1068455"/>
                </a:lnTo>
                <a:cubicBezTo>
                  <a:pt x="10202786" y="1048275"/>
                  <a:pt x="10217569" y="1030340"/>
                  <a:pt x="10237749" y="1028396"/>
                </a:cubicBezTo>
                <a:cubicBezTo>
                  <a:pt x="10240025" y="1028176"/>
                  <a:pt x="10242316" y="1028170"/>
                  <a:pt x="10244592" y="1028377"/>
                </a:cubicBezTo>
                <a:cubicBezTo>
                  <a:pt x="10249094" y="1028635"/>
                  <a:pt x="10253541" y="1029494"/>
                  <a:pt x="10257815" y="1030933"/>
                </a:cubicBezTo>
                <a:lnTo>
                  <a:pt x="10263985" y="1032667"/>
                </a:lnTo>
                <a:lnTo>
                  <a:pt x="10263985" y="1029112"/>
                </a:lnTo>
                <a:lnTo>
                  <a:pt x="10263985" y="999484"/>
                </a:lnTo>
                <a:lnTo>
                  <a:pt x="10261732" y="999141"/>
                </a:lnTo>
                <a:cubicBezTo>
                  <a:pt x="10255737" y="998203"/>
                  <a:pt x="10249680" y="997715"/>
                  <a:pt x="10243613" y="997682"/>
                </a:cubicBezTo>
                <a:cubicBezTo>
                  <a:pt x="10226159" y="998411"/>
                  <a:pt x="10210840" y="1009523"/>
                  <a:pt x="10204730" y="1025889"/>
                </a:cubicBezTo>
                <a:close/>
                <a:moveTo>
                  <a:pt x="10548800" y="957712"/>
                </a:moveTo>
                <a:lnTo>
                  <a:pt x="10548800" y="1000943"/>
                </a:lnTo>
                <a:lnTo>
                  <a:pt x="10523237" y="1000943"/>
                </a:lnTo>
                <a:lnTo>
                  <a:pt x="10523237" y="1017828"/>
                </a:lnTo>
                <a:lnTo>
                  <a:pt x="10548800" y="1017828"/>
                </a:lnTo>
                <a:lnTo>
                  <a:pt x="10548800" y="1103283"/>
                </a:lnTo>
                <a:cubicBezTo>
                  <a:pt x="10548800" y="1140080"/>
                  <a:pt x="10572502" y="1143028"/>
                  <a:pt x="10601199" y="1143028"/>
                </a:cubicBezTo>
                <a:cubicBezTo>
                  <a:pt x="10608721" y="1142852"/>
                  <a:pt x="10616223" y="1142072"/>
                  <a:pt x="10623627" y="1140697"/>
                </a:cubicBezTo>
                <a:lnTo>
                  <a:pt x="10625880" y="1140364"/>
                </a:lnTo>
                <a:lnTo>
                  <a:pt x="10625880" y="1123146"/>
                </a:lnTo>
                <a:lnTo>
                  <a:pt x="10622648" y="1123880"/>
                </a:lnTo>
                <a:cubicBezTo>
                  <a:pt x="10618848" y="1124646"/>
                  <a:pt x="10614969" y="1125014"/>
                  <a:pt x="10611091" y="1124977"/>
                </a:cubicBezTo>
                <a:cubicBezTo>
                  <a:pt x="10588173" y="1124977"/>
                  <a:pt x="10586899" y="1118219"/>
                  <a:pt x="10586899" y="1098690"/>
                </a:cubicBezTo>
                <a:lnTo>
                  <a:pt x="10586899" y="1017809"/>
                </a:lnTo>
                <a:lnTo>
                  <a:pt x="10629798" y="1017809"/>
                </a:lnTo>
                <a:lnTo>
                  <a:pt x="10629798" y="1000923"/>
                </a:lnTo>
                <a:lnTo>
                  <a:pt x="10586899" y="1000923"/>
                </a:lnTo>
                <a:lnTo>
                  <a:pt x="10586899" y="957712"/>
                </a:lnTo>
                <a:close/>
                <a:moveTo>
                  <a:pt x="11683359" y="957623"/>
                </a:moveTo>
                <a:lnTo>
                  <a:pt x="11683359" y="1000923"/>
                </a:lnTo>
                <a:lnTo>
                  <a:pt x="11657796" y="1000923"/>
                </a:lnTo>
                <a:lnTo>
                  <a:pt x="11657796" y="1017808"/>
                </a:lnTo>
                <a:lnTo>
                  <a:pt x="11683359" y="1017808"/>
                </a:lnTo>
                <a:lnTo>
                  <a:pt x="11683359" y="1103263"/>
                </a:lnTo>
                <a:cubicBezTo>
                  <a:pt x="11683359" y="1140059"/>
                  <a:pt x="11707061" y="1143007"/>
                  <a:pt x="11735758" y="1143007"/>
                </a:cubicBezTo>
                <a:cubicBezTo>
                  <a:pt x="11743250" y="1142836"/>
                  <a:pt x="11750723" y="1142056"/>
                  <a:pt x="11758089" y="1140676"/>
                </a:cubicBezTo>
                <a:lnTo>
                  <a:pt x="11760439" y="1140343"/>
                </a:lnTo>
                <a:lnTo>
                  <a:pt x="11760439" y="1123145"/>
                </a:lnTo>
                <a:lnTo>
                  <a:pt x="11757109" y="1123879"/>
                </a:lnTo>
                <a:cubicBezTo>
                  <a:pt x="11753338" y="1124651"/>
                  <a:pt x="11749499" y="1125018"/>
                  <a:pt x="11745650" y="1124976"/>
                </a:cubicBezTo>
                <a:cubicBezTo>
                  <a:pt x="11722634" y="1124976"/>
                  <a:pt x="11721458" y="1118218"/>
                  <a:pt x="11721458" y="1098689"/>
                </a:cubicBezTo>
                <a:lnTo>
                  <a:pt x="11721458" y="1017808"/>
                </a:lnTo>
                <a:lnTo>
                  <a:pt x="11764357" y="1017808"/>
                </a:lnTo>
                <a:lnTo>
                  <a:pt x="11764357" y="1000923"/>
                </a:lnTo>
                <a:lnTo>
                  <a:pt x="11721458" y="1000923"/>
                </a:lnTo>
                <a:lnTo>
                  <a:pt x="11721458" y="957623"/>
                </a:lnTo>
                <a:close/>
                <a:moveTo>
                  <a:pt x="11073573" y="941062"/>
                </a:moveTo>
                <a:lnTo>
                  <a:pt x="11073573" y="952413"/>
                </a:lnTo>
                <a:lnTo>
                  <a:pt x="11081212" y="953686"/>
                </a:lnTo>
                <a:cubicBezTo>
                  <a:pt x="11104425" y="957603"/>
                  <a:pt x="11106384" y="957927"/>
                  <a:pt x="11106384" y="980541"/>
                </a:cubicBezTo>
                <a:lnTo>
                  <a:pt x="11106384" y="1139765"/>
                </a:lnTo>
                <a:lnTo>
                  <a:pt x="11147323" y="1139765"/>
                </a:lnTo>
                <a:lnTo>
                  <a:pt x="11147323" y="981708"/>
                </a:lnTo>
                <a:lnTo>
                  <a:pt x="11251827" y="1139765"/>
                </a:lnTo>
                <a:lnTo>
                  <a:pt x="11302267" y="1139765"/>
                </a:lnTo>
                <a:lnTo>
                  <a:pt x="11302267" y="941062"/>
                </a:lnTo>
                <a:lnTo>
                  <a:pt x="11299623" y="941062"/>
                </a:lnTo>
                <a:lnTo>
                  <a:pt x="11261328" y="941062"/>
                </a:lnTo>
                <a:lnTo>
                  <a:pt x="11261328" y="1091990"/>
                </a:lnTo>
                <a:cubicBezTo>
                  <a:pt x="11253492" y="1080022"/>
                  <a:pt x="11161721" y="941062"/>
                  <a:pt x="11161721" y="941062"/>
                </a:cubicBezTo>
                <a:close/>
                <a:moveTo>
                  <a:pt x="10085829" y="939103"/>
                </a:moveTo>
                <a:cubicBezTo>
                  <a:pt x="10074421" y="937731"/>
                  <a:pt x="10064062" y="945866"/>
                  <a:pt x="10062691" y="957273"/>
                </a:cubicBezTo>
                <a:cubicBezTo>
                  <a:pt x="10061319" y="968679"/>
                  <a:pt x="10069454" y="979039"/>
                  <a:pt x="10080861" y="980411"/>
                </a:cubicBezTo>
                <a:cubicBezTo>
                  <a:pt x="10082413" y="980598"/>
                  <a:pt x="10083981" y="980609"/>
                  <a:pt x="10085535" y="980444"/>
                </a:cubicBezTo>
                <a:lnTo>
                  <a:pt x="10085535" y="980415"/>
                </a:lnTo>
                <a:cubicBezTo>
                  <a:pt x="10097883" y="981196"/>
                  <a:pt x="10108570" y="971918"/>
                  <a:pt x="10109531" y="959583"/>
                </a:cubicBezTo>
                <a:cubicBezTo>
                  <a:pt x="10108536" y="947436"/>
                  <a:pt x="10097992" y="938325"/>
                  <a:pt x="10085829" y="939103"/>
                </a:cubicBezTo>
                <a:close/>
                <a:moveTo>
                  <a:pt x="9480646" y="937655"/>
                </a:moveTo>
                <a:lnTo>
                  <a:pt x="9477708" y="937919"/>
                </a:lnTo>
                <a:lnTo>
                  <a:pt x="9402293" y="944775"/>
                </a:lnTo>
                <a:lnTo>
                  <a:pt x="9402293" y="955931"/>
                </a:lnTo>
                <a:lnTo>
                  <a:pt x="9404644" y="956225"/>
                </a:lnTo>
                <a:cubicBezTo>
                  <a:pt x="9435006" y="959800"/>
                  <a:pt x="9435006" y="959800"/>
                  <a:pt x="9435006" y="981690"/>
                </a:cubicBezTo>
                <a:lnTo>
                  <a:pt x="9435006" y="1139748"/>
                </a:lnTo>
                <a:lnTo>
                  <a:pt x="9480646" y="1139748"/>
                </a:lnTo>
                <a:close/>
                <a:moveTo>
                  <a:pt x="10710404" y="932962"/>
                </a:moveTo>
                <a:lnTo>
                  <a:pt x="10707368" y="933364"/>
                </a:lnTo>
                <a:lnTo>
                  <a:pt x="10646644" y="940827"/>
                </a:lnTo>
                <a:lnTo>
                  <a:pt x="10646644" y="951600"/>
                </a:lnTo>
                <a:lnTo>
                  <a:pt x="10649288" y="951688"/>
                </a:lnTo>
                <a:cubicBezTo>
                  <a:pt x="10668191" y="952531"/>
                  <a:pt x="10672207" y="956683"/>
                  <a:pt x="10672207" y="975146"/>
                </a:cubicBezTo>
                <a:lnTo>
                  <a:pt x="10672207" y="1139766"/>
                </a:lnTo>
                <a:lnTo>
                  <a:pt x="10710404" y="1139766"/>
                </a:lnTo>
                <a:lnTo>
                  <a:pt x="10710404" y="1068719"/>
                </a:lnTo>
                <a:cubicBezTo>
                  <a:pt x="10710404" y="1042755"/>
                  <a:pt x="10729699" y="1022628"/>
                  <a:pt x="10746251" y="1022628"/>
                </a:cubicBezTo>
                <a:cubicBezTo>
                  <a:pt x="10767504" y="1022628"/>
                  <a:pt x="10767504" y="1038553"/>
                  <a:pt x="10767504" y="1052657"/>
                </a:cubicBezTo>
                <a:lnTo>
                  <a:pt x="10767504" y="1139766"/>
                </a:lnTo>
                <a:lnTo>
                  <a:pt x="10805604" y="1139766"/>
                </a:lnTo>
                <a:lnTo>
                  <a:pt x="10805604" y="1048347"/>
                </a:lnTo>
                <a:cubicBezTo>
                  <a:pt x="10805604" y="1033157"/>
                  <a:pt x="10805604" y="997682"/>
                  <a:pt x="10762705" y="997682"/>
                </a:cubicBezTo>
                <a:cubicBezTo>
                  <a:pt x="10741089" y="997754"/>
                  <a:pt x="10721158" y="1009345"/>
                  <a:pt x="10710404" y="1028093"/>
                </a:cubicBezTo>
                <a:close/>
                <a:moveTo>
                  <a:pt x="11691292" y="901218"/>
                </a:moveTo>
                <a:lnTo>
                  <a:pt x="11642419" y="957691"/>
                </a:lnTo>
                <a:lnTo>
                  <a:pt x="11682771" y="957691"/>
                </a:lnTo>
                <a:lnTo>
                  <a:pt x="11731644" y="901218"/>
                </a:lnTo>
                <a:close/>
                <a:moveTo>
                  <a:pt x="10547331" y="583241"/>
                </a:moveTo>
                <a:lnTo>
                  <a:pt x="10606292" y="728608"/>
                </a:lnTo>
                <a:lnTo>
                  <a:pt x="10488370" y="728608"/>
                </a:lnTo>
                <a:close/>
                <a:moveTo>
                  <a:pt x="11138508" y="528864"/>
                </a:moveTo>
                <a:cubicBezTo>
                  <a:pt x="11138998" y="528864"/>
                  <a:pt x="11138508" y="848508"/>
                  <a:pt x="11138508" y="848508"/>
                </a:cubicBezTo>
                <a:lnTo>
                  <a:pt x="11223130" y="848508"/>
                </a:lnTo>
                <a:cubicBezTo>
                  <a:pt x="11223130" y="848596"/>
                  <a:pt x="11223228" y="708373"/>
                  <a:pt x="11223130" y="707844"/>
                </a:cubicBezTo>
                <a:cubicBezTo>
                  <a:pt x="11223130" y="707844"/>
                  <a:pt x="11394136" y="708236"/>
                  <a:pt x="11394136" y="707844"/>
                </a:cubicBezTo>
                <a:lnTo>
                  <a:pt x="11394136" y="848508"/>
                </a:lnTo>
                <a:cubicBezTo>
                  <a:pt x="11394234" y="848508"/>
                  <a:pt x="11478758" y="848508"/>
                  <a:pt x="11478856" y="848508"/>
                </a:cubicBezTo>
                <a:cubicBezTo>
                  <a:pt x="11479150" y="848156"/>
                  <a:pt x="11478856" y="528864"/>
                  <a:pt x="11478856" y="528864"/>
                </a:cubicBezTo>
                <a:cubicBezTo>
                  <a:pt x="11477974" y="528864"/>
                  <a:pt x="11394038" y="528864"/>
                  <a:pt x="11394136" y="528864"/>
                </a:cubicBezTo>
                <a:cubicBezTo>
                  <a:pt x="11394038" y="528835"/>
                  <a:pt x="11394136" y="657149"/>
                  <a:pt x="11394136" y="656678"/>
                </a:cubicBezTo>
                <a:lnTo>
                  <a:pt x="11223130" y="656678"/>
                </a:lnTo>
                <a:lnTo>
                  <a:pt x="11223130" y="528864"/>
                </a:lnTo>
                <a:close/>
                <a:moveTo>
                  <a:pt x="10075937" y="528864"/>
                </a:moveTo>
                <a:cubicBezTo>
                  <a:pt x="10076133" y="528933"/>
                  <a:pt x="10075937" y="583241"/>
                  <a:pt x="10075937" y="583241"/>
                </a:cubicBezTo>
                <a:lnTo>
                  <a:pt x="10205416" y="583241"/>
                </a:lnTo>
                <a:lnTo>
                  <a:pt x="10205416" y="848508"/>
                </a:lnTo>
                <a:lnTo>
                  <a:pt x="10290038" y="848508"/>
                </a:lnTo>
                <a:lnTo>
                  <a:pt x="10290038" y="583241"/>
                </a:lnTo>
                <a:lnTo>
                  <a:pt x="10419517" y="583241"/>
                </a:lnTo>
                <a:lnTo>
                  <a:pt x="10419517" y="528864"/>
                </a:lnTo>
                <a:cubicBezTo>
                  <a:pt x="10419517" y="528864"/>
                  <a:pt x="10076133" y="528933"/>
                  <a:pt x="10075937" y="528864"/>
                </a:cubicBezTo>
                <a:close/>
                <a:moveTo>
                  <a:pt x="10495421" y="528864"/>
                </a:moveTo>
                <a:lnTo>
                  <a:pt x="10346060" y="848508"/>
                </a:lnTo>
                <a:cubicBezTo>
                  <a:pt x="10346060" y="848508"/>
                  <a:pt x="10440378" y="848596"/>
                  <a:pt x="10440280" y="848508"/>
                </a:cubicBezTo>
                <a:cubicBezTo>
                  <a:pt x="10440672" y="848596"/>
                  <a:pt x="10467998" y="779773"/>
                  <a:pt x="10467998" y="779773"/>
                </a:cubicBezTo>
                <a:lnTo>
                  <a:pt x="10626663" y="779773"/>
                </a:lnTo>
                <a:cubicBezTo>
                  <a:pt x="10626663" y="779773"/>
                  <a:pt x="10654479" y="848508"/>
                  <a:pt x="10654381" y="848508"/>
                </a:cubicBezTo>
                <a:cubicBezTo>
                  <a:pt x="10653793" y="848508"/>
                  <a:pt x="10748895" y="848508"/>
                  <a:pt x="10748699" y="848508"/>
                </a:cubicBezTo>
                <a:lnTo>
                  <a:pt x="10599240" y="528864"/>
                </a:lnTo>
                <a:cubicBezTo>
                  <a:pt x="10599240" y="528864"/>
                  <a:pt x="10495421" y="529060"/>
                  <a:pt x="10495421" y="528864"/>
                </a:cubicBezTo>
                <a:close/>
                <a:moveTo>
                  <a:pt x="11545848" y="528864"/>
                </a:moveTo>
                <a:lnTo>
                  <a:pt x="11545848" y="848508"/>
                </a:lnTo>
                <a:lnTo>
                  <a:pt x="11630666" y="848508"/>
                </a:lnTo>
                <a:lnTo>
                  <a:pt x="11630666" y="528864"/>
                </a:lnTo>
                <a:close/>
                <a:moveTo>
                  <a:pt x="9553515" y="528864"/>
                </a:moveTo>
                <a:cubicBezTo>
                  <a:pt x="9554005" y="528864"/>
                  <a:pt x="9553515" y="848508"/>
                  <a:pt x="9553515" y="848508"/>
                </a:cubicBezTo>
                <a:lnTo>
                  <a:pt x="9638235" y="848508"/>
                </a:lnTo>
                <a:cubicBezTo>
                  <a:pt x="9638137" y="848596"/>
                  <a:pt x="9638333" y="708372"/>
                  <a:pt x="9638235" y="707844"/>
                </a:cubicBezTo>
                <a:cubicBezTo>
                  <a:pt x="9638235" y="707844"/>
                  <a:pt x="9809143" y="708235"/>
                  <a:pt x="9809143" y="707844"/>
                </a:cubicBezTo>
                <a:lnTo>
                  <a:pt x="9809143" y="848508"/>
                </a:lnTo>
                <a:cubicBezTo>
                  <a:pt x="9809241" y="848508"/>
                  <a:pt x="9893765" y="848508"/>
                  <a:pt x="9893863" y="848508"/>
                </a:cubicBezTo>
                <a:cubicBezTo>
                  <a:pt x="9894157" y="848156"/>
                  <a:pt x="9893863" y="528864"/>
                  <a:pt x="9893863" y="528864"/>
                </a:cubicBezTo>
                <a:cubicBezTo>
                  <a:pt x="9892982" y="528864"/>
                  <a:pt x="9809045" y="528864"/>
                  <a:pt x="9809143" y="528864"/>
                </a:cubicBezTo>
                <a:cubicBezTo>
                  <a:pt x="9809045" y="528835"/>
                  <a:pt x="9809143" y="657149"/>
                  <a:pt x="9809143" y="656678"/>
                </a:cubicBezTo>
                <a:lnTo>
                  <a:pt x="9638235" y="656678"/>
                </a:lnTo>
                <a:cubicBezTo>
                  <a:pt x="9638137" y="657589"/>
                  <a:pt x="9638235" y="528864"/>
                  <a:pt x="9638235" y="528864"/>
                </a:cubicBezTo>
                <a:close/>
                <a:moveTo>
                  <a:pt x="9960953" y="528864"/>
                </a:moveTo>
                <a:lnTo>
                  <a:pt x="9960953" y="848508"/>
                </a:lnTo>
                <a:lnTo>
                  <a:pt x="10045673" y="848508"/>
                </a:lnTo>
                <a:lnTo>
                  <a:pt x="10045673" y="528864"/>
                </a:lnTo>
                <a:close/>
                <a:moveTo>
                  <a:pt x="10929795" y="520972"/>
                </a:moveTo>
                <a:cubicBezTo>
                  <a:pt x="10895705" y="520037"/>
                  <a:pt x="10861435" y="525663"/>
                  <a:pt x="10828914" y="537904"/>
                </a:cubicBezTo>
                <a:cubicBezTo>
                  <a:pt x="10798464" y="549314"/>
                  <a:pt x="10772823" y="570783"/>
                  <a:pt x="10756241" y="598756"/>
                </a:cubicBezTo>
                <a:cubicBezTo>
                  <a:pt x="10740717" y="627243"/>
                  <a:pt x="10733146" y="659380"/>
                  <a:pt x="10734302" y="691800"/>
                </a:cubicBezTo>
                <a:cubicBezTo>
                  <a:pt x="10734233" y="714967"/>
                  <a:pt x="10738073" y="737980"/>
                  <a:pt x="10745663" y="759871"/>
                </a:cubicBezTo>
                <a:lnTo>
                  <a:pt x="10745663" y="759880"/>
                </a:lnTo>
                <a:cubicBezTo>
                  <a:pt x="10761403" y="800341"/>
                  <a:pt x="10795124" y="831133"/>
                  <a:pt x="10836847" y="843130"/>
                </a:cubicBezTo>
                <a:cubicBezTo>
                  <a:pt x="10864672" y="851890"/>
                  <a:pt x="10893673" y="856355"/>
                  <a:pt x="10922840" y="856372"/>
                </a:cubicBezTo>
                <a:cubicBezTo>
                  <a:pt x="10960234" y="856306"/>
                  <a:pt x="10997237" y="848747"/>
                  <a:pt x="11031654" y="834140"/>
                </a:cubicBezTo>
                <a:cubicBezTo>
                  <a:pt x="11061389" y="821282"/>
                  <a:pt x="11083318" y="795144"/>
                  <a:pt x="11090810" y="763621"/>
                </a:cubicBezTo>
                <a:cubicBezTo>
                  <a:pt x="11093210" y="753680"/>
                  <a:pt x="11094650" y="743533"/>
                  <a:pt x="11095120" y="733318"/>
                </a:cubicBezTo>
                <a:lnTo>
                  <a:pt x="11005895" y="733318"/>
                </a:lnTo>
                <a:cubicBezTo>
                  <a:pt x="11005993" y="745104"/>
                  <a:pt x="11003623" y="756780"/>
                  <a:pt x="10998941" y="767598"/>
                </a:cubicBezTo>
                <a:cubicBezTo>
                  <a:pt x="10991918" y="783450"/>
                  <a:pt x="10978442" y="795534"/>
                  <a:pt x="10961919" y="800790"/>
                </a:cubicBezTo>
                <a:cubicBezTo>
                  <a:pt x="10949294" y="804866"/>
                  <a:pt x="10936101" y="806919"/>
                  <a:pt x="10922840" y="806873"/>
                </a:cubicBezTo>
                <a:cubicBezTo>
                  <a:pt x="10907307" y="806833"/>
                  <a:pt x="10891910" y="803983"/>
                  <a:pt x="10877395" y="798460"/>
                </a:cubicBezTo>
                <a:cubicBezTo>
                  <a:pt x="10854849" y="789938"/>
                  <a:pt x="10837689" y="771214"/>
                  <a:pt x="10831167" y="748009"/>
                </a:cubicBezTo>
                <a:cubicBezTo>
                  <a:pt x="10825907" y="729738"/>
                  <a:pt x="10823175" y="710832"/>
                  <a:pt x="10823037" y="691820"/>
                </a:cubicBezTo>
                <a:cubicBezTo>
                  <a:pt x="10823086" y="668907"/>
                  <a:pt x="10826994" y="646167"/>
                  <a:pt x="10834595" y="624553"/>
                </a:cubicBezTo>
                <a:cubicBezTo>
                  <a:pt x="10842165" y="602725"/>
                  <a:pt x="10859188" y="585486"/>
                  <a:pt x="10880921" y="577649"/>
                </a:cubicBezTo>
                <a:cubicBezTo>
                  <a:pt x="10894378" y="572858"/>
                  <a:pt x="10908560" y="570417"/>
                  <a:pt x="10922840" y="570431"/>
                </a:cubicBezTo>
                <a:cubicBezTo>
                  <a:pt x="10935387" y="570428"/>
                  <a:pt x="10947864" y="572293"/>
                  <a:pt x="10959862" y="575964"/>
                </a:cubicBezTo>
                <a:cubicBezTo>
                  <a:pt x="10978118" y="581479"/>
                  <a:pt x="10992800" y="595124"/>
                  <a:pt x="10999627" y="612928"/>
                </a:cubicBezTo>
                <a:cubicBezTo>
                  <a:pt x="11002506" y="620816"/>
                  <a:pt x="11004063" y="629125"/>
                  <a:pt x="11004230" y="637521"/>
                </a:cubicBezTo>
                <a:lnTo>
                  <a:pt x="11093063" y="637521"/>
                </a:lnTo>
                <a:cubicBezTo>
                  <a:pt x="11092456" y="630719"/>
                  <a:pt x="11091437" y="623958"/>
                  <a:pt x="11090027" y="617276"/>
                </a:cubicBezTo>
                <a:cubicBezTo>
                  <a:pt x="11083112" y="584284"/>
                  <a:pt x="11060566" y="556724"/>
                  <a:pt x="11029597" y="543409"/>
                </a:cubicBezTo>
                <a:cubicBezTo>
                  <a:pt x="10997795" y="529404"/>
                  <a:pt x="10963885" y="521907"/>
                  <a:pt x="10929795" y="520972"/>
                </a:cubicBezTo>
                <a:close/>
                <a:moveTo>
                  <a:pt x="0" y="0"/>
                </a:moveTo>
                <a:lnTo>
                  <a:pt x="12193196" y="0"/>
                </a:lnTo>
                <a:lnTo>
                  <a:pt x="12193196" y="4738686"/>
                </a:lnTo>
                <a:lnTo>
                  <a:pt x="0" y="4738686"/>
                </a:lnTo>
                <a:close/>
              </a:path>
            </a:pathLst>
          </a:custGeom>
          <a:blipFill>
            <a:blip r:embed="rId2"/>
            <a:stretch>
              <a:fillRect/>
            </a:stretch>
          </a:blipFill>
          <a:ln>
            <a:solidFill>
              <a:schemeClr val="bg1">
                <a:alpha val="0"/>
              </a:schemeClr>
            </a:solidFill>
          </a:ln>
        </p:spPr>
        <p:txBody>
          <a:bodyPr wrap="square" tIns="684000" anchor="ctr">
            <a:noAutofit/>
          </a:bodyPr>
          <a:lstStyle>
            <a:lvl1pPr algn="ctr">
              <a:defRPr sz="1800"/>
            </a:lvl1pPr>
          </a:lstStyle>
          <a:p>
            <a:r>
              <a:rPr lang="en-GB"/>
              <a:t> </a:t>
            </a:r>
          </a:p>
        </p:txBody>
      </p:sp>
      <p:grpSp>
        <p:nvGrpSpPr>
          <p:cNvPr id="16" name="グループ化 39">
            <a:extLst>
              <a:ext uri="{FF2B5EF4-FFF2-40B4-BE49-F238E27FC236}">
                <a16:creationId xmlns:a16="http://schemas.microsoft.com/office/drawing/2014/main" id="{6809A62B-C3B4-4040-AF1D-DC2BF3BDB821}"/>
              </a:ext>
            </a:extLst>
          </p:cNvPr>
          <p:cNvGrpSpPr/>
          <p:nvPr/>
        </p:nvGrpSpPr>
        <p:grpSpPr bwMode="gray">
          <a:xfrm>
            <a:off x="0" y="4739176"/>
            <a:ext cx="12192000" cy="129984"/>
            <a:chOff x="324487" y="2057426"/>
            <a:chExt cx="8495663" cy="97488"/>
          </a:xfrm>
        </p:grpSpPr>
        <p:sp>
          <p:nvSpPr>
            <p:cNvPr id="17" name="正方形/長方形 11">
              <a:extLst>
                <a:ext uri="{FF2B5EF4-FFF2-40B4-BE49-F238E27FC236}">
                  <a16:creationId xmlns:a16="http://schemas.microsoft.com/office/drawing/2014/main" id="{DE7BDB25-5A30-4A34-ABFC-B07249D3BFFA}"/>
                </a:ext>
              </a:extLst>
            </p:cNvPr>
            <p:cNvSpPr>
              <a:spLocks noChangeArrowheads="1"/>
            </p:cNvSpPr>
            <p:nvPr/>
          </p:nvSpPr>
          <p:spPr bwMode="gray">
            <a:xfrm>
              <a:off x="324489" y="2057426"/>
              <a:ext cx="8495661" cy="97488"/>
            </a:xfrm>
            <a:prstGeom prst="rect">
              <a:avLst/>
            </a:prstGeom>
            <a:solidFill>
              <a:srgbClr val="7373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GB" altLang="ja-JP" sz="4623"/>
            </a:p>
          </p:txBody>
        </p:sp>
        <p:grpSp>
          <p:nvGrpSpPr>
            <p:cNvPr id="18" name="グループ化 16">
              <a:extLst>
                <a:ext uri="{FF2B5EF4-FFF2-40B4-BE49-F238E27FC236}">
                  <a16:creationId xmlns:a16="http://schemas.microsoft.com/office/drawing/2014/main" id="{74096499-38D4-462C-8826-1DB8FC711C1A}"/>
                </a:ext>
              </a:extLst>
            </p:cNvPr>
            <p:cNvGrpSpPr/>
            <p:nvPr/>
          </p:nvGrpSpPr>
          <p:grpSpPr bwMode="gray">
            <a:xfrm>
              <a:off x="324487" y="2057426"/>
              <a:ext cx="1938812" cy="97488"/>
              <a:chOff x="312738" y="2747963"/>
              <a:chExt cx="1970087" cy="109537"/>
            </a:xfrm>
          </p:grpSpPr>
          <p:sp>
            <p:nvSpPr>
              <p:cNvPr id="19" name="正方形/長方形 42">
                <a:extLst>
                  <a:ext uri="{FF2B5EF4-FFF2-40B4-BE49-F238E27FC236}">
                    <a16:creationId xmlns:a16="http://schemas.microsoft.com/office/drawing/2014/main" id="{177D7250-BABC-4571-82D6-043E996D9DB0}"/>
                  </a:ext>
                </a:extLst>
              </p:cNvPr>
              <p:cNvSpPr/>
              <p:nvPr/>
            </p:nvSpPr>
            <p:spPr bwMode="gray">
              <a:xfrm>
                <a:off x="312738" y="2747963"/>
                <a:ext cx="1970087" cy="109537"/>
              </a:xfrm>
              <a:prstGeom prst="rect">
                <a:avLst/>
              </a:prstGeom>
              <a:solidFill>
                <a:srgbClr val="FF0026"/>
              </a:solidFill>
              <a:ln w="9525">
                <a:noFill/>
                <a:miter lim="800000"/>
                <a:headEnd/>
                <a:tailEnd/>
              </a:ln>
              <a:effectLst/>
            </p:spPr>
            <p:txBody>
              <a:bodyPr wrap="none" anchor="ctr"/>
              <a:lstStyle/>
              <a:p>
                <a:pPr fontAlgn="auto">
                  <a:spcBef>
                    <a:spcPts val="0"/>
                  </a:spcBef>
                  <a:spcAft>
                    <a:spcPts val="0"/>
                  </a:spcAft>
                  <a:defRPr/>
                </a:pPr>
                <a:endParaRPr kumimoji="0" lang="en-GB" altLang="ja-JP" sz="2400" kern="0">
                  <a:solidFill>
                    <a:sysClr val="windowText" lastClr="000000"/>
                  </a:solidFill>
                </a:endParaRPr>
              </a:p>
            </p:txBody>
          </p:sp>
          <p:sp>
            <p:nvSpPr>
              <p:cNvPr id="20" name="正方形/長方形 43">
                <a:extLst>
                  <a:ext uri="{FF2B5EF4-FFF2-40B4-BE49-F238E27FC236}">
                    <a16:creationId xmlns:a16="http://schemas.microsoft.com/office/drawing/2014/main" id="{BFDA5A74-11DA-4E7F-9508-F12960D3B74E}"/>
                  </a:ext>
                </a:extLst>
              </p:cNvPr>
              <p:cNvSpPr/>
              <p:nvPr/>
            </p:nvSpPr>
            <p:spPr bwMode="gray">
              <a:xfrm>
                <a:off x="312738" y="2747963"/>
                <a:ext cx="985837" cy="109537"/>
              </a:xfrm>
              <a:prstGeom prst="rect">
                <a:avLst/>
              </a:prstGeom>
              <a:solidFill>
                <a:srgbClr val="B3B3B3"/>
              </a:solidFill>
              <a:ln w="9525">
                <a:noFill/>
                <a:miter lim="800000"/>
                <a:headEnd/>
                <a:tailEnd/>
              </a:ln>
              <a:effectLst/>
            </p:spPr>
            <p:txBody>
              <a:bodyPr wrap="none" anchor="ctr"/>
              <a:lstStyle/>
              <a:p>
                <a:pPr algn="l" fontAlgn="auto">
                  <a:spcBef>
                    <a:spcPts val="0"/>
                  </a:spcBef>
                  <a:spcAft>
                    <a:spcPts val="0"/>
                  </a:spcAft>
                  <a:defRPr/>
                </a:pPr>
                <a:endParaRPr kumimoji="0" lang="en-GB" altLang="ja-JP" sz="2400" kern="0">
                  <a:solidFill>
                    <a:sysClr val="windowText" lastClr="000000"/>
                  </a:solidFill>
                </a:endParaRPr>
              </a:p>
            </p:txBody>
          </p:sp>
        </p:grpSp>
      </p:grpSp>
      <p:pic>
        <p:nvPicPr>
          <p:cNvPr id="23" name="Confidential" hidden="1">
            <a:extLst>
              <a:ext uri="{FF2B5EF4-FFF2-40B4-BE49-F238E27FC236}">
                <a16:creationId xmlns:a16="http://schemas.microsoft.com/office/drawing/2014/main" id="{F228D1DE-D36C-4E9B-BD91-2341FC0B7E03}"/>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77200" y="345600"/>
            <a:ext cx="1671890" cy="266400"/>
          </a:xfrm>
          <a:prstGeom prst="rect">
            <a:avLst/>
          </a:prstGeom>
        </p:spPr>
      </p:pic>
      <p:pic>
        <p:nvPicPr>
          <p:cNvPr id="24" name="Public" hidden="1">
            <a:extLst>
              <a:ext uri="{FF2B5EF4-FFF2-40B4-BE49-F238E27FC236}">
                <a16:creationId xmlns:a16="http://schemas.microsoft.com/office/drawing/2014/main" id="{335E045B-8C20-4063-A4AC-CE1126B6A6B5}"/>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275718" y="345600"/>
            <a:ext cx="1671890" cy="266400"/>
          </a:xfrm>
          <a:prstGeom prst="rect">
            <a:avLst/>
          </a:prstGeom>
        </p:spPr>
      </p:pic>
      <p:pic>
        <p:nvPicPr>
          <p:cNvPr id="25" name="Internal">
            <a:extLst>
              <a:ext uri="{FF2B5EF4-FFF2-40B4-BE49-F238E27FC236}">
                <a16:creationId xmlns:a16="http://schemas.microsoft.com/office/drawing/2014/main" id="{CFAE1106-3574-4FE9-B82F-D12EAEB197C5}"/>
              </a:ext>
            </a:extLst>
          </p:cNvPr>
          <p:cNvPicPr>
            <a:picLocks noChangeAspect="1"/>
          </p:cNvPicPr>
          <p:nvPr userDrawn="1"/>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275718" y="344152"/>
            <a:ext cx="1671890" cy="266400"/>
          </a:xfrm>
          <a:prstGeom prst="rect">
            <a:avLst/>
          </a:prstGeom>
        </p:spPr>
      </p:pic>
      <p:pic>
        <p:nvPicPr>
          <p:cNvPr id="27" name="Strictly" hidden="1">
            <a:extLst>
              <a:ext uri="{FF2B5EF4-FFF2-40B4-BE49-F238E27FC236}">
                <a16:creationId xmlns:a16="http://schemas.microsoft.com/office/drawing/2014/main" id="{C9A12DA8-BB00-43A2-B6FC-35D89D95C927}"/>
              </a:ext>
            </a:extLst>
          </p:cNvPr>
          <p:cNvPicPr>
            <a:picLocks noChangeAspect="1"/>
          </p:cNvPicPr>
          <p:nvPr userDrawn="1"/>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261960" y="345600"/>
            <a:ext cx="1671890" cy="266400"/>
          </a:xfrm>
          <a:prstGeom prst="rect">
            <a:avLst/>
          </a:prstGeom>
        </p:spPr>
      </p:pic>
      <p:sp>
        <p:nvSpPr>
          <p:cNvPr id="34" name="Footer Placeholder 4">
            <a:extLst>
              <a:ext uri="{FF2B5EF4-FFF2-40B4-BE49-F238E27FC236}">
                <a16:creationId xmlns:a16="http://schemas.microsoft.com/office/drawing/2014/main" id="{0486618B-68FB-45E3-A35A-DDD33A48B676}"/>
              </a:ext>
            </a:extLst>
          </p:cNvPr>
          <p:cNvSpPr>
            <a:spLocks noGrp="1"/>
          </p:cNvSpPr>
          <p:nvPr>
            <p:ph type="ftr" sz="quarter" idx="11"/>
          </p:nvPr>
        </p:nvSpPr>
        <p:spPr>
          <a:xfrm>
            <a:off x="0" y="6858000"/>
            <a:ext cx="0" cy="0"/>
          </a:xfrm>
          <a:prstGeom prst="rect">
            <a:avLst/>
          </a:prstGeom>
        </p:spPr>
        <p:txBody>
          <a:bodyPr/>
          <a:lstStyle>
            <a:lvl1pPr>
              <a:defRPr sz="100">
                <a:solidFill>
                  <a:schemeClr val="bg1"/>
                </a:solidFill>
              </a:defRPr>
            </a:lvl1pPr>
          </a:lstStyle>
          <a:p>
            <a:endParaRPr lang="en-GB"/>
          </a:p>
        </p:txBody>
      </p:sp>
      <p:sp>
        <p:nvSpPr>
          <p:cNvPr id="35" name="Slide Number Placeholder 5">
            <a:extLst>
              <a:ext uri="{FF2B5EF4-FFF2-40B4-BE49-F238E27FC236}">
                <a16:creationId xmlns:a16="http://schemas.microsoft.com/office/drawing/2014/main" id="{DC8ACF76-1594-442B-8415-8F2C0043D337}"/>
              </a:ext>
            </a:extLst>
          </p:cNvPr>
          <p:cNvSpPr>
            <a:spLocks noGrp="1"/>
          </p:cNvSpPr>
          <p:nvPr>
            <p:ph type="sldNum" sz="quarter" idx="12"/>
          </p:nvPr>
        </p:nvSpPr>
        <p:spPr>
          <a:xfrm>
            <a:off x="0" y="6858000"/>
            <a:ext cx="0" cy="0"/>
          </a:xfrm>
        </p:spPr>
        <p:txBody>
          <a:bodyPr/>
          <a:lstStyle>
            <a:lvl1pPr>
              <a:defRPr sz="100">
                <a:solidFill>
                  <a:schemeClr val="bg1"/>
                </a:solidFill>
              </a:defRPr>
            </a:lvl1pPr>
          </a:lstStyle>
          <a:p>
            <a:fld id="{C24EC536-6FE3-4540-8D85-74C58F0BF697}" type="slidenum">
              <a:rPr lang="en-GB" smtClean="0"/>
              <a:pPr/>
              <a:t>‹#›</a:t>
            </a:fld>
            <a:endParaRPr lang="en-GB"/>
          </a:p>
        </p:txBody>
      </p:sp>
      <p:sp>
        <p:nvSpPr>
          <p:cNvPr id="32" name="Text Placeholder 8">
            <a:extLst>
              <a:ext uri="{FF2B5EF4-FFF2-40B4-BE49-F238E27FC236}">
                <a16:creationId xmlns:a16="http://schemas.microsoft.com/office/drawing/2014/main" id="{36A589DD-7E0A-4E4B-95D5-D702B10B00C8}"/>
              </a:ext>
            </a:extLst>
          </p:cNvPr>
          <p:cNvSpPr>
            <a:spLocks noGrp="1"/>
          </p:cNvSpPr>
          <p:nvPr>
            <p:ph type="body" sz="quarter" idx="15" hasCustomPrompt="1"/>
          </p:nvPr>
        </p:nvSpPr>
        <p:spPr>
          <a:xfrm>
            <a:off x="1378800" y="6544105"/>
            <a:ext cx="2876400" cy="154800"/>
          </a:xfrm>
        </p:spPr>
        <p:txBody>
          <a:bodyPr tIns="0" anchor="ctr"/>
          <a:lstStyle>
            <a:lvl1pPr>
              <a:defRPr sz="900">
                <a:latin typeface="+mn-lt"/>
                <a:cs typeface="Arial" panose="020B0604020202020204" pitchFamily="34" charset="0"/>
              </a:defRPr>
            </a:lvl1pPr>
            <a:lvl2pPr>
              <a:defRPr sz="930"/>
            </a:lvl2pPr>
            <a:lvl3pPr>
              <a:defRPr sz="930"/>
            </a:lvl3pPr>
            <a:lvl4pPr>
              <a:defRPr sz="930"/>
            </a:lvl4pPr>
            <a:lvl5pPr>
              <a:defRPr sz="930"/>
            </a:lvl5pPr>
          </a:lstStyle>
          <a:p>
            <a:pPr lvl="0"/>
            <a:r>
              <a:rPr lang="en-GB"/>
              <a:t>YYYY-MM-DD</a:t>
            </a:r>
          </a:p>
        </p:txBody>
      </p:sp>
      <p:pic>
        <p:nvPicPr>
          <p:cNvPr id="42" name="Picture 41">
            <a:extLst>
              <a:ext uri="{FF2B5EF4-FFF2-40B4-BE49-F238E27FC236}">
                <a16:creationId xmlns:a16="http://schemas.microsoft.com/office/drawing/2014/main" id="{96F3ED43-7C10-441F-A85E-DD38A4A69668}"/>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9099330" y="6370483"/>
            <a:ext cx="2663370" cy="363891"/>
          </a:xfrm>
          <a:prstGeom prst="rect">
            <a:avLst/>
          </a:prstGeom>
        </p:spPr>
      </p:pic>
      <p:sp>
        <p:nvSpPr>
          <p:cNvPr id="43" name="text" descr="{&#10; &quot;SkabelonDesign&quot;: {&#10; &quot;textualValue&quot;: &quot;&lt;key1/&gt;&quot;,&#10; &quot;bindingCollection&quot;: {&#10; &quot;key1&quot;: {&quot;SkabelonDesign&quot;:{&quot;type&quot;:&quot;Text&quot;,&quot;binding&quot;:&quot;Copyright&quot;}}&#10; }&#10; }&#10;}">
            <a:extLst>
              <a:ext uri="{FF2B5EF4-FFF2-40B4-BE49-F238E27FC236}">
                <a16:creationId xmlns:a16="http://schemas.microsoft.com/office/drawing/2014/main" id="{A1D0E42A-229D-4B51-85D9-00EA3C02B2A2}"/>
              </a:ext>
            </a:extLst>
          </p:cNvPr>
          <p:cNvSpPr txBox="1"/>
          <p:nvPr userDrawn="1"/>
        </p:nvSpPr>
        <p:spPr bwMode="gray">
          <a:xfrm>
            <a:off x="4856400" y="6540775"/>
            <a:ext cx="2484000" cy="169200"/>
          </a:xfrm>
          <a:prstGeom prst="rect">
            <a:avLst/>
          </a:prstGeom>
          <a:noFill/>
          <a:ln>
            <a:noFill/>
          </a:ln>
        </p:spPr>
        <p:txBody>
          <a:bodyPr wrap="square" lIns="0" tIns="0" rIns="0" bIns="0" rtlCol="0" anchor="ctr">
            <a:noAutofit/>
          </a:bodyPr>
          <a:lstStyle/>
          <a:p>
            <a:pPr marL="0" marR="0" lvl="0" indent="0" algn="ctr" defTabSz="914491" rtl="0" eaLnBrk="1" fontAlgn="auto" latinLnBrk="0" hangingPunct="1">
              <a:lnSpc>
                <a:spcPct val="100000"/>
              </a:lnSpc>
              <a:spcBef>
                <a:spcPts val="600"/>
              </a:spcBef>
              <a:spcAft>
                <a:spcPts val="0"/>
              </a:spcAft>
              <a:buClrTx/>
              <a:buSzTx/>
              <a:buFont typeface="Arial" panose="020B0604020202020204" pitchFamily="34" charset="0"/>
              <a:buNone/>
              <a:tabLst/>
              <a:defRPr/>
            </a:pPr>
            <a:r>
              <a:rPr kumimoji="0" lang="en-US" sz="900" b="0" i="0" u="none" strike="noStrike" kern="1200" cap="none" spc="-10" normalizeH="0" baseline="0" noProof="0">
                <a:ln>
                  <a:noFill/>
                </a:ln>
                <a:solidFill>
                  <a:schemeClr val="tx1"/>
                </a:solidFill>
                <a:effectLst/>
                <a:uLnTx/>
                <a:uFillTx/>
                <a:latin typeface="+mn-lt"/>
                <a:ea typeface="+mn-ea"/>
                <a:cs typeface="+mn-cs"/>
              </a:rPr>
              <a:t>© 2024 Hitachi Energy. All rights reserved.</a:t>
            </a:r>
            <a:endParaRPr kumimoji="0" lang="en-GB" sz="900" b="0" i="0" u="none" strike="noStrike" kern="1200" cap="none" spc="-10" normalizeH="0" baseline="0" noProof="0">
              <a:ln>
                <a:noFill/>
              </a:ln>
              <a:solidFill>
                <a:schemeClr val="tx1"/>
              </a:solidFill>
              <a:effectLst/>
              <a:uLnTx/>
              <a:uFillTx/>
              <a:latin typeface="+mn-lt"/>
              <a:ea typeface="+mn-ea"/>
              <a:cs typeface="+mn-cs"/>
            </a:endParaRPr>
          </a:p>
        </p:txBody>
      </p:sp>
      <p:sp>
        <p:nvSpPr>
          <p:cNvPr id="44" name="Title 1">
            <a:extLst>
              <a:ext uri="{FF2B5EF4-FFF2-40B4-BE49-F238E27FC236}">
                <a16:creationId xmlns:a16="http://schemas.microsoft.com/office/drawing/2014/main" id="{622B9DBC-F3CB-4876-8A41-37F96EA18BB1}"/>
              </a:ext>
            </a:extLst>
          </p:cNvPr>
          <p:cNvSpPr>
            <a:spLocks noGrp="1"/>
          </p:cNvSpPr>
          <p:nvPr>
            <p:ph type="ctrTitle" hasCustomPrompt="1"/>
          </p:nvPr>
        </p:nvSpPr>
        <p:spPr>
          <a:xfrm>
            <a:off x="1368000" y="5090400"/>
            <a:ext cx="10555200" cy="493200"/>
          </a:xfrm>
        </p:spPr>
        <p:txBody>
          <a:bodyPr anchor="t"/>
          <a:lstStyle>
            <a:lvl1pPr algn="l">
              <a:lnSpc>
                <a:spcPct val="100000"/>
              </a:lnSpc>
              <a:defRPr sz="2800" b="1">
                <a:solidFill>
                  <a:schemeClr val="tx1"/>
                </a:solidFill>
              </a:defRPr>
            </a:lvl1pPr>
          </a:lstStyle>
          <a:p>
            <a:r>
              <a:rPr lang="pl-PL" err="1"/>
              <a:t>Click</a:t>
            </a:r>
            <a:r>
              <a:rPr lang="pl-PL"/>
              <a:t> to insert </a:t>
            </a:r>
            <a:r>
              <a:rPr lang="en-GB"/>
              <a:t>Title</a:t>
            </a:r>
          </a:p>
        </p:txBody>
      </p:sp>
      <p:sp>
        <p:nvSpPr>
          <p:cNvPr id="45" name="Subtitle 2">
            <a:extLst>
              <a:ext uri="{FF2B5EF4-FFF2-40B4-BE49-F238E27FC236}">
                <a16:creationId xmlns:a16="http://schemas.microsoft.com/office/drawing/2014/main" id="{2F3D19D8-C5FF-4F6C-8CA3-962131EC9824}"/>
              </a:ext>
            </a:extLst>
          </p:cNvPr>
          <p:cNvSpPr>
            <a:spLocks noGrp="1"/>
          </p:cNvSpPr>
          <p:nvPr>
            <p:ph type="subTitle" idx="1" hasCustomPrompt="1"/>
          </p:nvPr>
        </p:nvSpPr>
        <p:spPr>
          <a:xfrm>
            <a:off x="1378800" y="5583600"/>
            <a:ext cx="10555200" cy="327600"/>
          </a:xfrm>
        </p:spPr>
        <p:txBody>
          <a:bodyPr tIns="0"/>
          <a:lstStyle>
            <a:lvl1pPr marL="0" indent="0" algn="l">
              <a:buNone/>
              <a:defRPr sz="2000">
                <a:solidFill>
                  <a:schemeClr val="tx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err="1"/>
              <a:t>Click</a:t>
            </a:r>
            <a:r>
              <a:rPr lang="pl-PL"/>
              <a:t> to insert </a:t>
            </a:r>
            <a:r>
              <a:rPr lang="en-GB"/>
              <a:t>Subtitle</a:t>
            </a:r>
          </a:p>
        </p:txBody>
      </p:sp>
      <p:sp>
        <p:nvSpPr>
          <p:cNvPr id="46" name="Text Placeholder 6">
            <a:extLst>
              <a:ext uri="{FF2B5EF4-FFF2-40B4-BE49-F238E27FC236}">
                <a16:creationId xmlns:a16="http://schemas.microsoft.com/office/drawing/2014/main" id="{15452E9B-8B9B-4AFA-9E46-A271FE2529EF}"/>
              </a:ext>
            </a:extLst>
          </p:cNvPr>
          <p:cNvSpPr>
            <a:spLocks noGrp="1"/>
          </p:cNvSpPr>
          <p:nvPr>
            <p:ph type="body" sz="quarter" idx="14" hasCustomPrompt="1"/>
          </p:nvPr>
        </p:nvSpPr>
        <p:spPr>
          <a:xfrm>
            <a:off x="1378800" y="5972400"/>
            <a:ext cx="10555200" cy="306000"/>
          </a:xfrm>
        </p:spPr>
        <p:txBody>
          <a:bodyPr tIns="0"/>
          <a:lstStyle>
            <a:lvl1pPr>
              <a:defRPr>
                <a:latin typeface="Arial Nova Light" panose="020B0304020202020204" pitchFamily="34" charset="0"/>
              </a:defRPr>
            </a:lvl1pPr>
          </a:lstStyle>
          <a:p>
            <a:pPr lvl="0"/>
            <a:r>
              <a:rPr lang="pl-PL" err="1"/>
              <a:t>Click</a:t>
            </a:r>
            <a:r>
              <a:rPr lang="pl-PL"/>
              <a:t> to insert </a:t>
            </a:r>
            <a:r>
              <a:rPr lang="en-GB"/>
              <a:t>Additional information</a:t>
            </a:r>
          </a:p>
        </p:txBody>
      </p:sp>
    </p:spTree>
    <p:extLst>
      <p:ext uri="{BB962C8B-B14F-4D97-AF65-F5344CB8AC3E}">
        <p14:creationId xmlns:p14="http://schemas.microsoft.com/office/powerpoint/2010/main" val="3265181682"/>
      </p:ext>
    </p:extLst>
  </p:cSld>
  <p:clrMapOvr>
    <a:masterClrMapping/>
  </p:clrMapOvr>
  <p:hf hd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3) &amp; Image">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AD1B31ED-E7F7-4220-8A41-FD0D2DB42296}"/>
              </a:ext>
            </a:extLst>
          </p:cNvPr>
          <p:cNvSpPr>
            <a:spLocks noGrp="1"/>
          </p:cNvSpPr>
          <p:nvPr>
            <p:ph type="title"/>
          </p:nvPr>
        </p:nvSpPr>
        <p:spPr>
          <a:xfrm>
            <a:off x="263524" y="187199"/>
            <a:ext cx="8856000" cy="435600"/>
          </a:xfrm>
        </p:spPr>
        <p:txBody>
          <a:bodyPr anchor="ctr">
            <a:noAutofit/>
          </a:bodyPr>
          <a:lstStyle>
            <a:lvl1pPr>
              <a:defRPr sz="2400" b="0"/>
            </a:lvl1pPr>
          </a:lstStyle>
          <a:p>
            <a:r>
              <a:rPr lang="en-US"/>
              <a:t>Click to edit Master title style</a:t>
            </a:r>
          </a:p>
        </p:txBody>
      </p:sp>
      <p:sp>
        <p:nvSpPr>
          <p:cNvPr id="29" name="Text Placeholder 11">
            <a:extLst>
              <a:ext uri="{FF2B5EF4-FFF2-40B4-BE49-F238E27FC236}">
                <a16:creationId xmlns:a16="http://schemas.microsoft.com/office/drawing/2014/main" id="{9C59FB2E-26EE-4C62-96FC-DAC9216CD4AC}"/>
              </a:ext>
            </a:extLst>
          </p:cNvPr>
          <p:cNvSpPr>
            <a:spLocks noGrp="1"/>
          </p:cNvSpPr>
          <p:nvPr>
            <p:ph type="body" sz="quarter" idx="25"/>
          </p:nvPr>
        </p:nvSpPr>
        <p:spPr bwMode="gray">
          <a:xfrm>
            <a:off x="263525" y="4887774"/>
            <a:ext cx="2952153" cy="1457464"/>
          </a:xfrm>
          <a:solidFill>
            <a:srgbClr val="B3B3B3"/>
          </a:solidFill>
        </p:spPr>
        <p:txBody>
          <a:bodyPr lIns="108000" tIns="108000" rIns="108000" anchor="t"/>
          <a:lstStyle>
            <a:lvl1pPr marL="0" indent="0">
              <a:lnSpc>
                <a:spcPct val="100000"/>
              </a:lnSpc>
              <a:spcBef>
                <a:spcPts val="100"/>
              </a:spcBef>
              <a:buFont typeface="Arial" panose="020B0604020202020204" pitchFamily="34" charset="0"/>
              <a:buNone/>
              <a:defRPr sz="1600" b="0">
                <a:solidFill>
                  <a:schemeClr val="bg1"/>
                </a:solidFill>
              </a:defRPr>
            </a:lvl1pPr>
            <a:lvl2pPr marL="0" indent="0">
              <a:lnSpc>
                <a:spcPct val="100000"/>
              </a:lnSpc>
              <a:spcBef>
                <a:spcPts val="100"/>
              </a:spcBef>
              <a:buNone/>
              <a:defRPr sz="1600" b="1">
                <a:solidFill>
                  <a:schemeClr val="accent4"/>
                </a:solidFill>
              </a:defRPr>
            </a:lvl2pPr>
            <a:lvl3pPr marL="0" indent="0">
              <a:lnSpc>
                <a:spcPct val="100000"/>
              </a:lnSpc>
              <a:spcBef>
                <a:spcPts val="100"/>
              </a:spcBef>
              <a:buNone/>
              <a:defRPr sz="1600" b="1">
                <a:solidFill>
                  <a:schemeClr val="accent4"/>
                </a:solidFill>
              </a:defRPr>
            </a:lvl3pPr>
            <a:lvl4pPr marL="0" indent="0">
              <a:lnSpc>
                <a:spcPct val="100000"/>
              </a:lnSpc>
              <a:spcBef>
                <a:spcPts val="100"/>
              </a:spcBef>
              <a:buNone/>
              <a:defRPr sz="1600" b="1">
                <a:solidFill>
                  <a:schemeClr val="accent4"/>
                </a:solidFill>
              </a:defRPr>
            </a:lvl4pPr>
            <a:lvl5pPr marL="0" indent="0">
              <a:lnSpc>
                <a:spcPct val="100000"/>
              </a:lnSpc>
              <a:spcBef>
                <a:spcPts val="100"/>
              </a:spcBef>
              <a:buNone/>
              <a:defRPr sz="1600" b="1">
                <a:solidFill>
                  <a:schemeClr val="accent4"/>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30" name="Text Placeholder 11">
            <a:extLst>
              <a:ext uri="{FF2B5EF4-FFF2-40B4-BE49-F238E27FC236}">
                <a16:creationId xmlns:a16="http://schemas.microsoft.com/office/drawing/2014/main" id="{E2E51721-D2A7-43F7-AE5D-32351049CC4A}"/>
              </a:ext>
            </a:extLst>
          </p:cNvPr>
          <p:cNvSpPr>
            <a:spLocks noGrp="1"/>
          </p:cNvSpPr>
          <p:nvPr>
            <p:ph type="body" sz="quarter" idx="23"/>
          </p:nvPr>
        </p:nvSpPr>
        <p:spPr bwMode="gray">
          <a:xfrm>
            <a:off x="263525" y="1376172"/>
            <a:ext cx="2952156" cy="1476762"/>
          </a:xfrm>
          <a:solidFill>
            <a:schemeClr val="tx2"/>
          </a:solidFill>
        </p:spPr>
        <p:txBody>
          <a:bodyPr lIns="108000" tIns="108000" rIns="108000" anchor="t"/>
          <a:lstStyle>
            <a:lvl1pPr marL="0" indent="0">
              <a:lnSpc>
                <a:spcPct val="100000"/>
              </a:lnSpc>
              <a:spcBef>
                <a:spcPts val="100"/>
              </a:spcBef>
              <a:buFont typeface="Arial" panose="020B0604020202020204" pitchFamily="34" charset="0"/>
              <a:buNone/>
              <a:defRPr sz="1600" b="0">
                <a:solidFill>
                  <a:schemeClr val="bg1"/>
                </a:solidFill>
              </a:defRPr>
            </a:lvl1pPr>
            <a:lvl2pPr marL="0" indent="0">
              <a:lnSpc>
                <a:spcPct val="100000"/>
              </a:lnSpc>
              <a:spcBef>
                <a:spcPts val="100"/>
              </a:spcBef>
              <a:buNone/>
              <a:defRPr sz="1600" b="1">
                <a:solidFill>
                  <a:schemeClr val="accent1"/>
                </a:solidFill>
              </a:defRPr>
            </a:lvl2pPr>
            <a:lvl3pPr marL="0" indent="0">
              <a:lnSpc>
                <a:spcPct val="100000"/>
              </a:lnSpc>
              <a:spcBef>
                <a:spcPts val="100"/>
              </a:spcBef>
              <a:buNone/>
              <a:defRPr sz="1600" b="1">
                <a:solidFill>
                  <a:schemeClr val="accent1"/>
                </a:solidFill>
              </a:defRPr>
            </a:lvl3pPr>
            <a:lvl4pPr marL="0" indent="0">
              <a:lnSpc>
                <a:spcPct val="100000"/>
              </a:lnSpc>
              <a:spcBef>
                <a:spcPts val="100"/>
              </a:spcBef>
              <a:buNone/>
              <a:defRPr sz="1600" b="1">
                <a:solidFill>
                  <a:schemeClr val="accent1"/>
                </a:solidFill>
              </a:defRPr>
            </a:lvl4pPr>
            <a:lvl5pPr marL="0" indent="0">
              <a:lnSpc>
                <a:spcPct val="100000"/>
              </a:lnSpc>
              <a:spcBef>
                <a:spcPts val="100"/>
              </a:spcBef>
              <a:buNone/>
              <a:defRPr sz="1600" b="1">
                <a:solidFill>
                  <a:schemeClr val="accent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31" name="Text Placeholder 11">
            <a:extLst>
              <a:ext uri="{FF2B5EF4-FFF2-40B4-BE49-F238E27FC236}">
                <a16:creationId xmlns:a16="http://schemas.microsoft.com/office/drawing/2014/main" id="{3119F755-6EE0-4D98-8C45-43092D7CA75A}"/>
              </a:ext>
            </a:extLst>
          </p:cNvPr>
          <p:cNvSpPr>
            <a:spLocks noGrp="1"/>
          </p:cNvSpPr>
          <p:nvPr>
            <p:ph type="body" sz="quarter" idx="24"/>
          </p:nvPr>
        </p:nvSpPr>
        <p:spPr bwMode="gray">
          <a:xfrm>
            <a:off x="263523" y="3125396"/>
            <a:ext cx="2952155" cy="1457463"/>
          </a:xfrm>
          <a:solidFill>
            <a:srgbClr val="4D4D4D"/>
          </a:solidFill>
        </p:spPr>
        <p:txBody>
          <a:bodyPr lIns="108000" tIns="108000" rIns="108000" anchor="t"/>
          <a:lstStyle>
            <a:lvl1pPr marL="0" indent="0">
              <a:lnSpc>
                <a:spcPct val="100000"/>
              </a:lnSpc>
              <a:spcBef>
                <a:spcPts val="100"/>
              </a:spcBef>
              <a:buFont typeface="Arial" panose="020B0604020202020204" pitchFamily="34" charset="0"/>
              <a:buNone/>
              <a:defRPr sz="1600" b="0">
                <a:solidFill>
                  <a:schemeClr val="bg1"/>
                </a:solidFill>
              </a:defRPr>
            </a:lvl1pPr>
            <a:lvl2pPr marL="0" indent="0">
              <a:lnSpc>
                <a:spcPct val="100000"/>
              </a:lnSpc>
              <a:spcBef>
                <a:spcPts val="100"/>
              </a:spcBef>
              <a:buNone/>
              <a:defRPr sz="1600" b="1">
                <a:solidFill>
                  <a:schemeClr val="tx1"/>
                </a:solidFill>
              </a:defRPr>
            </a:lvl2pPr>
            <a:lvl3pPr marL="0" indent="0">
              <a:lnSpc>
                <a:spcPct val="100000"/>
              </a:lnSpc>
              <a:spcBef>
                <a:spcPts val="100"/>
              </a:spcBef>
              <a:buNone/>
              <a:defRPr sz="1600" b="1">
                <a:solidFill>
                  <a:schemeClr val="tx1"/>
                </a:solidFill>
              </a:defRPr>
            </a:lvl3pPr>
            <a:lvl4pPr marL="0" indent="0">
              <a:lnSpc>
                <a:spcPct val="100000"/>
              </a:lnSpc>
              <a:spcBef>
                <a:spcPts val="100"/>
              </a:spcBef>
              <a:buNone/>
              <a:defRPr sz="1600" b="1">
                <a:solidFill>
                  <a:schemeClr val="tx1"/>
                </a:solidFill>
              </a:defRPr>
            </a:lvl4pPr>
            <a:lvl5pPr marL="0" indent="0">
              <a:lnSpc>
                <a:spcPct val="100000"/>
              </a:lnSpc>
              <a:spcBef>
                <a:spcPts val="100"/>
              </a:spcBef>
              <a:buNone/>
              <a:defRPr sz="1600" b="1">
                <a:solidFill>
                  <a:schemeClr val="tx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15" name="Picture Placeholder 3">
            <a:extLst>
              <a:ext uri="{FF2B5EF4-FFF2-40B4-BE49-F238E27FC236}">
                <a16:creationId xmlns:a16="http://schemas.microsoft.com/office/drawing/2014/main" id="{56FDF79A-1A36-4C91-8B67-51292BAD1F4A}"/>
              </a:ext>
            </a:extLst>
          </p:cNvPr>
          <p:cNvSpPr>
            <a:spLocks noGrp="1"/>
          </p:cNvSpPr>
          <p:nvPr>
            <p:ph type="pic" sz="quarter" idx="26"/>
          </p:nvPr>
        </p:nvSpPr>
        <p:spPr>
          <a:xfrm>
            <a:off x="3489049" y="1376364"/>
            <a:ext cx="8437840" cy="4968873"/>
          </a:xfrm>
          <a:noFill/>
        </p:spPr>
        <p:txBody>
          <a:bodyPr tIns="756000" anchor="ctr"/>
          <a:lstStyle>
            <a:lvl1pPr algn="ctr">
              <a:defRPr>
                <a:solidFill>
                  <a:srgbClr val="737373"/>
                </a:solidFill>
              </a:defRPr>
            </a:lvl1pPr>
          </a:lstStyle>
          <a:p>
            <a:r>
              <a:rPr lang="en-US"/>
              <a:t>Click icon to add picture</a:t>
            </a:r>
          </a:p>
        </p:txBody>
      </p:sp>
      <p:sp>
        <p:nvSpPr>
          <p:cNvPr id="3" name="Slide Number Placeholder 2">
            <a:extLst>
              <a:ext uri="{FF2B5EF4-FFF2-40B4-BE49-F238E27FC236}">
                <a16:creationId xmlns:a16="http://schemas.microsoft.com/office/drawing/2014/main" id="{655C6F6F-1E93-42EA-8E64-770254FABFE7}"/>
              </a:ext>
            </a:extLst>
          </p:cNvPr>
          <p:cNvSpPr>
            <a:spLocks noGrp="1"/>
          </p:cNvSpPr>
          <p:nvPr>
            <p:ph type="sldNum" sz="quarter" idx="28"/>
          </p:nvPr>
        </p:nvSpPr>
        <p:spPr/>
        <p:txBody>
          <a:bodyPr/>
          <a:lstStyle/>
          <a:p>
            <a:fld id="{C24EC536-6FE3-4540-8D85-74C58F0BF697}" type="slidenum">
              <a:rPr lang="en-US" smtClean="0"/>
              <a:pPr/>
              <a:t>‹#›</a:t>
            </a:fld>
            <a:endParaRPr lang="en-US"/>
          </a:p>
        </p:txBody>
      </p:sp>
      <p:sp>
        <p:nvSpPr>
          <p:cNvPr id="11" name="Footer Placeholder 5">
            <a:extLst>
              <a:ext uri="{FF2B5EF4-FFF2-40B4-BE49-F238E27FC236}">
                <a16:creationId xmlns:a16="http://schemas.microsoft.com/office/drawing/2014/main" id="{A5FD4ECE-1217-4037-AF75-04E62367155C}"/>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6657464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  Numbers &amp; (3) Text">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AD1B31ED-E7F7-4220-8A41-FD0D2DB42296}"/>
              </a:ext>
            </a:extLst>
          </p:cNvPr>
          <p:cNvSpPr>
            <a:spLocks noGrp="1"/>
          </p:cNvSpPr>
          <p:nvPr>
            <p:ph type="title"/>
          </p:nvPr>
        </p:nvSpPr>
        <p:spPr>
          <a:xfrm>
            <a:off x="263524" y="187199"/>
            <a:ext cx="8856000" cy="435600"/>
          </a:xfrm>
        </p:spPr>
        <p:txBody>
          <a:bodyPr anchor="ctr">
            <a:noAutofit/>
          </a:bodyPr>
          <a:lstStyle>
            <a:lvl1pPr>
              <a:defRPr sz="2400" b="0"/>
            </a:lvl1pPr>
          </a:lstStyle>
          <a:p>
            <a:r>
              <a:rPr lang="en-US"/>
              <a:t>Click to edit Master title style</a:t>
            </a:r>
          </a:p>
        </p:txBody>
      </p:sp>
      <p:sp>
        <p:nvSpPr>
          <p:cNvPr id="14" name="Text Placeholder 11">
            <a:extLst>
              <a:ext uri="{FF2B5EF4-FFF2-40B4-BE49-F238E27FC236}">
                <a16:creationId xmlns:a16="http://schemas.microsoft.com/office/drawing/2014/main" id="{8E9939FA-DD63-4218-9D50-656BD6554C2E}"/>
              </a:ext>
            </a:extLst>
          </p:cNvPr>
          <p:cNvSpPr>
            <a:spLocks noGrp="1"/>
          </p:cNvSpPr>
          <p:nvPr>
            <p:ph type="body" sz="quarter" idx="23"/>
          </p:nvPr>
        </p:nvSpPr>
        <p:spPr bwMode="gray">
          <a:xfrm>
            <a:off x="263524" y="3416160"/>
            <a:ext cx="3528219" cy="1449415"/>
          </a:xfrm>
          <a:solidFill>
            <a:schemeClr val="tx2"/>
          </a:solidFill>
        </p:spPr>
        <p:txBody>
          <a:bodyPr lIns="108000" tIns="108000" rIns="108000" bIns="108000" anchor="t"/>
          <a:lstStyle>
            <a:lvl1pPr marL="0" indent="0">
              <a:lnSpc>
                <a:spcPct val="100000"/>
              </a:lnSpc>
              <a:spcBef>
                <a:spcPts val="100"/>
              </a:spcBef>
              <a:buFont typeface="Arial" panose="020B0604020202020204" pitchFamily="34" charset="0"/>
              <a:buNone/>
              <a:defRPr sz="1600" b="0">
                <a:solidFill>
                  <a:schemeClr val="bg1"/>
                </a:solidFill>
              </a:defRPr>
            </a:lvl1pPr>
            <a:lvl2pPr marL="0" indent="0">
              <a:lnSpc>
                <a:spcPct val="100000"/>
              </a:lnSpc>
              <a:spcBef>
                <a:spcPts val="100"/>
              </a:spcBef>
              <a:buNone/>
              <a:defRPr sz="1600" b="1">
                <a:solidFill>
                  <a:schemeClr val="accent1"/>
                </a:solidFill>
              </a:defRPr>
            </a:lvl2pPr>
            <a:lvl3pPr marL="0" indent="0">
              <a:lnSpc>
                <a:spcPct val="100000"/>
              </a:lnSpc>
              <a:spcBef>
                <a:spcPts val="100"/>
              </a:spcBef>
              <a:buNone/>
              <a:defRPr sz="1600" b="1">
                <a:solidFill>
                  <a:schemeClr val="accent1"/>
                </a:solidFill>
              </a:defRPr>
            </a:lvl3pPr>
            <a:lvl4pPr marL="0" indent="0">
              <a:lnSpc>
                <a:spcPct val="100000"/>
              </a:lnSpc>
              <a:spcBef>
                <a:spcPts val="100"/>
              </a:spcBef>
              <a:buNone/>
              <a:defRPr sz="1600" b="1">
                <a:solidFill>
                  <a:schemeClr val="accent1"/>
                </a:solidFill>
              </a:defRPr>
            </a:lvl4pPr>
            <a:lvl5pPr marL="0" indent="0">
              <a:lnSpc>
                <a:spcPct val="100000"/>
              </a:lnSpc>
              <a:spcBef>
                <a:spcPts val="100"/>
              </a:spcBef>
              <a:buNone/>
              <a:defRPr sz="1600" b="1">
                <a:solidFill>
                  <a:schemeClr val="accent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16" name="Text Placeholder 11">
            <a:extLst>
              <a:ext uri="{FF2B5EF4-FFF2-40B4-BE49-F238E27FC236}">
                <a16:creationId xmlns:a16="http://schemas.microsoft.com/office/drawing/2014/main" id="{3EF0C493-4E28-4B4C-94D0-38B1AFE873C9}"/>
              </a:ext>
            </a:extLst>
          </p:cNvPr>
          <p:cNvSpPr>
            <a:spLocks noGrp="1"/>
          </p:cNvSpPr>
          <p:nvPr>
            <p:ph type="body" sz="quarter" idx="24"/>
          </p:nvPr>
        </p:nvSpPr>
        <p:spPr bwMode="gray">
          <a:xfrm>
            <a:off x="4325749" y="3416160"/>
            <a:ext cx="3528036" cy="1449415"/>
          </a:xfrm>
          <a:solidFill>
            <a:srgbClr val="4D4D4D"/>
          </a:solidFill>
        </p:spPr>
        <p:txBody>
          <a:bodyPr lIns="108000" tIns="108000" rIns="108000" bIns="108000" anchor="t"/>
          <a:lstStyle>
            <a:lvl1pPr marL="0" indent="0">
              <a:lnSpc>
                <a:spcPct val="100000"/>
              </a:lnSpc>
              <a:spcBef>
                <a:spcPts val="100"/>
              </a:spcBef>
              <a:buFont typeface="Arial" panose="020B0604020202020204" pitchFamily="34" charset="0"/>
              <a:buNone/>
              <a:defRPr sz="1600" b="0">
                <a:solidFill>
                  <a:schemeClr val="bg1"/>
                </a:solidFill>
              </a:defRPr>
            </a:lvl1pPr>
            <a:lvl2pPr marL="0" indent="0">
              <a:lnSpc>
                <a:spcPct val="100000"/>
              </a:lnSpc>
              <a:spcBef>
                <a:spcPts val="100"/>
              </a:spcBef>
              <a:buNone/>
              <a:defRPr sz="1600" b="1">
                <a:solidFill>
                  <a:schemeClr val="tx1"/>
                </a:solidFill>
              </a:defRPr>
            </a:lvl2pPr>
            <a:lvl3pPr marL="0" indent="0">
              <a:lnSpc>
                <a:spcPct val="100000"/>
              </a:lnSpc>
              <a:spcBef>
                <a:spcPts val="100"/>
              </a:spcBef>
              <a:buNone/>
              <a:defRPr sz="1600" b="1">
                <a:solidFill>
                  <a:schemeClr val="tx1"/>
                </a:solidFill>
              </a:defRPr>
            </a:lvl3pPr>
            <a:lvl4pPr marL="0" indent="0">
              <a:lnSpc>
                <a:spcPct val="100000"/>
              </a:lnSpc>
              <a:spcBef>
                <a:spcPts val="100"/>
              </a:spcBef>
              <a:buNone/>
              <a:defRPr sz="1600" b="1">
                <a:solidFill>
                  <a:schemeClr val="tx1"/>
                </a:solidFill>
              </a:defRPr>
            </a:lvl4pPr>
            <a:lvl5pPr marL="0" indent="0">
              <a:lnSpc>
                <a:spcPct val="100000"/>
              </a:lnSpc>
              <a:spcBef>
                <a:spcPts val="100"/>
              </a:spcBef>
              <a:buNone/>
              <a:defRPr sz="1600" b="1">
                <a:solidFill>
                  <a:schemeClr val="tx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17" name="Text Placeholder 11">
            <a:extLst>
              <a:ext uri="{FF2B5EF4-FFF2-40B4-BE49-F238E27FC236}">
                <a16:creationId xmlns:a16="http://schemas.microsoft.com/office/drawing/2014/main" id="{09D0A801-928A-4A3A-915F-59029C73D8B7}"/>
              </a:ext>
            </a:extLst>
          </p:cNvPr>
          <p:cNvSpPr>
            <a:spLocks noGrp="1"/>
          </p:cNvSpPr>
          <p:nvPr>
            <p:ph type="body" sz="quarter" idx="25"/>
          </p:nvPr>
        </p:nvSpPr>
        <p:spPr bwMode="gray">
          <a:xfrm>
            <a:off x="8381696" y="3416160"/>
            <a:ext cx="3546779" cy="1449415"/>
          </a:xfrm>
          <a:solidFill>
            <a:srgbClr val="B3B3B3"/>
          </a:solidFill>
        </p:spPr>
        <p:txBody>
          <a:bodyPr lIns="108000" tIns="108000" rIns="108000" bIns="108000" anchor="t"/>
          <a:lstStyle>
            <a:lvl1pPr marL="0" indent="0">
              <a:lnSpc>
                <a:spcPct val="100000"/>
              </a:lnSpc>
              <a:spcBef>
                <a:spcPts val="100"/>
              </a:spcBef>
              <a:buFont typeface="Arial" panose="020B0604020202020204" pitchFamily="34" charset="0"/>
              <a:buNone/>
              <a:defRPr sz="1600" b="0">
                <a:solidFill>
                  <a:schemeClr val="bg1"/>
                </a:solidFill>
              </a:defRPr>
            </a:lvl1pPr>
            <a:lvl2pPr marL="0" indent="0">
              <a:lnSpc>
                <a:spcPct val="100000"/>
              </a:lnSpc>
              <a:spcBef>
                <a:spcPts val="100"/>
              </a:spcBef>
              <a:buNone/>
              <a:defRPr sz="1600" b="1">
                <a:solidFill>
                  <a:schemeClr val="accent4"/>
                </a:solidFill>
              </a:defRPr>
            </a:lvl2pPr>
            <a:lvl3pPr marL="0" indent="0">
              <a:lnSpc>
                <a:spcPct val="100000"/>
              </a:lnSpc>
              <a:spcBef>
                <a:spcPts val="100"/>
              </a:spcBef>
              <a:buNone/>
              <a:defRPr sz="1600" b="1">
                <a:solidFill>
                  <a:schemeClr val="accent4"/>
                </a:solidFill>
              </a:defRPr>
            </a:lvl3pPr>
            <a:lvl4pPr marL="0" indent="0">
              <a:lnSpc>
                <a:spcPct val="100000"/>
              </a:lnSpc>
              <a:spcBef>
                <a:spcPts val="100"/>
              </a:spcBef>
              <a:buNone/>
              <a:defRPr sz="1600" b="1">
                <a:solidFill>
                  <a:schemeClr val="accent4"/>
                </a:solidFill>
              </a:defRPr>
            </a:lvl4pPr>
            <a:lvl5pPr marL="0" indent="0">
              <a:lnSpc>
                <a:spcPct val="100000"/>
              </a:lnSpc>
              <a:spcBef>
                <a:spcPts val="100"/>
              </a:spcBef>
              <a:buNone/>
              <a:defRPr sz="1600" b="1">
                <a:solidFill>
                  <a:schemeClr val="accent4"/>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21" name="Content Placeholder 6">
            <a:extLst>
              <a:ext uri="{FF2B5EF4-FFF2-40B4-BE49-F238E27FC236}">
                <a16:creationId xmlns:a16="http://schemas.microsoft.com/office/drawing/2014/main" id="{EB48B66A-D6B5-4E4F-844E-EF0C26AFB55F}"/>
              </a:ext>
            </a:extLst>
          </p:cNvPr>
          <p:cNvSpPr>
            <a:spLocks noGrp="1"/>
          </p:cNvSpPr>
          <p:nvPr>
            <p:ph sz="quarter" idx="43" hasCustomPrompt="1"/>
          </p:nvPr>
        </p:nvSpPr>
        <p:spPr>
          <a:xfrm>
            <a:off x="263526" y="2341885"/>
            <a:ext cx="1512000" cy="943200"/>
          </a:xfrm>
          <a:prstGeom prst="rect">
            <a:avLst/>
          </a:prstGeom>
          <a:noFill/>
        </p:spPr>
        <p:txBody>
          <a:bodyPr tIns="0" anchor="t" anchorCtr="0"/>
          <a:lstStyle>
            <a:lvl1pPr algn="l">
              <a:spcBef>
                <a:spcPts val="0"/>
              </a:spcBef>
              <a:defRPr sz="6600" b="1">
                <a:solidFill>
                  <a:schemeClr val="tx2"/>
                </a:solidFill>
                <a:latin typeface="+mn-lt"/>
                <a:ea typeface="ABBvoice" panose="020D0603020503020204" pitchFamily="34" charset="0"/>
                <a:cs typeface="ABBvoice" panose="020D0603020503020204" pitchFamily="34" charset="0"/>
              </a:defRPr>
            </a:lvl1pPr>
          </a:lstStyle>
          <a:p>
            <a:pPr lvl="0"/>
            <a:r>
              <a:rPr lang="en-US"/>
              <a:t>0</a:t>
            </a:r>
            <a:r>
              <a:rPr lang="pl-PL"/>
              <a:t>1</a:t>
            </a:r>
            <a:r>
              <a:rPr lang="en-US"/>
              <a:t>.</a:t>
            </a:r>
            <a:endParaRPr lang="en-GB"/>
          </a:p>
        </p:txBody>
      </p:sp>
      <p:sp>
        <p:nvSpPr>
          <p:cNvPr id="22" name="Content Placeholder 6">
            <a:extLst>
              <a:ext uri="{FF2B5EF4-FFF2-40B4-BE49-F238E27FC236}">
                <a16:creationId xmlns:a16="http://schemas.microsoft.com/office/drawing/2014/main" id="{83FD57A8-6479-4985-9F0E-144CBA3F5AFA}"/>
              </a:ext>
            </a:extLst>
          </p:cNvPr>
          <p:cNvSpPr>
            <a:spLocks noGrp="1"/>
          </p:cNvSpPr>
          <p:nvPr>
            <p:ph sz="quarter" idx="44" hasCustomPrompt="1"/>
          </p:nvPr>
        </p:nvSpPr>
        <p:spPr>
          <a:xfrm>
            <a:off x="4325561" y="2341885"/>
            <a:ext cx="1512000" cy="943200"/>
          </a:xfrm>
          <a:prstGeom prst="rect">
            <a:avLst/>
          </a:prstGeom>
          <a:noFill/>
        </p:spPr>
        <p:txBody>
          <a:bodyPr tIns="0" anchor="t" anchorCtr="0"/>
          <a:lstStyle>
            <a:lvl1pPr algn="l">
              <a:spcBef>
                <a:spcPts val="0"/>
              </a:spcBef>
              <a:defRPr sz="6600" b="1">
                <a:solidFill>
                  <a:srgbClr val="4D4D4D"/>
                </a:solidFill>
                <a:latin typeface="+mn-lt"/>
                <a:ea typeface="ABBvoice" panose="020D0603020503020204" pitchFamily="34" charset="0"/>
                <a:cs typeface="ABBvoice" panose="020D0603020503020204" pitchFamily="34" charset="0"/>
              </a:defRPr>
            </a:lvl1pPr>
          </a:lstStyle>
          <a:p>
            <a:pPr lvl="0"/>
            <a:r>
              <a:rPr lang="en-US"/>
              <a:t>0</a:t>
            </a:r>
            <a:r>
              <a:rPr lang="pl-PL"/>
              <a:t>2</a:t>
            </a:r>
            <a:r>
              <a:rPr lang="en-US"/>
              <a:t>.</a:t>
            </a:r>
            <a:endParaRPr lang="en-GB"/>
          </a:p>
        </p:txBody>
      </p:sp>
      <p:sp>
        <p:nvSpPr>
          <p:cNvPr id="23" name="Content Placeholder 6">
            <a:extLst>
              <a:ext uri="{FF2B5EF4-FFF2-40B4-BE49-F238E27FC236}">
                <a16:creationId xmlns:a16="http://schemas.microsoft.com/office/drawing/2014/main" id="{4148E4F7-968B-4124-BA4A-561A36CD2CF6}"/>
              </a:ext>
            </a:extLst>
          </p:cNvPr>
          <p:cNvSpPr>
            <a:spLocks noGrp="1"/>
          </p:cNvSpPr>
          <p:nvPr>
            <p:ph sz="quarter" idx="45" hasCustomPrompt="1"/>
          </p:nvPr>
        </p:nvSpPr>
        <p:spPr>
          <a:xfrm>
            <a:off x="8381692" y="2341885"/>
            <a:ext cx="1512000" cy="943200"/>
          </a:xfrm>
          <a:prstGeom prst="rect">
            <a:avLst/>
          </a:prstGeom>
          <a:noFill/>
        </p:spPr>
        <p:txBody>
          <a:bodyPr tIns="0" anchor="t" anchorCtr="0"/>
          <a:lstStyle>
            <a:lvl1pPr algn="l">
              <a:spcBef>
                <a:spcPts val="0"/>
              </a:spcBef>
              <a:defRPr sz="6600" b="1">
                <a:solidFill>
                  <a:srgbClr val="B3B3B3"/>
                </a:solidFill>
                <a:latin typeface="+mn-lt"/>
                <a:ea typeface="ABBvoice" panose="020D0603020503020204" pitchFamily="34" charset="0"/>
                <a:cs typeface="ABBvoice" panose="020D0603020503020204" pitchFamily="34" charset="0"/>
              </a:defRPr>
            </a:lvl1pPr>
          </a:lstStyle>
          <a:p>
            <a:pPr lvl="0"/>
            <a:r>
              <a:rPr lang="en-US"/>
              <a:t>0</a:t>
            </a:r>
            <a:r>
              <a:rPr lang="pl-PL"/>
              <a:t>3</a:t>
            </a:r>
            <a:r>
              <a:rPr lang="en-US"/>
              <a:t>.</a:t>
            </a:r>
            <a:endParaRPr lang="en-GB"/>
          </a:p>
        </p:txBody>
      </p:sp>
      <p:sp>
        <p:nvSpPr>
          <p:cNvPr id="3" name="Slide Number Placeholder 2">
            <a:extLst>
              <a:ext uri="{FF2B5EF4-FFF2-40B4-BE49-F238E27FC236}">
                <a16:creationId xmlns:a16="http://schemas.microsoft.com/office/drawing/2014/main" id="{7BC73073-C2B0-4F59-B2BD-DE1DD6C5A903}"/>
              </a:ext>
            </a:extLst>
          </p:cNvPr>
          <p:cNvSpPr>
            <a:spLocks noGrp="1"/>
          </p:cNvSpPr>
          <p:nvPr>
            <p:ph type="sldNum" sz="quarter" idx="47"/>
          </p:nvPr>
        </p:nvSpPr>
        <p:spPr/>
        <p:txBody>
          <a:bodyPr/>
          <a:lstStyle/>
          <a:p>
            <a:fld id="{C24EC536-6FE3-4540-8D85-74C58F0BF697}" type="slidenum">
              <a:rPr lang="en-US" smtClean="0"/>
              <a:pPr/>
              <a:t>‹#›</a:t>
            </a:fld>
            <a:endParaRPr lang="en-US"/>
          </a:p>
        </p:txBody>
      </p:sp>
      <p:sp>
        <p:nvSpPr>
          <p:cNvPr id="15" name="Footer Placeholder 5">
            <a:extLst>
              <a:ext uri="{FF2B5EF4-FFF2-40B4-BE49-F238E27FC236}">
                <a16:creationId xmlns:a16="http://schemas.microsoft.com/office/drawing/2014/main" id="{B426BB0C-F133-4E02-9BCA-328562F64950}"/>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38743407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4) &amp; Content (4) &amp; Numbers (4)">
    <p:spTree>
      <p:nvGrpSpPr>
        <p:cNvPr id="1" name=""/>
        <p:cNvGrpSpPr/>
        <p:nvPr/>
      </p:nvGrpSpPr>
      <p:grpSpPr>
        <a:xfrm>
          <a:off x="0" y="0"/>
          <a:ext cx="0" cy="0"/>
          <a:chOff x="0" y="0"/>
          <a:chExt cx="0" cy="0"/>
        </a:xfrm>
      </p:grpSpPr>
      <p:sp>
        <p:nvSpPr>
          <p:cNvPr id="31" name="Text Placeholder 11">
            <a:extLst>
              <a:ext uri="{FF2B5EF4-FFF2-40B4-BE49-F238E27FC236}">
                <a16:creationId xmlns:a16="http://schemas.microsoft.com/office/drawing/2014/main" id="{D1D57BDC-6E92-486A-AE2C-5DDC13E1D23C}"/>
              </a:ext>
            </a:extLst>
          </p:cNvPr>
          <p:cNvSpPr>
            <a:spLocks noGrp="1"/>
          </p:cNvSpPr>
          <p:nvPr>
            <p:ph type="body" sz="quarter" idx="26"/>
          </p:nvPr>
        </p:nvSpPr>
        <p:spPr bwMode="gray">
          <a:xfrm>
            <a:off x="263525" y="3416161"/>
            <a:ext cx="2700000"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accent1"/>
                </a:solidFill>
              </a:defRPr>
            </a:lvl2pPr>
            <a:lvl3pPr marL="0" indent="0">
              <a:lnSpc>
                <a:spcPct val="100000"/>
              </a:lnSpc>
              <a:spcBef>
                <a:spcPts val="100"/>
              </a:spcBef>
              <a:buNone/>
              <a:defRPr sz="1600" b="1">
                <a:solidFill>
                  <a:schemeClr val="accent1"/>
                </a:solidFill>
              </a:defRPr>
            </a:lvl3pPr>
            <a:lvl4pPr marL="0" indent="0">
              <a:lnSpc>
                <a:spcPct val="100000"/>
              </a:lnSpc>
              <a:spcBef>
                <a:spcPts val="100"/>
              </a:spcBef>
              <a:buNone/>
              <a:defRPr sz="1600" b="1">
                <a:solidFill>
                  <a:schemeClr val="accent1"/>
                </a:solidFill>
              </a:defRPr>
            </a:lvl4pPr>
            <a:lvl5pPr marL="0" indent="0">
              <a:lnSpc>
                <a:spcPct val="100000"/>
              </a:lnSpc>
              <a:spcBef>
                <a:spcPts val="100"/>
              </a:spcBef>
              <a:buNone/>
              <a:defRPr sz="1600" b="1">
                <a:solidFill>
                  <a:schemeClr val="accent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a:t>
            </a:r>
          </a:p>
        </p:txBody>
      </p:sp>
      <p:sp>
        <p:nvSpPr>
          <p:cNvPr id="32" name="Content Placeholder 3">
            <a:extLst>
              <a:ext uri="{FF2B5EF4-FFF2-40B4-BE49-F238E27FC236}">
                <a16:creationId xmlns:a16="http://schemas.microsoft.com/office/drawing/2014/main" id="{02392784-44EE-4314-84BD-B868C1661DD3}"/>
              </a:ext>
            </a:extLst>
          </p:cNvPr>
          <p:cNvSpPr>
            <a:spLocks noGrp="1"/>
          </p:cNvSpPr>
          <p:nvPr>
            <p:ph sz="quarter" idx="28"/>
          </p:nvPr>
        </p:nvSpPr>
        <p:spPr bwMode="gray">
          <a:xfrm>
            <a:off x="263525" y="3787380"/>
            <a:ext cx="2700000" cy="965736"/>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3" name="Text Placeholder 11">
            <a:extLst>
              <a:ext uri="{FF2B5EF4-FFF2-40B4-BE49-F238E27FC236}">
                <a16:creationId xmlns:a16="http://schemas.microsoft.com/office/drawing/2014/main" id="{3D96C7B1-1BCB-4F43-BFC8-1399F3D13547}"/>
              </a:ext>
            </a:extLst>
          </p:cNvPr>
          <p:cNvSpPr>
            <a:spLocks noGrp="1"/>
          </p:cNvSpPr>
          <p:nvPr>
            <p:ph type="body" sz="quarter" idx="29"/>
          </p:nvPr>
        </p:nvSpPr>
        <p:spPr bwMode="gray">
          <a:xfrm>
            <a:off x="3251841" y="3416161"/>
            <a:ext cx="2700000"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accent1"/>
                </a:solidFill>
              </a:defRPr>
            </a:lvl2pPr>
            <a:lvl3pPr marL="0" indent="0">
              <a:lnSpc>
                <a:spcPct val="100000"/>
              </a:lnSpc>
              <a:spcBef>
                <a:spcPts val="100"/>
              </a:spcBef>
              <a:buNone/>
              <a:defRPr sz="1600" b="1">
                <a:solidFill>
                  <a:schemeClr val="accent1"/>
                </a:solidFill>
              </a:defRPr>
            </a:lvl3pPr>
            <a:lvl4pPr marL="0" indent="0">
              <a:lnSpc>
                <a:spcPct val="100000"/>
              </a:lnSpc>
              <a:spcBef>
                <a:spcPts val="100"/>
              </a:spcBef>
              <a:buNone/>
              <a:defRPr sz="1600" b="1">
                <a:solidFill>
                  <a:schemeClr val="accent1"/>
                </a:solidFill>
              </a:defRPr>
            </a:lvl4pPr>
            <a:lvl5pPr marL="0" indent="0">
              <a:lnSpc>
                <a:spcPct val="100000"/>
              </a:lnSpc>
              <a:spcBef>
                <a:spcPts val="100"/>
              </a:spcBef>
              <a:buNone/>
              <a:defRPr sz="1600" b="1">
                <a:solidFill>
                  <a:schemeClr val="accent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a:t>
            </a:r>
          </a:p>
        </p:txBody>
      </p:sp>
      <p:sp>
        <p:nvSpPr>
          <p:cNvPr id="34" name="Content Placeholder 3">
            <a:extLst>
              <a:ext uri="{FF2B5EF4-FFF2-40B4-BE49-F238E27FC236}">
                <a16:creationId xmlns:a16="http://schemas.microsoft.com/office/drawing/2014/main" id="{CDAC2527-DFB4-4638-8DCD-E04B936CE13D}"/>
              </a:ext>
            </a:extLst>
          </p:cNvPr>
          <p:cNvSpPr>
            <a:spLocks noGrp="1"/>
          </p:cNvSpPr>
          <p:nvPr>
            <p:ph sz="quarter" idx="30"/>
          </p:nvPr>
        </p:nvSpPr>
        <p:spPr bwMode="gray">
          <a:xfrm>
            <a:off x="3251841" y="3787380"/>
            <a:ext cx="2700000" cy="965736"/>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5" name="Text Placeholder 11">
            <a:extLst>
              <a:ext uri="{FF2B5EF4-FFF2-40B4-BE49-F238E27FC236}">
                <a16:creationId xmlns:a16="http://schemas.microsoft.com/office/drawing/2014/main" id="{AB5DAA13-2760-45CC-A6EC-7BEB802406FC}"/>
              </a:ext>
            </a:extLst>
          </p:cNvPr>
          <p:cNvSpPr>
            <a:spLocks noGrp="1"/>
          </p:cNvSpPr>
          <p:nvPr>
            <p:ph type="body" sz="quarter" idx="31"/>
          </p:nvPr>
        </p:nvSpPr>
        <p:spPr bwMode="gray">
          <a:xfrm>
            <a:off x="6240158" y="3416161"/>
            <a:ext cx="2700000"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accent1"/>
                </a:solidFill>
              </a:defRPr>
            </a:lvl2pPr>
            <a:lvl3pPr marL="0" indent="0">
              <a:lnSpc>
                <a:spcPct val="100000"/>
              </a:lnSpc>
              <a:spcBef>
                <a:spcPts val="100"/>
              </a:spcBef>
              <a:buNone/>
              <a:defRPr sz="1600" b="1">
                <a:solidFill>
                  <a:schemeClr val="accent1"/>
                </a:solidFill>
              </a:defRPr>
            </a:lvl3pPr>
            <a:lvl4pPr marL="0" indent="0">
              <a:lnSpc>
                <a:spcPct val="100000"/>
              </a:lnSpc>
              <a:spcBef>
                <a:spcPts val="100"/>
              </a:spcBef>
              <a:buNone/>
              <a:defRPr sz="1600" b="1">
                <a:solidFill>
                  <a:schemeClr val="accent1"/>
                </a:solidFill>
              </a:defRPr>
            </a:lvl4pPr>
            <a:lvl5pPr marL="0" indent="0">
              <a:lnSpc>
                <a:spcPct val="100000"/>
              </a:lnSpc>
              <a:spcBef>
                <a:spcPts val="100"/>
              </a:spcBef>
              <a:buNone/>
              <a:defRPr sz="1600" b="1">
                <a:solidFill>
                  <a:schemeClr val="accent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a:t>
            </a:r>
          </a:p>
        </p:txBody>
      </p:sp>
      <p:sp>
        <p:nvSpPr>
          <p:cNvPr id="36" name="Content Placeholder 3">
            <a:extLst>
              <a:ext uri="{FF2B5EF4-FFF2-40B4-BE49-F238E27FC236}">
                <a16:creationId xmlns:a16="http://schemas.microsoft.com/office/drawing/2014/main" id="{8E59A62E-84C3-48BA-868C-E3454A6916E1}"/>
              </a:ext>
            </a:extLst>
          </p:cNvPr>
          <p:cNvSpPr>
            <a:spLocks noGrp="1"/>
          </p:cNvSpPr>
          <p:nvPr>
            <p:ph sz="quarter" idx="32"/>
          </p:nvPr>
        </p:nvSpPr>
        <p:spPr bwMode="gray">
          <a:xfrm>
            <a:off x="6240158" y="3787380"/>
            <a:ext cx="2700000" cy="965736"/>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7" name="Text Placeholder 11">
            <a:extLst>
              <a:ext uri="{FF2B5EF4-FFF2-40B4-BE49-F238E27FC236}">
                <a16:creationId xmlns:a16="http://schemas.microsoft.com/office/drawing/2014/main" id="{79BBCBA5-D7D9-4D52-8F30-668C4D95A73A}"/>
              </a:ext>
            </a:extLst>
          </p:cNvPr>
          <p:cNvSpPr>
            <a:spLocks noGrp="1"/>
          </p:cNvSpPr>
          <p:nvPr>
            <p:ph type="body" sz="quarter" idx="33"/>
          </p:nvPr>
        </p:nvSpPr>
        <p:spPr bwMode="gray">
          <a:xfrm>
            <a:off x="9228475" y="3416161"/>
            <a:ext cx="2700000"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accent1"/>
                </a:solidFill>
              </a:defRPr>
            </a:lvl2pPr>
            <a:lvl3pPr marL="0" indent="0">
              <a:lnSpc>
                <a:spcPct val="100000"/>
              </a:lnSpc>
              <a:spcBef>
                <a:spcPts val="100"/>
              </a:spcBef>
              <a:buNone/>
              <a:defRPr sz="1600" b="1">
                <a:solidFill>
                  <a:schemeClr val="accent1"/>
                </a:solidFill>
              </a:defRPr>
            </a:lvl3pPr>
            <a:lvl4pPr marL="0" indent="0">
              <a:lnSpc>
                <a:spcPct val="100000"/>
              </a:lnSpc>
              <a:spcBef>
                <a:spcPts val="100"/>
              </a:spcBef>
              <a:buNone/>
              <a:defRPr sz="1600" b="1">
                <a:solidFill>
                  <a:schemeClr val="accent1"/>
                </a:solidFill>
              </a:defRPr>
            </a:lvl4pPr>
            <a:lvl5pPr marL="0" indent="0">
              <a:lnSpc>
                <a:spcPct val="100000"/>
              </a:lnSpc>
              <a:spcBef>
                <a:spcPts val="100"/>
              </a:spcBef>
              <a:buNone/>
              <a:defRPr sz="1600" b="1">
                <a:solidFill>
                  <a:schemeClr val="accent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a:t>
            </a:r>
          </a:p>
        </p:txBody>
      </p:sp>
      <p:sp>
        <p:nvSpPr>
          <p:cNvPr id="38" name="Content Placeholder 3">
            <a:extLst>
              <a:ext uri="{FF2B5EF4-FFF2-40B4-BE49-F238E27FC236}">
                <a16:creationId xmlns:a16="http://schemas.microsoft.com/office/drawing/2014/main" id="{F2921E8B-05BF-434D-A65F-66946D72EAE7}"/>
              </a:ext>
            </a:extLst>
          </p:cNvPr>
          <p:cNvSpPr>
            <a:spLocks noGrp="1"/>
          </p:cNvSpPr>
          <p:nvPr>
            <p:ph sz="quarter" idx="34"/>
          </p:nvPr>
        </p:nvSpPr>
        <p:spPr bwMode="gray">
          <a:xfrm>
            <a:off x="9228475" y="3787380"/>
            <a:ext cx="2700000" cy="965736"/>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0" name="Content Placeholder 6">
            <a:extLst>
              <a:ext uri="{FF2B5EF4-FFF2-40B4-BE49-F238E27FC236}">
                <a16:creationId xmlns:a16="http://schemas.microsoft.com/office/drawing/2014/main" id="{D4A65557-9CD2-406D-8B52-6943070AE0AB}"/>
              </a:ext>
            </a:extLst>
          </p:cNvPr>
          <p:cNvSpPr>
            <a:spLocks noGrp="1"/>
          </p:cNvSpPr>
          <p:nvPr>
            <p:ph sz="quarter" idx="44" hasCustomPrompt="1"/>
          </p:nvPr>
        </p:nvSpPr>
        <p:spPr>
          <a:xfrm>
            <a:off x="3251841" y="2341885"/>
            <a:ext cx="1512000" cy="943200"/>
          </a:xfrm>
          <a:prstGeom prst="rect">
            <a:avLst/>
          </a:prstGeom>
          <a:noFill/>
        </p:spPr>
        <p:txBody>
          <a:bodyPr tIns="0" anchor="t" anchorCtr="0"/>
          <a:lstStyle>
            <a:lvl1pPr algn="l">
              <a:spcBef>
                <a:spcPts val="0"/>
              </a:spcBef>
              <a:defRPr sz="6600" b="1">
                <a:solidFill>
                  <a:schemeClr val="tx2"/>
                </a:solidFill>
                <a:latin typeface="+mn-lt"/>
                <a:ea typeface="Arial" panose="020B0604020202020204" pitchFamily="34" charset="0"/>
                <a:cs typeface="Arial" panose="020B0604020202020204" pitchFamily="34" charset="0"/>
              </a:defRPr>
            </a:lvl1pPr>
          </a:lstStyle>
          <a:p>
            <a:pPr lvl="0"/>
            <a:r>
              <a:rPr lang="en-US"/>
              <a:t>02.</a:t>
            </a:r>
          </a:p>
        </p:txBody>
      </p:sp>
      <p:sp>
        <p:nvSpPr>
          <p:cNvPr id="39" name="Content Placeholder 6">
            <a:extLst>
              <a:ext uri="{FF2B5EF4-FFF2-40B4-BE49-F238E27FC236}">
                <a16:creationId xmlns:a16="http://schemas.microsoft.com/office/drawing/2014/main" id="{018F2D4F-C26A-4C5E-A29A-571528EABD05}"/>
              </a:ext>
            </a:extLst>
          </p:cNvPr>
          <p:cNvSpPr>
            <a:spLocks noGrp="1"/>
          </p:cNvSpPr>
          <p:nvPr>
            <p:ph sz="quarter" idx="45" hasCustomPrompt="1"/>
          </p:nvPr>
        </p:nvSpPr>
        <p:spPr>
          <a:xfrm>
            <a:off x="6240156" y="2341885"/>
            <a:ext cx="1512000" cy="943200"/>
          </a:xfrm>
          <a:prstGeom prst="rect">
            <a:avLst/>
          </a:prstGeom>
          <a:noFill/>
        </p:spPr>
        <p:txBody>
          <a:bodyPr tIns="0" anchor="t" anchorCtr="0"/>
          <a:lstStyle>
            <a:lvl1pPr algn="l">
              <a:spcBef>
                <a:spcPts val="0"/>
              </a:spcBef>
              <a:defRPr sz="6600" b="1">
                <a:solidFill>
                  <a:schemeClr val="tx2"/>
                </a:solidFill>
                <a:latin typeface="+mn-lt"/>
                <a:ea typeface="Arial" panose="020B0604020202020204" pitchFamily="34" charset="0"/>
                <a:cs typeface="Arial" panose="020B0604020202020204" pitchFamily="34" charset="0"/>
              </a:defRPr>
            </a:lvl1pPr>
          </a:lstStyle>
          <a:p>
            <a:pPr lvl="0"/>
            <a:r>
              <a:rPr lang="en-US"/>
              <a:t>03.</a:t>
            </a:r>
          </a:p>
        </p:txBody>
      </p:sp>
      <p:sp>
        <p:nvSpPr>
          <p:cNvPr id="41" name="Content Placeholder 6">
            <a:extLst>
              <a:ext uri="{FF2B5EF4-FFF2-40B4-BE49-F238E27FC236}">
                <a16:creationId xmlns:a16="http://schemas.microsoft.com/office/drawing/2014/main" id="{6F08678E-73C5-4F03-9E09-85D20BD9B99F}"/>
              </a:ext>
            </a:extLst>
          </p:cNvPr>
          <p:cNvSpPr>
            <a:spLocks noGrp="1"/>
          </p:cNvSpPr>
          <p:nvPr>
            <p:ph sz="quarter" idx="43" hasCustomPrompt="1"/>
          </p:nvPr>
        </p:nvSpPr>
        <p:spPr>
          <a:xfrm>
            <a:off x="263526" y="2341885"/>
            <a:ext cx="1512000" cy="943200"/>
          </a:xfrm>
          <a:prstGeom prst="rect">
            <a:avLst/>
          </a:prstGeom>
          <a:noFill/>
        </p:spPr>
        <p:txBody>
          <a:bodyPr tIns="0" anchor="t" anchorCtr="0"/>
          <a:lstStyle>
            <a:lvl1pPr algn="l">
              <a:spcBef>
                <a:spcPts val="0"/>
              </a:spcBef>
              <a:defRPr sz="6600" b="1">
                <a:solidFill>
                  <a:schemeClr val="tx2"/>
                </a:solidFill>
                <a:latin typeface="+mn-lt"/>
                <a:ea typeface="Arial" panose="020B0604020202020204" pitchFamily="34" charset="0"/>
                <a:cs typeface="Arial" panose="020B0604020202020204" pitchFamily="34" charset="0"/>
              </a:defRPr>
            </a:lvl1pPr>
          </a:lstStyle>
          <a:p>
            <a:pPr lvl="0"/>
            <a:r>
              <a:rPr lang="en-US"/>
              <a:t>01.</a:t>
            </a:r>
          </a:p>
        </p:txBody>
      </p:sp>
      <p:sp>
        <p:nvSpPr>
          <p:cNvPr id="42" name="Content Placeholder 6">
            <a:extLst>
              <a:ext uri="{FF2B5EF4-FFF2-40B4-BE49-F238E27FC236}">
                <a16:creationId xmlns:a16="http://schemas.microsoft.com/office/drawing/2014/main" id="{38A6D437-EBE7-487A-A3B0-DE8D773F65CB}"/>
              </a:ext>
            </a:extLst>
          </p:cNvPr>
          <p:cNvSpPr>
            <a:spLocks noGrp="1"/>
          </p:cNvSpPr>
          <p:nvPr>
            <p:ph sz="quarter" idx="46" hasCustomPrompt="1"/>
          </p:nvPr>
        </p:nvSpPr>
        <p:spPr>
          <a:xfrm>
            <a:off x="9228471" y="2341885"/>
            <a:ext cx="1512000" cy="943200"/>
          </a:xfrm>
          <a:prstGeom prst="rect">
            <a:avLst/>
          </a:prstGeom>
          <a:noFill/>
        </p:spPr>
        <p:txBody>
          <a:bodyPr tIns="0" anchor="t" anchorCtr="0"/>
          <a:lstStyle>
            <a:lvl1pPr algn="l">
              <a:spcBef>
                <a:spcPts val="0"/>
              </a:spcBef>
              <a:defRPr sz="6600" b="1">
                <a:solidFill>
                  <a:schemeClr val="tx2"/>
                </a:solidFill>
                <a:latin typeface="+mn-lt"/>
                <a:ea typeface="Arial" panose="020B0604020202020204" pitchFamily="34" charset="0"/>
                <a:cs typeface="Arial" panose="020B0604020202020204" pitchFamily="34" charset="0"/>
              </a:defRPr>
            </a:lvl1pPr>
          </a:lstStyle>
          <a:p>
            <a:pPr lvl="0"/>
            <a:r>
              <a:rPr lang="en-US"/>
              <a:t>04.</a:t>
            </a:r>
          </a:p>
        </p:txBody>
      </p:sp>
      <p:sp>
        <p:nvSpPr>
          <p:cNvPr id="24" name="Title 1">
            <a:extLst>
              <a:ext uri="{FF2B5EF4-FFF2-40B4-BE49-F238E27FC236}">
                <a16:creationId xmlns:a16="http://schemas.microsoft.com/office/drawing/2014/main" id="{9F5DB350-91E1-4DA9-BF69-38FC41505E63}"/>
              </a:ext>
            </a:extLst>
          </p:cNvPr>
          <p:cNvSpPr>
            <a:spLocks noGrp="1"/>
          </p:cNvSpPr>
          <p:nvPr>
            <p:ph type="title"/>
          </p:nvPr>
        </p:nvSpPr>
        <p:spPr>
          <a:xfrm>
            <a:off x="263524" y="187199"/>
            <a:ext cx="8856000" cy="435600"/>
          </a:xfrm>
        </p:spPr>
        <p:txBody>
          <a:bodyPr anchor="ctr">
            <a:noAutofit/>
          </a:bodyPr>
          <a:lstStyle>
            <a:lvl1pPr>
              <a:defRPr sz="2400"/>
            </a:lvl1pPr>
          </a:lstStyle>
          <a:p>
            <a:r>
              <a:rPr lang="en-US"/>
              <a:t>Click to edit Master title style</a:t>
            </a:r>
          </a:p>
        </p:txBody>
      </p:sp>
      <p:sp>
        <p:nvSpPr>
          <p:cNvPr id="3" name="Slide Number Placeholder 2">
            <a:extLst>
              <a:ext uri="{FF2B5EF4-FFF2-40B4-BE49-F238E27FC236}">
                <a16:creationId xmlns:a16="http://schemas.microsoft.com/office/drawing/2014/main" id="{48973EA3-348D-49E5-B5B8-CA8C8916C328}"/>
              </a:ext>
            </a:extLst>
          </p:cNvPr>
          <p:cNvSpPr>
            <a:spLocks noGrp="1"/>
          </p:cNvSpPr>
          <p:nvPr>
            <p:ph type="sldNum" sz="quarter" idx="52"/>
          </p:nvPr>
        </p:nvSpPr>
        <p:spPr/>
        <p:txBody>
          <a:bodyPr/>
          <a:lstStyle/>
          <a:p>
            <a:fld id="{C24EC536-6FE3-4540-8D85-74C58F0BF697}" type="slidenum">
              <a:rPr lang="en-US" smtClean="0"/>
              <a:pPr/>
              <a:t>‹#›</a:t>
            </a:fld>
            <a:endParaRPr lang="en-US"/>
          </a:p>
        </p:txBody>
      </p:sp>
      <p:sp>
        <p:nvSpPr>
          <p:cNvPr id="19" name="Footer Placeholder 5">
            <a:extLst>
              <a:ext uri="{FF2B5EF4-FFF2-40B4-BE49-F238E27FC236}">
                <a16:creationId xmlns:a16="http://schemas.microsoft.com/office/drawing/2014/main" id="{DAD0F164-0FE9-4627-8AE4-C4EBFB888447}"/>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18378814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4.1) &amp; Content (4.1) &amp; Numbers (4.1)">
    <p:spTree>
      <p:nvGrpSpPr>
        <p:cNvPr id="1" name=""/>
        <p:cNvGrpSpPr/>
        <p:nvPr/>
      </p:nvGrpSpPr>
      <p:grpSpPr>
        <a:xfrm>
          <a:off x="0" y="0"/>
          <a:ext cx="0" cy="0"/>
          <a:chOff x="0" y="0"/>
          <a:chExt cx="0" cy="0"/>
        </a:xfrm>
      </p:grpSpPr>
      <p:sp>
        <p:nvSpPr>
          <p:cNvPr id="28" name="Text Placeholder 11">
            <a:extLst>
              <a:ext uri="{FF2B5EF4-FFF2-40B4-BE49-F238E27FC236}">
                <a16:creationId xmlns:a16="http://schemas.microsoft.com/office/drawing/2014/main" id="{BF68FEBD-BEFC-4726-874B-6289F0616A06}"/>
              </a:ext>
            </a:extLst>
          </p:cNvPr>
          <p:cNvSpPr>
            <a:spLocks noGrp="1"/>
          </p:cNvSpPr>
          <p:nvPr>
            <p:ph type="body" sz="quarter" idx="26"/>
          </p:nvPr>
        </p:nvSpPr>
        <p:spPr bwMode="gray">
          <a:xfrm>
            <a:off x="1770501" y="1473599"/>
            <a:ext cx="1878632"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accent1"/>
                </a:solidFill>
              </a:defRPr>
            </a:lvl2pPr>
            <a:lvl3pPr marL="0" indent="0">
              <a:lnSpc>
                <a:spcPct val="100000"/>
              </a:lnSpc>
              <a:spcBef>
                <a:spcPts val="100"/>
              </a:spcBef>
              <a:buNone/>
              <a:defRPr sz="1600" b="1">
                <a:solidFill>
                  <a:schemeClr val="accent1"/>
                </a:solidFill>
              </a:defRPr>
            </a:lvl3pPr>
            <a:lvl4pPr marL="0" indent="0">
              <a:lnSpc>
                <a:spcPct val="100000"/>
              </a:lnSpc>
              <a:spcBef>
                <a:spcPts val="100"/>
              </a:spcBef>
              <a:buNone/>
              <a:defRPr sz="1600" b="1">
                <a:solidFill>
                  <a:schemeClr val="accent1"/>
                </a:solidFill>
              </a:defRPr>
            </a:lvl4pPr>
            <a:lvl5pPr marL="0" indent="0">
              <a:lnSpc>
                <a:spcPct val="100000"/>
              </a:lnSpc>
              <a:spcBef>
                <a:spcPts val="100"/>
              </a:spcBef>
              <a:buNone/>
              <a:defRPr sz="1600" b="1">
                <a:solidFill>
                  <a:schemeClr val="accent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a:t>
            </a:r>
          </a:p>
        </p:txBody>
      </p:sp>
      <p:sp>
        <p:nvSpPr>
          <p:cNvPr id="32" name="Text Placeholder 11">
            <a:extLst>
              <a:ext uri="{FF2B5EF4-FFF2-40B4-BE49-F238E27FC236}">
                <a16:creationId xmlns:a16="http://schemas.microsoft.com/office/drawing/2014/main" id="{092CBB90-B3D5-45EB-A5C7-4055E1FF503F}"/>
              </a:ext>
            </a:extLst>
          </p:cNvPr>
          <p:cNvSpPr>
            <a:spLocks noGrp="1"/>
          </p:cNvSpPr>
          <p:nvPr>
            <p:ph type="body" sz="quarter" idx="39"/>
          </p:nvPr>
        </p:nvSpPr>
        <p:spPr bwMode="gray">
          <a:xfrm>
            <a:off x="1770501" y="2805379"/>
            <a:ext cx="1878632"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accent1"/>
                </a:solidFill>
              </a:defRPr>
            </a:lvl2pPr>
            <a:lvl3pPr marL="0" indent="0">
              <a:lnSpc>
                <a:spcPct val="100000"/>
              </a:lnSpc>
              <a:spcBef>
                <a:spcPts val="100"/>
              </a:spcBef>
              <a:buNone/>
              <a:defRPr sz="1600" b="1">
                <a:solidFill>
                  <a:schemeClr val="accent1"/>
                </a:solidFill>
              </a:defRPr>
            </a:lvl3pPr>
            <a:lvl4pPr marL="0" indent="0">
              <a:lnSpc>
                <a:spcPct val="100000"/>
              </a:lnSpc>
              <a:spcBef>
                <a:spcPts val="100"/>
              </a:spcBef>
              <a:buNone/>
              <a:defRPr sz="1600" b="1">
                <a:solidFill>
                  <a:schemeClr val="accent1"/>
                </a:solidFill>
              </a:defRPr>
            </a:lvl4pPr>
            <a:lvl5pPr marL="0" indent="0">
              <a:lnSpc>
                <a:spcPct val="100000"/>
              </a:lnSpc>
              <a:spcBef>
                <a:spcPts val="100"/>
              </a:spcBef>
              <a:buNone/>
              <a:defRPr sz="1600" b="1">
                <a:solidFill>
                  <a:schemeClr val="accent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a:t>
            </a:r>
          </a:p>
        </p:txBody>
      </p:sp>
      <p:sp>
        <p:nvSpPr>
          <p:cNvPr id="34" name="Text Placeholder 11">
            <a:extLst>
              <a:ext uri="{FF2B5EF4-FFF2-40B4-BE49-F238E27FC236}">
                <a16:creationId xmlns:a16="http://schemas.microsoft.com/office/drawing/2014/main" id="{728B220A-6603-4016-8181-30353C6AE4C9}"/>
              </a:ext>
            </a:extLst>
          </p:cNvPr>
          <p:cNvSpPr>
            <a:spLocks noGrp="1"/>
          </p:cNvSpPr>
          <p:nvPr>
            <p:ph type="body" sz="quarter" idx="40"/>
          </p:nvPr>
        </p:nvSpPr>
        <p:spPr bwMode="gray">
          <a:xfrm>
            <a:off x="1770501" y="4122968"/>
            <a:ext cx="1878632"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accent1"/>
                </a:solidFill>
              </a:defRPr>
            </a:lvl2pPr>
            <a:lvl3pPr marL="0" indent="0">
              <a:lnSpc>
                <a:spcPct val="100000"/>
              </a:lnSpc>
              <a:spcBef>
                <a:spcPts val="100"/>
              </a:spcBef>
              <a:buNone/>
              <a:defRPr sz="1600" b="1">
                <a:solidFill>
                  <a:schemeClr val="accent1"/>
                </a:solidFill>
              </a:defRPr>
            </a:lvl3pPr>
            <a:lvl4pPr marL="0" indent="0">
              <a:lnSpc>
                <a:spcPct val="100000"/>
              </a:lnSpc>
              <a:spcBef>
                <a:spcPts val="100"/>
              </a:spcBef>
              <a:buNone/>
              <a:defRPr sz="1600" b="1">
                <a:solidFill>
                  <a:schemeClr val="accent1"/>
                </a:solidFill>
              </a:defRPr>
            </a:lvl4pPr>
            <a:lvl5pPr marL="0" indent="0">
              <a:lnSpc>
                <a:spcPct val="100000"/>
              </a:lnSpc>
              <a:spcBef>
                <a:spcPts val="100"/>
              </a:spcBef>
              <a:buNone/>
              <a:defRPr sz="1600" b="1">
                <a:solidFill>
                  <a:schemeClr val="accent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a:t>
            </a:r>
          </a:p>
        </p:txBody>
      </p:sp>
      <p:sp>
        <p:nvSpPr>
          <p:cNvPr id="42" name="Text Placeholder 11">
            <a:extLst>
              <a:ext uri="{FF2B5EF4-FFF2-40B4-BE49-F238E27FC236}">
                <a16:creationId xmlns:a16="http://schemas.microsoft.com/office/drawing/2014/main" id="{E30EC2DD-1F4A-4356-9646-C28E53D7970A}"/>
              </a:ext>
            </a:extLst>
          </p:cNvPr>
          <p:cNvSpPr>
            <a:spLocks noGrp="1"/>
          </p:cNvSpPr>
          <p:nvPr>
            <p:ph type="body" sz="quarter" idx="41"/>
          </p:nvPr>
        </p:nvSpPr>
        <p:spPr bwMode="gray">
          <a:xfrm>
            <a:off x="1770501" y="5443614"/>
            <a:ext cx="1878632"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accent1"/>
                </a:solidFill>
              </a:defRPr>
            </a:lvl2pPr>
            <a:lvl3pPr marL="0" indent="0">
              <a:lnSpc>
                <a:spcPct val="100000"/>
              </a:lnSpc>
              <a:spcBef>
                <a:spcPts val="100"/>
              </a:spcBef>
              <a:buNone/>
              <a:defRPr sz="1600" b="1">
                <a:solidFill>
                  <a:schemeClr val="accent1"/>
                </a:solidFill>
              </a:defRPr>
            </a:lvl3pPr>
            <a:lvl4pPr marL="0" indent="0">
              <a:lnSpc>
                <a:spcPct val="100000"/>
              </a:lnSpc>
              <a:spcBef>
                <a:spcPts val="100"/>
              </a:spcBef>
              <a:buNone/>
              <a:defRPr sz="1600" b="1">
                <a:solidFill>
                  <a:schemeClr val="accent1"/>
                </a:solidFill>
              </a:defRPr>
            </a:lvl4pPr>
            <a:lvl5pPr marL="0" indent="0">
              <a:lnSpc>
                <a:spcPct val="100000"/>
              </a:lnSpc>
              <a:spcBef>
                <a:spcPts val="100"/>
              </a:spcBef>
              <a:buNone/>
              <a:defRPr sz="1600" b="1">
                <a:solidFill>
                  <a:schemeClr val="accent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a:t>
            </a:r>
          </a:p>
        </p:txBody>
      </p:sp>
      <p:sp>
        <p:nvSpPr>
          <p:cNvPr id="49" name="Content Placeholder 3">
            <a:extLst>
              <a:ext uri="{FF2B5EF4-FFF2-40B4-BE49-F238E27FC236}">
                <a16:creationId xmlns:a16="http://schemas.microsoft.com/office/drawing/2014/main" id="{CFBBB2FF-A24B-4F09-BA72-DC718D4331B3}"/>
              </a:ext>
            </a:extLst>
          </p:cNvPr>
          <p:cNvSpPr>
            <a:spLocks noGrp="1"/>
          </p:cNvSpPr>
          <p:nvPr>
            <p:ph sz="quarter" idx="38"/>
          </p:nvPr>
        </p:nvSpPr>
        <p:spPr bwMode="gray">
          <a:xfrm>
            <a:off x="3921690" y="2705088"/>
            <a:ext cx="8006785" cy="1002838"/>
          </a:xfrm>
        </p:spPr>
        <p:txBody>
          <a:bodyPr lIns="0" tIns="108000" rIns="0" bIns="0"/>
          <a:lstStyle>
            <a:lvl1pPr>
              <a:lnSpc>
                <a:spcPct val="100000"/>
              </a:lnSpc>
              <a:spcBef>
                <a:spcPts val="600"/>
              </a:spcBef>
              <a:defRPr sz="1200"/>
            </a:lvl1pPr>
            <a:lvl2pPr>
              <a:lnSpc>
                <a:spcPct val="100000"/>
              </a:lnSpc>
              <a:spcBef>
                <a:spcPts val="600"/>
              </a:spcBef>
              <a:defRPr sz="1200"/>
            </a:lvl2pPr>
            <a:lvl3pPr>
              <a:lnSpc>
                <a:spcPct val="100000"/>
              </a:lnSpc>
              <a:spcBef>
                <a:spcPts val="600"/>
              </a:spcBef>
              <a:defRPr sz="1200"/>
            </a:lvl3pPr>
            <a:lvl4pPr>
              <a:lnSpc>
                <a:spcPct val="100000"/>
              </a:lnSpc>
              <a:spcBef>
                <a:spcPts val="600"/>
              </a:spcBef>
              <a:defRPr sz="1200"/>
            </a:lvl4pPr>
            <a:lvl5pPr>
              <a:lnSpc>
                <a:spcPct val="100000"/>
              </a:lnSpc>
              <a:spcBef>
                <a:spcPts val="600"/>
              </a:spcBef>
              <a:defRPr sz="1200"/>
            </a:lvl5pPr>
          </a:lstStyle>
          <a:p>
            <a:pPr lvl="0"/>
            <a:r>
              <a:rPr lang="en-US"/>
              <a:t>Click to edit Master text styles</a:t>
            </a:r>
          </a:p>
          <a:p>
            <a:pPr lvl="1"/>
            <a:r>
              <a:rPr lang="en-US"/>
              <a:t>Second level</a:t>
            </a:r>
          </a:p>
          <a:p>
            <a:pPr lvl="2"/>
            <a:r>
              <a:rPr lang="en-US"/>
              <a:t>Third level</a:t>
            </a:r>
          </a:p>
        </p:txBody>
      </p:sp>
      <p:sp>
        <p:nvSpPr>
          <p:cNvPr id="50" name="Content Placeholder 3">
            <a:extLst>
              <a:ext uri="{FF2B5EF4-FFF2-40B4-BE49-F238E27FC236}">
                <a16:creationId xmlns:a16="http://schemas.microsoft.com/office/drawing/2014/main" id="{CB993417-83D5-41F8-BAF9-2986F007C1C6}"/>
              </a:ext>
            </a:extLst>
          </p:cNvPr>
          <p:cNvSpPr>
            <a:spLocks noGrp="1"/>
          </p:cNvSpPr>
          <p:nvPr>
            <p:ph sz="quarter" idx="45"/>
          </p:nvPr>
        </p:nvSpPr>
        <p:spPr bwMode="gray">
          <a:xfrm>
            <a:off x="3921690" y="1376363"/>
            <a:ext cx="8006785" cy="1002838"/>
          </a:xfrm>
        </p:spPr>
        <p:txBody>
          <a:bodyPr lIns="0" tIns="108000" rIns="0" bIns="0"/>
          <a:lstStyle>
            <a:lvl1pPr>
              <a:lnSpc>
                <a:spcPct val="100000"/>
              </a:lnSpc>
              <a:spcBef>
                <a:spcPts val="600"/>
              </a:spcBef>
              <a:defRPr sz="1200"/>
            </a:lvl1pPr>
            <a:lvl2pPr>
              <a:lnSpc>
                <a:spcPct val="100000"/>
              </a:lnSpc>
              <a:spcBef>
                <a:spcPts val="600"/>
              </a:spcBef>
              <a:defRPr sz="1200"/>
            </a:lvl2pPr>
            <a:lvl3pPr>
              <a:lnSpc>
                <a:spcPct val="100000"/>
              </a:lnSpc>
              <a:spcBef>
                <a:spcPts val="600"/>
              </a:spcBef>
              <a:defRPr sz="1200"/>
            </a:lvl3pPr>
            <a:lvl4pPr>
              <a:lnSpc>
                <a:spcPct val="100000"/>
              </a:lnSpc>
              <a:spcBef>
                <a:spcPts val="600"/>
              </a:spcBef>
              <a:defRPr sz="1200"/>
            </a:lvl4pPr>
            <a:lvl5pPr>
              <a:lnSpc>
                <a:spcPct val="100000"/>
              </a:lnSpc>
              <a:spcBef>
                <a:spcPts val="600"/>
              </a:spcBef>
              <a:defRPr sz="1200"/>
            </a:lvl5pPr>
          </a:lstStyle>
          <a:p>
            <a:pPr lvl="0"/>
            <a:r>
              <a:rPr lang="en-US"/>
              <a:t>Click to edit Master text styles</a:t>
            </a:r>
          </a:p>
          <a:p>
            <a:pPr lvl="1"/>
            <a:r>
              <a:rPr lang="en-US"/>
              <a:t>Second level</a:t>
            </a:r>
          </a:p>
          <a:p>
            <a:pPr lvl="2"/>
            <a:r>
              <a:rPr lang="en-US"/>
              <a:t>Third level</a:t>
            </a:r>
          </a:p>
        </p:txBody>
      </p:sp>
      <p:sp>
        <p:nvSpPr>
          <p:cNvPr id="51" name="Content Placeholder 3">
            <a:extLst>
              <a:ext uri="{FF2B5EF4-FFF2-40B4-BE49-F238E27FC236}">
                <a16:creationId xmlns:a16="http://schemas.microsoft.com/office/drawing/2014/main" id="{8152D743-82D2-45BC-9D72-C38ED8D00974}"/>
              </a:ext>
            </a:extLst>
          </p:cNvPr>
          <p:cNvSpPr>
            <a:spLocks noGrp="1"/>
          </p:cNvSpPr>
          <p:nvPr>
            <p:ph sz="quarter" idx="46"/>
          </p:nvPr>
        </p:nvSpPr>
        <p:spPr bwMode="gray">
          <a:xfrm>
            <a:off x="3921690" y="4025732"/>
            <a:ext cx="8006785" cy="1002838"/>
          </a:xfrm>
        </p:spPr>
        <p:txBody>
          <a:bodyPr lIns="0" tIns="108000" rIns="0" bIns="0"/>
          <a:lstStyle>
            <a:lvl1pPr>
              <a:lnSpc>
                <a:spcPct val="100000"/>
              </a:lnSpc>
              <a:spcBef>
                <a:spcPts val="600"/>
              </a:spcBef>
              <a:defRPr sz="1200"/>
            </a:lvl1pPr>
            <a:lvl2pPr>
              <a:lnSpc>
                <a:spcPct val="100000"/>
              </a:lnSpc>
              <a:spcBef>
                <a:spcPts val="600"/>
              </a:spcBef>
              <a:defRPr sz="1200"/>
            </a:lvl2pPr>
            <a:lvl3pPr>
              <a:lnSpc>
                <a:spcPct val="100000"/>
              </a:lnSpc>
              <a:spcBef>
                <a:spcPts val="600"/>
              </a:spcBef>
              <a:defRPr sz="1200"/>
            </a:lvl3pPr>
            <a:lvl4pPr>
              <a:lnSpc>
                <a:spcPct val="100000"/>
              </a:lnSpc>
              <a:spcBef>
                <a:spcPts val="600"/>
              </a:spcBef>
              <a:defRPr sz="1200"/>
            </a:lvl4pPr>
            <a:lvl5pPr>
              <a:lnSpc>
                <a:spcPct val="100000"/>
              </a:lnSpc>
              <a:spcBef>
                <a:spcPts val="600"/>
              </a:spcBef>
              <a:defRPr sz="1200"/>
            </a:lvl5pPr>
          </a:lstStyle>
          <a:p>
            <a:pPr lvl="0"/>
            <a:r>
              <a:rPr lang="en-US"/>
              <a:t>Click to edit Master text styles</a:t>
            </a:r>
          </a:p>
          <a:p>
            <a:pPr lvl="1"/>
            <a:r>
              <a:rPr lang="en-US"/>
              <a:t>Second level</a:t>
            </a:r>
          </a:p>
          <a:p>
            <a:pPr lvl="2"/>
            <a:r>
              <a:rPr lang="en-US"/>
              <a:t>Third level</a:t>
            </a:r>
          </a:p>
        </p:txBody>
      </p:sp>
      <p:sp>
        <p:nvSpPr>
          <p:cNvPr id="52" name="Content Placeholder 3">
            <a:extLst>
              <a:ext uri="{FF2B5EF4-FFF2-40B4-BE49-F238E27FC236}">
                <a16:creationId xmlns:a16="http://schemas.microsoft.com/office/drawing/2014/main" id="{9C85D89A-0FCA-434E-8A47-ABFF684F433A}"/>
              </a:ext>
            </a:extLst>
          </p:cNvPr>
          <p:cNvSpPr>
            <a:spLocks noGrp="1"/>
          </p:cNvSpPr>
          <p:nvPr>
            <p:ph sz="quarter" idx="47"/>
          </p:nvPr>
        </p:nvSpPr>
        <p:spPr bwMode="gray">
          <a:xfrm>
            <a:off x="3921690" y="5346378"/>
            <a:ext cx="8006785" cy="1002838"/>
          </a:xfrm>
        </p:spPr>
        <p:txBody>
          <a:bodyPr lIns="0" tIns="108000" rIns="0" bIns="0"/>
          <a:lstStyle>
            <a:lvl1pPr>
              <a:lnSpc>
                <a:spcPct val="100000"/>
              </a:lnSpc>
              <a:spcBef>
                <a:spcPts val="600"/>
              </a:spcBef>
              <a:defRPr sz="1200"/>
            </a:lvl1pPr>
            <a:lvl2pPr>
              <a:lnSpc>
                <a:spcPct val="100000"/>
              </a:lnSpc>
              <a:spcBef>
                <a:spcPts val="600"/>
              </a:spcBef>
              <a:defRPr sz="1200"/>
            </a:lvl2pPr>
            <a:lvl3pPr>
              <a:lnSpc>
                <a:spcPct val="100000"/>
              </a:lnSpc>
              <a:spcBef>
                <a:spcPts val="600"/>
              </a:spcBef>
              <a:defRPr sz="1200"/>
            </a:lvl3pPr>
            <a:lvl4pPr>
              <a:lnSpc>
                <a:spcPct val="100000"/>
              </a:lnSpc>
              <a:spcBef>
                <a:spcPts val="600"/>
              </a:spcBef>
              <a:defRPr sz="1200"/>
            </a:lvl4pPr>
            <a:lvl5pPr>
              <a:lnSpc>
                <a:spcPct val="100000"/>
              </a:lnSpc>
              <a:spcBef>
                <a:spcPts val="600"/>
              </a:spcBef>
              <a:defRPr sz="1200"/>
            </a:lvl5pPr>
          </a:lstStyle>
          <a:p>
            <a:pPr lvl="0"/>
            <a:r>
              <a:rPr lang="en-US"/>
              <a:t>Click to edit Master text styles</a:t>
            </a:r>
          </a:p>
          <a:p>
            <a:pPr lvl="1"/>
            <a:r>
              <a:rPr lang="en-US"/>
              <a:t>Second level</a:t>
            </a:r>
          </a:p>
          <a:p>
            <a:pPr lvl="2"/>
            <a:r>
              <a:rPr lang="en-US"/>
              <a:t>Third level</a:t>
            </a:r>
          </a:p>
        </p:txBody>
      </p:sp>
      <p:sp>
        <p:nvSpPr>
          <p:cNvPr id="38" name="Content Placeholder 6">
            <a:extLst>
              <a:ext uri="{FF2B5EF4-FFF2-40B4-BE49-F238E27FC236}">
                <a16:creationId xmlns:a16="http://schemas.microsoft.com/office/drawing/2014/main" id="{287FBD57-6702-4F91-B717-C913C186C628}"/>
              </a:ext>
            </a:extLst>
          </p:cNvPr>
          <p:cNvSpPr>
            <a:spLocks noGrp="1"/>
          </p:cNvSpPr>
          <p:nvPr>
            <p:ph sz="quarter" idx="44" hasCustomPrompt="1"/>
          </p:nvPr>
        </p:nvSpPr>
        <p:spPr>
          <a:xfrm>
            <a:off x="263526" y="2699701"/>
            <a:ext cx="1512000" cy="943200"/>
          </a:xfrm>
          <a:prstGeom prst="rect">
            <a:avLst/>
          </a:prstGeom>
          <a:noFill/>
        </p:spPr>
        <p:txBody>
          <a:bodyPr tIns="0" anchor="t" anchorCtr="0"/>
          <a:lstStyle>
            <a:lvl1pPr algn="l">
              <a:spcBef>
                <a:spcPts val="0"/>
              </a:spcBef>
              <a:defRPr sz="6600" b="1">
                <a:solidFill>
                  <a:schemeClr val="tx2"/>
                </a:solidFill>
                <a:latin typeface="+mn-lt"/>
                <a:ea typeface="Arial" panose="020B0604020202020204" pitchFamily="34" charset="0"/>
                <a:cs typeface="Arial" panose="020B0604020202020204" pitchFamily="34" charset="0"/>
              </a:defRPr>
            </a:lvl1pPr>
          </a:lstStyle>
          <a:p>
            <a:pPr lvl="0"/>
            <a:r>
              <a:rPr lang="en-US"/>
              <a:t>02.</a:t>
            </a:r>
          </a:p>
        </p:txBody>
      </p:sp>
      <p:sp>
        <p:nvSpPr>
          <p:cNvPr id="39" name="Content Placeholder 6">
            <a:extLst>
              <a:ext uri="{FF2B5EF4-FFF2-40B4-BE49-F238E27FC236}">
                <a16:creationId xmlns:a16="http://schemas.microsoft.com/office/drawing/2014/main" id="{D3A403B4-1233-48D9-939E-539F1DEE6C17}"/>
              </a:ext>
            </a:extLst>
          </p:cNvPr>
          <p:cNvSpPr>
            <a:spLocks noGrp="1"/>
          </p:cNvSpPr>
          <p:nvPr>
            <p:ph sz="quarter" idx="50" hasCustomPrompt="1"/>
          </p:nvPr>
        </p:nvSpPr>
        <p:spPr>
          <a:xfrm>
            <a:off x="263526" y="4022931"/>
            <a:ext cx="1512000" cy="943200"/>
          </a:xfrm>
          <a:prstGeom prst="rect">
            <a:avLst/>
          </a:prstGeom>
          <a:noFill/>
        </p:spPr>
        <p:txBody>
          <a:bodyPr tIns="0" anchor="t" anchorCtr="0"/>
          <a:lstStyle>
            <a:lvl1pPr algn="l">
              <a:spcBef>
                <a:spcPts val="0"/>
              </a:spcBef>
              <a:defRPr sz="6600" b="1">
                <a:solidFill>
                  <a:schemeClr val="tx2"/>
                </a:solidFill>
                <a:latin typeface="+mn-lt"/>
                <a:ea typeface="Arial" panose="020B0604020202020204" pitchFamily="34" charset="0"/>
                <a:cs typeface="Arial" panose="020B0604020202020204" pitchFamily="34" charset="0"/>
              </a:defRPr>
            </a:lvl1pPr>
          </a:lstStyle>
          <a:p>
            <a:pPr lvl="0"/>
            <a:r>
              <a:rPr lang="en-US"/>
              <a:t>03.</a:t>
            </a:r>
          </a:p>
        </p:txBody>
      </p:sp>
      <p:sp>
        <p:nvSpPr>
          <p:cNvPr id="40" name="Content Placeholder 6">
            <a:extLst>
              <a:ext uri="{FF2B5EF4-FFF2-40B4-BE49-F238E27FC236}">
                <a16:creationId xmlns:a16="http://schemas.microsoft.com/office/drawing/2014/main" id="{2D403FEE-1DE0-489E-93AD-696B7F46C4DA}"/>
              </a:ext>
            </a:extLst>
          </p:cNvPr>
          <p:cNvSpPr>
            <a:spLocks noGrp="1"/>
          </p:cNvSpPr>
          <p:nvPr>
            <p:ph sz="quarter" idx="43" hasCustomPrompt="1"/>
          </p:nvPr>
        </p:nvSpPr>
        <p:spPr>
          <a:xfrm>
            <a:off x="263526" y="1376363"/>
            <a:ext cx="1512000" cy="943200"/>
          </a:xfrm>
          <a:prstGeom prst="rect">
            <a:avLst/>
          </a:prstGeom>
          <a:noFill/>
        </p:spPr>
        <p:txBody>
          <a:bodyPr tIns="0" anchor="t" anchorCtr="0"/>
          <a:lstStyle>
            <a:lvl1pPr algn="l">
              <a:spcBef>
                <a:spcPts val="0"/>
              </a:spcBef>
              <a:defRPr sz="6600" b="1">
                <a:solidFill>
                  <a:schemeClr val="tx2"/>
                </a:solidFill>
                <a:latin typeface="+mn-lt"/>
                <a:ea typeface="Arial" panose="020B0604020202020204" pitchFamily="34" charset="0"/>
                <a:cs typeface="Arial" panose="020B0604020202020204" pitchFamily="34" charset="0"/>
              </a:defRPr>
            </a:lvl1pPr>
          </a:lstStyle>
          <a:p>
            <a:pPr lvl="0"/>
            <a:r>
              <a:rPr lang="en-US"/>
              <a:t>01.</a:t>
            </a:r>
          </a:p>
        </p:txBody>
      </p:sp>
      <p:sp>
        <p:nvSpPr>
          <p:cNvPr id="41" name="Content Placeholder 6">
            <a:extLst>
              <a:ext uri="{FF2B5EF4-FFF2-40B4-BE49-F238E27FC236}">
                <a16:creationId xmlns:a16="http://schemas.microsoft.com/office/drawing/2014/main" id="{DA07BDAE-41C2-4483-8E4F-05FBB75EBBCB}"/>
              </a:ext>
            </a:extLst>
          </p:cNvPr>
          <p:cNvSpPr>
            <a:spLocks noGrp="1"/>
          </p:cNvSpPr>
          <p:nvPr>
            <p:ph sz="quarter" idx="51" hasCustomPrompt="1"/>
          </p:nvPr>
        </p:nvSpPr>
        <p:spPr>
          <a:xfrm>
            <a:off x="263526" y="5346378"/>
            <a:ext cx="1512000" cy="943200"/>
          </a:xfrm>
          <a:prstGeom prst="rect">
            <a:avLst/>
          </a:prstGeom>
          <a:noFill/>
        </p:spPr>
        <p:txBody>
          <a:bodyPr tIns="0" anchor="t" anchorCtr="0"/>
          <a:lstStyle>
            <a:lvl1pPr algn="l">
              <a:spcBef>
                <a:spcPts val="0"/>
              </a:spcBef>
              <a:defRPr sz="6600" b="1">
                <a:solidFill>
                  <a:schemeClr val="tx2"/>
                </a:solidFill>
                <a:latin typeface="+mn-lt"/>
                <a:ea typeface="Arial" panose="020B0604020202020204" pitchFamily="34" charset="0"/>
                <a:cs typeface="Arial" panose="020B0604020202020204" pitchFamily="34" charset="0"/>
              </a:defRPr>
            </a:lvl1pPr>
          </a:lstStyle>
          <a:p>
            <a:pPr lvl="0"/>
            <a:r>
              <a:rPr lang="en-US"/>
              <a:t>04.</a:t>
            </a:r>
          </a:p>
        </p:txBody>
      </p:sp>
      <p:sp>
        <p:nvSpPr>
          <p:cNvPr id="26" name="Title 1">
            <a:extLst>
              <a:ext uri="{FF2B5EF4-FFF2-40B4-BE49-F238E27FC236}">
                <a16:creationId xmlns:a16="http://schemas.microsoft.com/office/drawing/2014/main" id="{964E16CA-A3E9-4322-B9BE-4FF2A7C5CAB0}"/>
              </a:ext>
            </a:extLst>
          </p:cNvPr>
          <p:cNvSpPr>
            <a:spLocks noGrp="1"/>
          </p:cNvSpPr>
          <p:nvPr>
            <p:ph type="title"/>
          </p:nvPr>
        </p:nvSpPr>
        <p:spPr>
          <a:xfrm>
            <a:off x="263524" y="187199"/>
            <a:ext cx="8856000" cy="435600"/>
          </a:xfrm>
        </p:spPr>
        <p:txBody>
          <a:bodyPr anchor="ctr">
            <a:noAutofit/>
          </a:bodyPr>
          <a:lstStyle>
            <a:lvl1pPr>
              <a:defRPr sz="2400"/>
            </a:lvl1pPr>
          </a:lstStyle>
          <a:p>
            <a:r>
              <a:rPr lang="en-US"/>
              <a:t>Click to edit Master title style</a:t>
            </a:r>
          </a:p>
        </p:txBody>
      </p:sp>
      <p:sp>
        <p:nvSpPr>
          <p:cNvPr id="21" name="Content Placeholder 3">
            <a:extLst>
              <a:ext uri="{FF2B5EF4-FFF2-40B4-BE49-F238E27FC236}">
                <a16:creationId xmlns:a16="http://schemas.microsoft.com/office/drawing/2014/main" id="{D8823674-FBB1-4551-AC02-90DB5D85F417}"/>
              </a:ext>
            </a:extLst>
          </p:cNvPr>
          <p:cNvSpPr>
            <a:spLocks noGrp="1"/>
          </p:cNvSpPr>
          <p:nvPr>
            <p:ph sz="quarter" idx="53"/>
          </p:nvPr>
        </p:nvSpPr>
        <p:spPr bwMode="gray">
          <a:xfrm>
            <a:off x="1770502" y="1844826"/>
            <a:ext cx="1878630" cy="534375"/>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a:t>
            </a:r>
          </a:p>
        </p:txBody>
      </p:sp>
      <p:sp>
        <p:nvSpPr>
          <p:cNvPr id="30" name="Content Placeholder 3">
            <a:extLst>
              <a:ext uri="{FF2B5EF4-FFF2-40B4-BE49-F238E27FC236}">
                <a16:creationId xmlns:a16="http://schemas.microsoft.com/office/drawing/2014/main" id="{022D9BBD-A252-4309-A295-ED6177147C22}"/>
              </a:ext>
            </a:extLst>
          </p:cNvPr>
          <p:cNvSpPr>
            <a:spLocks noGrp="1"/>
          </p:cNvSpPr>
          <p:nvPr>
            <p:ph sz="quarter" idx="54"/>
          </p:nvPr>
        </p:nvSpPr>
        <p:spPr bwMode="gray">
          <a:xfrm>
            <a:off x="1770502" y="3178604"/>
            <a:ext cx="1878630" cy="534375"/>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a:t>
            </a:r>
          </a:p>
        </p:txBody>
      </p:sp>
      <p:sp>
        <p:nvSpPr>
          <p:cNvPr id="31" name="Content Placeholder 3">
            <a:extLst>
              <a:ext uri="{FF2B5EF4-FFF2-40B4-BE49-F238E27FC236}">
                <a16:creationId xmlns:a16="http://schemas.microsoft.com/office/drawing/2014/main" id="{94C57C6C-1977-455A-A9A5-50449BAFD477}"/>
              </a:ext>
            </a:extLst>
          </p:cNvPr>
          <p:cNvSpPr>
            <a:spLocks noGrp="1"/>
          </p:cNvSpPr>
          <p:nvPr>
            <p:ph sz="quarter" idx="55"/>
          </p:nvPr>
        </p:nvSpPr>
        <p:spPr bwMode="gray">
          <a:xfrm>
            <a:off x="1770502" y="4494195"/>
            <a:ext cx="1878630" cy="534375"/>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a:t>
            </a:r>
          </a:p>
        </p:txBody>
      </p:sp>
      <p:sp>
        <p:nvSpPr>
          <p:cNvPr id="33" name="Content Placeholder 3">
            <a:extLst>
              <a:ext uri="{FF2B5EF4-FFF2-40B4-BE49-F238E27FC236}">
                <a16:creationId xmlns:a16="http://schemas.microsoft.com/office/drawing/2014/main" id="{1CC08C47-21F2-4262-A804-D297AEF30EEC}"/>
              </a:ext>
            </a:extLst>
          </p:cNvPr>
          <p:cNvSpPr>
            <a:spLocks noGrp="1"/>
          </p:cNvSpPr>
          <p:nvPr>
            <p:ph sz="quarter" idx="56"/>
          </p:nvPr>
        </p:nvSpPr>
        <p:spPr bwMode="gray">
          <a:xfrm>
            <a:off x="1770502" y="5814841"/>
            <a:ext cx="1878630" cy="534375"/>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a:t>
            </a:r>
          </a:p>
        </p:txBody>
      </p:sp>
      <p:sp>
        <p:nvSpPr>
          <p:cNvPr id="3" name="Slide Number Placeholder 2">
            <a:extLst>
              <a:ext uri="{FF2B5EF4-FFF2-40B4-BE49-F238E27FC236}">
                <a16:creationId xmlns:a16="http://schemas.microsoft.com/office/drawing/2014/main" id="{B782CADA-9D05-4BC9-9B22-DBA7C65BDEA5}"/>
              </a:ext>
            </a:extLst>
          </p:cNvPr>
          <p:cNvSpPr>
            <a:spLocks noGrp="1"/>
          </p:cNvSpPr>
          <p:nvPr>
            <p:ph type="sldNum" sz="quarter" idx="58"/>
          </p:nvPr>
        </p:nvSpPr>
        <p:spPr/>
        <p:txBody>
          <a:bodyPr/>
          <a:lstStyle/>
          <a:p>
            <a:fld id="{C24EC536-6FE3-4540-8D85-74C58F0BF697}" type="slidenum">
              <a:rPr lang="en-US" smtClean="0"/>
              <a:pPr/>
              <a:t>‹#›</a:t>
            </a:fld>
            <a:endParaRPr lang="en-US"/>
          </a:p>
        </p:txBody>
      </p:sp>
      <p:sp>
        <p:nvSpPr>
          <p:cNvPr id="24" name="Footer Placeholder 5">
            <a:extLst>
              <a:ext uri="{FF2B5EF4-FFF2-40B4-BE49-F238E27FC236}">
                <a16:creationId xmlns:a16="http://schemas.microsoft.com/office/drawing/2014/main" id="{292C7BF6-221B-4AEA-95B3-C1AA8E5D9EC6}"/>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11429118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3) &amp; Content (3) &amp; Numbers (3)">
    <p:spTree>
      <p:nvGrpSpPr>
        <p:cNvPr id="1" name=""/>
        <p:cNvGrpSpPr/>
        <p:nvPr/>
      </p:nvGrpSpPr>
      <p:grpSpPr>
        <a:xfrm>
          <a:off x="0" y="0"/>
          <a:ext cx="0" cy="0"/>
          <a:chOff x="0" y="0"/>
          <a:chExt cx="0" cy="0"/>
        </a:xfrm>
      </p:grpSpPr>
      <p:sp>
        <p:nvSpPr>
          <p:cNvPr id="38" name="Text Placeholder 11">
            <a:extLst>
              <a:ext uri="{FF2B5EF4-FFF2-40B4-BE49-F238E27FC236}">
                <a16:creationId xmlns:a16="http://schemas.microsoft.com/office/drawing/2014/main" id="{334276D4-69E8-479D-9F34-5E846D41D7C3}"/>
              </a:ext>
            </a:extLst>
          </p:cNvPr>
          <p:cNvSpPr>
            <a:spLocks noGrp="1"/>
          </p:cNvSpPr>
          <p:nvPr>
            <p:ph type="body" sz="quarter" idx="23"/>
          </p:nvPr>
        </p:nvSpPr>
        <p:spPr bwMode="gray">
          <a:xfrm>
            <a:off x="263524" y="3416161"/>
            <a:ext cx="3528219"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accent1"/>
                </a:solidFill>
              </a:defRPr>
            </a:lvl2pPr>
            <a:lvl3pPr marL="0" indent="0">
              <a:lnSpc>
                <a:spcPct val="100000"/>
              </a:lnSpc>
              <a:spcBef>
                <a:spcPts val="100"/>
              </a:spcBef>
              <a:buNone/>
              <a:defRPr sz="1600" b="1">
                <a:solidFill>
                  <a:schemeClr val="accent1"/>
                </a:solidFill>
              </a:defRPr>
            </a:lvl3pPr>
            <a:lvl4pPr marL="0" indent="0">
              <a:lnSpc>
                <a:spcPct val="100000"/>
              </a:lnSpc>
              <a:spcBef>
                <a:spcPts val="100"/>
              </a:spcBef>
              <a:buNone/>
              <a:defRPr sz="1600" b="1">
                <a:solidFill>
                  <a:schemeClr val="accent1"/>
                </a:solidFill>
              </a:defRPr>
            </a:lvl4pPr>
            <a:lvl5pPr marL="0" indent="0">
              <a:lnSpc>
                <a:spcPct val="100000"/>
              </a:lnSpc>
              <a:spcBef>
                <a:spcPts val="100"/>
              </a:spcBef>
              <a:buNone/>
              <a:defRPr sz="1600" b="1">
                <a:solidFill>
                  <a:schemeClr val="accent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39" name="Text Placeholder 11">
            <a:extLst>
              <a:ext uri="{FF2B5EF4-FFF2-40B4-BE49-F238E27FC236}">
                <a16:creationId xmlns:a16="http://schemas.microsoft.com/office/drawing/2014/main" id="{D78A5E39-BD74-4E47-BCC6-1789A4ECF3F4}"/>
              </a:ext>
            </a:extLst>
          </p:cNvPr>
          <p:cNvSpPr>
            <a:spLocks noGrp="1"/>
          </p:cNvSpPr>
          <p:nvPr>
            <p:ph type="body" sz="quarter" idx="24"/>
          </p:nvPr>
        </p:nvSpPr>
        <p:spPr bwMode="gray">
          <a:xfrm>
            <a:off x="4325749" y="3416161"/>
            <a:ext cx="3528036"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tx1"/>
                </a:solidFill>
              </a:defRPr>
            </a:lvl2pPr>
            <a:lvl3pPr marL="0" indent="0">
              <a:lnSpc>
                <a:spcPct val="100000"/>
              </a:lnSpc>
              <a:spcBef>
                <a:spcPts val="100"/>
              </a:spcBef>
              <a:buNone/>
              <a:defRPr sz="1600" b="1">
                <a:solidFill>
                  <a:schemeClr val="tx1"/>
                </a:solidFill>
              </a:defRPr>
            </a:lvl3pPr>
            <a:lvl4pPr marL="0" indent="0">
              <a:lnSpc>
                <a:spcPct val="100000"/>
              </a:lnSpc>
              <a:spcBef>
                <a:spcPts val="100"/>
              </a:spcBef>
              <a:buNone/>
              <a:defRPr sz="1600" b="1">
                <a:solidFill>
                  <a:schemeClr val="tx1"/>
                </a:solidFill>
              </a:defRPr>
            </a:lvl4pPr>
            <a:lvl5pPr marL="0" indent="0">
              <a:lnSpc>
                <a:spcPct val="100000"/>
              </a:lnSpc>
              <a:spcBef>
                <a:spcPts val="100"/>
              </a:spcBef>
              <a:buNone/>
              <a:defRPr sz="1600" b="1">
                <a:solidFill>
                  <a:schemeClr val="tx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40" name="Text Placeholder 11">
            <a:extLst>
              <a:ext uri="{FF2B5EF4-FFF2-40B4-BE49-F238E27FC236}">
                <a16:creationId xmlns:a16="http://schemas.microsoft.com/office/drawing/2014/main" id="{25E45DFB-3F74-413C-840C-C77358A01D7D}"/>
              </a:ext>
            </a:extLst>
          </p:cNvPr>
          <p:cNvSpPr>
            <a:spLocks noGrp="1"/>
          </p:cNvSpPr>
          <p:nvPr>
            <p:ph type="body" sz="quarter" idx="25"/>
          </p:nvPr>
        </p:nvSpPr>
        <p:spPr bwMode="gray">
          <a:xfrm>
            <a:off x="8381696" y="3416161"/>
            <a:ext cx="3546779"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accent4"/>
                </a:solidFill>
              </a:defRPr>
            </a:lvl2pPr>
            <a:lvl3pPr marL="0" indent="0">
              <a:lnSpc>
                <a:spcPct val="100000"/>
              </a:lnSpc>
              <a:spcBef>
                <a:spcPts val="100"/>
              </a:spcBef>
              <a:buNone/>
              <a:defRPr sz="1600" b="1">
                <a:solidFill>
                  <a:schemeClr val="accent4"/>
                </a:solidFill>
              </a:defRPr>
            </a:lvl3pPr>
            <a:lvl4pPr marL="0" indent="0">
              <a:lnSpc>
                <a:spcPct val="100000"/>
              </a:lnSpc>
              <a:spcBef>
                <a:spcPts val="100"/>
              </a:spcBef>
              <a:buNone/>
              <a:defRPr sz="1600" b="1">
                <a:solidFill>
                  <a:schemeClr val="accent4"/>
                </a:solidFill>
              </a:defRPr>
            </a:lvl4pPr>
            <a:lvl5pPr marL="0" indent="0">
              <a:lnSpc>
                <a:spcPct val="100000"/>
              </a:lnSpc>
              <a:spcBef>
                <a:spcPts val="100"/>
              </a:spcBef>
              <a:buNone/>
              <a:defRPr sz="1600" b="1">
                <a:solidFill>
                  <a:schemeClr val="accent4"/>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41" name="Content Placeholder 3">
            <a:extLst>
              <a:ext uri="{FF2B5EF4-FFF2-40B4-BE49-F238E27FC236}">
                <a16:creationId xmlns:a16="http://schemas.microsoft.com/office/drawing/2014/main" id="{12C3E05B-F4DE-48A5-96D0-3C4010D5B8F8}"/>
              </a:ext>
            </a:extLst>
          </p:cNvPr>
          <p:cNvSpPr>
            <a:spLocks noGrp="1"/>
          </p:cNvSpPr>
          <p:nvPr>
            <p:ph sz="quarter" idx="26"/>
          </p:nvPr>
        </p:nvSpPr>
        <p:spPr bwMode="gray">
          <a:xfrm>
            <a:off x="4325750" y="3787380"/>
            <a:ext cx="3528034" cy="965736"/>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2" name="Content Placeholder 3">
            <a:extLst>
              <a:ext uri="{FF2B5EF4-FFF2-40B4-BE49-F238E27FC236}">
                <a16:creationId xmlns:a16="http://schemas.microsoft.com/office/drawing/2014/main" id="{732C4B7D-BBBD-47FD-B2B2-17406547E1D4}"/>
              </a:ext>
            </a:extLst>
          </p:cNvPr>
          <p:cNvSpPr>
            <a:spLocks noGrp="1"/>
          </p:cNvSpPr>
          <p:nvPr>
            <p:ph sz="quarter" idx="27"/>
          </p:nvPr>
        </p:nvSpPr>
        <p:spPr bwMode="gray">
          <a:xfrm>
            <a:off x="8381697" y="3787380"/>
            <a:ext cx="3546779" cy="965736"/>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3" name="Content Placeholder 3">
            <a:extLst>
              <a:ext uri="{FF2B5EF4-FFF2-40B4-BE49-F238E27FC236}">
                <a16:creationId xmlns:a16="http://schemas.microsoft.com/office/drawing/2014/main" id="{991CCDC2-331B-485D-A908-198D803BF9B8}"/>
              </a:ext>
            </a:extLst>
          </p:cNvPr>
          <p:cNvSpPr>
            <a:spLocks noGrp="1"/>
          </p:cNvSpPr>
          <p:nvPr>
            <p:ph sz="quarter" idx="28"/>
          </p:nvPr>
        </p:nvSpPr>
        <p:spPr bwMode="gray">
          <a:xfrm>
            <a:off x="263524" y="3787380"/>
            <a:ext cx="3528219" cy="965736"/>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7" name="Content Placeholder 6">
            <a:extLst>
              <a:ext uri="{FF2B5EF4-FFF2-40B4-BE49-F238E27FC236}">
                <a16:creationId xmlns:a16="http://schemas.microsoft.com/office/drawing/2014/main" id="{FF461397-9E3E-4AF0-993E-CDCD014A8749}"/>
              </a:ext>
            </a:extLst>
          </p:cNvPr>
          <p:cNvSpPr>
            <a:spLocks noGrp="1"/>
          </p:cNvSpPr>
          <p:nvPr>
            <p:ph sz="quarter" idx="43" hasCustomPrompt="1"/>
          </p:nvPr>
        </p:nvSpPr>
        <p:spPr>
          <a:xfrm>
            <a:off x="263526" y="2341885"/>
            <a:ext cx="1512000" cy="943200"/>
          </a:xfrm>
          <a:prstGeom prst="rect">
            <a:avLst/>
          </a:prstGeom>
          <a:noFill/>
        </p:spPr>
        <p:txBody>
          <a:bodyPr tIns="0" anchor="t" anchorCtr="0"/>
          <a:lstStyle>
            <a:lvl1pPr algn="l">
              <a:spcBef>
                <a:spcPts val="0"/>
              </a:spcBef>
              <a:defRPr sz="6600" b="1">
                <a:solidFill>
                  <a:schemeClr val="tx2"/>
                </a:solidFill>
                <a:latin typeface="+mn-lt"/>
                <a:ea typeface="Arial" panose="020B0604020202020204" pitchFamily="34" charset="0"/>
                <a:cs typeface="Arial" panose="020B0604020202020204" pitchFamily="34" charset="0"/>
              </a:defRPr>
            </a:lvl1pPr>
          </a:lstStyle>
          <a:p>
            <a:pPr lvl="0"/>
            <a:r>
              <a:rPr lang="en-US"/>
              <a:t>01.</a:t>
            </a:r>
          </a:p>
        </p:txBody>
      </p:sp>
      <p:sp>
        <p:nvSpPr>
          <p:cNvPr id="28" name="Content Placeholder 6">
            <a:extLst>
              <a:ext uri="{FF2B5EF4-FFF2-40B4-BE49-F238E27FC236}">
                <a16:creationId xmlns:a16="http://schemas.microsoft.com/office/drawing/2014/main" id="{A6A7DFB3-349A-4DAD-B217-CF4EC389CA56}"/>
              </a:ext>
            </a:extLst>
          </p:cNvPr>
          <p:cNvSpPr>
            <a:spLocks noGrp="1"/>
          </p:cNvSpPr>
          <p:nvPr>
            <p:ph sz="quarter" idx="44" hasCustomPrompt="1"/>
          </p:nvPr>
        </p:nvSpPr>
        <p:spPr>
          <a:xfrm>
            <a:off x="4325561" y="2341885"/>
            <a:ext cx="1512000" cy="943200"/>
          </a:xfrm>
          <a:prstGeom prst="rect">
            <a:avLst/>
          </a:prstGeom>
          <a:noFill/>
        </p:spPr>
        <p:txBody>
          <a:bodyPr tIns="0" anchor="t" anchorCtr="0"/>
          <a:lstStyle>
            <a:lvl1pPr algn="l">
              <a:spcBef>
                <a:spcPts val="0"/>
              </a:spcBef>
              <a:defRPr sz="6600" b="1">
                <a:solidFill>
                  <a:schemeClr val="tx2"/>
                </a:solidFill>
                <a:latin typeface="+mn-lt"/>
                <a:ea typeface="Arial" panose="020B0604020202020204" pitchFamily="34" charset="0"/>
                <a:cs typeface="Arial" panose="020B0604020202020204" pitchFamily="34" charset="0"/>
              </a:defRPr>
            </a:lvl1pPr>
          </a:lstStyle>
          <a:p>
            <a:pPr lvl="0"/>
            <a:r>
              <a:rPr lang="en-US"/>
              <a:t>02.</a:t>
            </a:r>
          </a:p>
        </p:txBody>
      </p:sp>
      <p:sp>
        <p:nvSpPr>
          <p:cNvPr id="29" name="Content Placeholder 6">
            <a:extLst>
              <a:ext uri="{FF2B5EF4-FFF2-40B4-BE49-F238E27FC236}">
                <a16:creationId xmlns:a16="http://schemas.microsoft.com/office/drawing/2014/main" id="{8F31884C-A4A7-4688-ACCF-FD03ED05AA24}"/>
              </a:ext>
            </a:extLst>
          </p:cNvPr>
          <p:cNvSpPr>
            <a:spLocks noGrp="1"/>
          </p:cNvSpPr>
          <p:nvPr>
            <p:ph sz="quarter" idx="45" hasCustomPrompt="1"/>
          </p:nvPr>
        </p:nvSpPr>
        <p:spPr>
          <a:xfrm>
            <a:off x="8381692" y="2341885"/>
            <a:ext cx="1512000" cy="943200"/>
          </a:xfrm>
          <a:prstGeom prst="rect">
            <a:avLst/>
          </a:prstGeom>
          <a:noFill/>
        </p:spPr>
        <p:txBody>
          <a:bodyPr tIns="0" anchor="t" anchorCtr="0"/>
          <a:lstStyle>
            <a:lvl1pPr algn="l">
              <a:spcBef>
                <a:spcPts val="0"/>
              </a:spcBef>
              <a:defRPr sz="6600" b="1">
                <a:solidFill>
                  <a:schemeClr val="tx2"/>
                </a:solidFill>
                <a:latin typeface="+mn-lt"/>
                <a:ea typeface="Arial" panose="020B0604020202020204" pitchFamily="34" charset="0"/>
                <a:cs typeface="Arial" panose="020B0604020202020204" pitchFamily="34" charset="0"/>
              </a:defRPr>
            </a:lvl1pPr>
          </a:lstStyle>
          <a:p>
            <a:pPr lvl="0"/>
            <a:r>
              <a:rPr lang="en-US"/>
              <a:t>03.</a:t>
            </a:r>
          </a:p>
        </p:txBody>
      </p:sp>
      <p:sp>
        <p:nvSpPr>
          <p:cNvPr id="19" name="Title 1">
            <a:extLst>
              <a:ext uri="{FF2B5EF4-FFF2-40B4-BE49-F238E27FC236}">
                <a16:creationId xmlns:a16="http://schemas.microsoft.com/office/drawing/2014/main" id="{5A74342C-ADC8-4817-82CE-51621131984D}"/>
              </a:ext>
            </a:extLst>
          </p:cNvPr>
          <p:cNvSpPr>
            <a:spLocks noGrp="1"/>
          </p:cNvSpPr>
          <p:nvPr>
            <p:ph type="title"/>
          </p:nvPr>
        </p:nvSpPr>
        <p:spPr>
          <a:xfrm>
            <a:off x="263524" y="187199"/>
            <a:ext cx="8856000" cy="435600"/>
          </a:xfrm>
        </p:spPr>
        <p:txBody>
          <a:bodyPr anchor="ctr">
            <a:noAutofit/>
          </a:bodyPr>
          <a:lstStyle>
            <a:lvl1pPr>
              <a:defRPr sz="2400"/>
            </a:lvl1pPr>
          </a:lstStyle>
          <a:p>
            <a:r>
              <a:rPr lang="en-US"/>
              <a:t>Click to edit Master title style</a:t>
            </a:r>
          </a:p>
        </p:txBody>
      </p:sp>
      <p:sp>
        <p:nvSpPr>
          <p:cNvPr id="3" name="Slide Number Placeholder 2">
            <a:extLst>
              <a:ext uri="{FF2B5EF4-FFF2-40B4-BE49-F238E27FC236}">
                <a16:creationId xmlns:a16="http://schemas.microsoft.com/office/drawing/2014/main" id="{C88E4E73-ADEC-442F-A098-73C03F88ADA3}"/>
              </a:ext>
            </a:extLst>
          </p:cNvPr>
          <p:cNvSpPr>
            <a:spLocks noGrp="1"/>
          </p:cNvSpPr>
          <p:nvPr>
            <p:ph type="sldNum" sz="quarter" idx="48"/>
          </p:nvPr>
        </p:nvSpPr>
        <p:spPr/>
        <p:txBody>
          <a:bodyPr/>
          <a:lstStyle/>
          <a:p>
            <a:fld id="{C24EC536-6FE3-4540-8D85-74C58F0BF697}" type="slidenum">
              <a:rPr lang="en-US" smtClean="0"/>
              <a:pPr/>
              <a:t>‹#›</a:t>
            </a:fld>
            <a:endParaRPr lang="en-US"/>
          </a:p>
        </p:txBody>
      </p:sp>
      <p:sp>
        <p:nvSpPr>
          <p:cNvPr id="16" name="Footer Placeholder 5">
            <a:extLst>
              <a:ext uri="{FF2B5EF4-FFF2-40B4-BE49-F238E27FC236}">
                <a16:creationId xmlns:a16="http://schemas.microsoft.com/office/drawing/2014/main" id="{64B80D57-30E3-4F80-83B9-AA30A5759E6B}"/>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228323526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3) &amp; Content (6) &amp; Numbers (3)">
    <p:spTree>
      <p:nvGrpSpPr>
        <p:cNvPr id="1" name=""/>
        <p:cNvGrpSpPr/>
        <p:nvPr/>
      </p:nvGrpSpPr>
      <p:grpSpPr>
        <a:xfrm>
          <a:off x="0" y="0"/>
          <a:ext cx="0" cy="0"/>
          <a:chOff x="0" y="0"/>
          <a:chExt cx="0" cy="0"/>
        </a:xfrm>
      </p:grpSpPr>
      <p:sp>
        <p:nvSpPr>
          <p:cNvPr id="27" name="Text Placeholder 11">
            <a:extLst>
              <a:ext uri="{FF2B5EF4-FFF2-40B4-BE49-F238E27FC236}">
                <a16:creationId xmlns:a16="http://schemas.microsoft.com/office/drawing/2014/main" id="{EBB36A58-C548-4E9E-85C3-DEB5102C5138}"/>
              </a:ext>
            </a:extLst>
          </p:cNvPr>
          <p:cNvSpPr>
            <a:spLocks noGrp="1"/>
          </p:cNvSpPr>
          <p:nvPr>
            <p:ph type="body" sz="quarter" idx="25"/>
          </p:nvPr>
        </p:nvSpPr>
        <p:spPr bwMode="gray">
          <a:xfrm>
            <a:off x="1787157" y="4985012"/>
            <a:ext cx="1868031"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accent4"/>
                </a:solidFill>
              </a:defRPr>
            </a:lvl2pPr>
            <a:lvl3pPr marL="0" indent="0">
              <a:lnSpc>
                <a:spcPct val="100000"/>
              </a:lnSpc>
              <a:spcBef>
                <a:spcPts val="100"/>
              </a:spcBef>
              <a:buNone/>
              <a:defRPr sz="1600" b="1">
                <a:solidFill>
                  <a:schemeClr val="accent4"/>
                </a:solidFill>
              </a:defRPr>
            </a:lvl3pPr>
            <a:lvl4pPr marL="0" indent="0">
              <a:lnSpc>
                <a:spcPct val="100000"/>
              </a:lnSpc>
              <a:spcBef>
                <a:spcPts val="100"/>
              </a:spcBef>
              <a:buNone/>
              <a:defRPr sz="1600" b="1">
                <a:solidFill>
                  <a:schemeClr val="accent4"/>
                </a:solidFill>
              </a:defRPr>
            </a:lvl4pPr>
            <a:lvl5pPr marL="0" indent="0">
              <a:lnSpc>
                <a:spcPct val="100000"/>
              </a:lnSpc>
              <a:spcBef>
                <a:spcPts val="100"/>
              </a:spcBef>
              <a:buNone/>
              <a:defRPr sz="1600" b="1">
                <a:solidFill>
                  <a:schemeClr val="accent4"/>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a:t>
            </a:r>
          </a:p>
        </p:txBody>
      </p:sp>
      <p:sp>
        <p:nvSpPr>
          <p:cNvPr id="28" name="Text Placeholder 11">
            <a:extLst>
              <a:ext uri="{FF2B5EF4-FFF2-40B4-BE49-F238E27FC236}">
                <a16:creationId xmlns:a16="http://schemas.microsoft.com/office/drawing/2014/main" id="{A8E13FBB-E82B-48DF-885F-E6FC647B2E9F}"/>
              </a:ext>
            </a:extLst>
          </p:cNvPr>
          <p:cNvSpPr>
            <a:spLocks noGrp="1"/>
          </p:cNvSpPr>
          <p:nvPr>
            <p:ph type="body" sz="quarter" idx="23"/>
          </p:nvPr>
        </p:nvSpPr>
        <p:spPr bwMode="gray">
          <a:xfrm>
            <a:off x="1770501" y="1473599"/>
            <a:ext cx="1878632"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accent1"/>
                </a:solidFill>
              </a:defRPr>
            </a:lvl2pPr>
            <a:lvl3pPr marL="0" indent="0">
              <a:lnSpc>
                <a:spcPct val="100000"/>
              </a:lnSpc>
              <a:spcBef>
                <a:spcPts val="100"/>
              </a:spcBef>
              <a:buNone/>
              <a:defRPr sz="1600" b="1">
                <a:solidFill>
                  <a:schemeClr val="accent1"/>
                </a:solidFill>
              </a:defRPr>
            </a:lvl3pPr>
            <a:lvl4pPr marL="0" indent="0">
              <a:lnSpc>
                <a:spcPct val="100000"/>
              </a:lnSpc>
              <a:spcBef>
                <a:spcPts val="100"/>
              </a:spcBef>
              <a:buNone/>
              <a:defRPr sz="1600" b="1">
                <a:solidFill>
                  <a:schemeClr val="accent1"/>
                </a:solidFill>
              </a:defRPr>
            </a:lvl4pPr>
            <a:lvl5pPr marL="0" indent="0">
              <a:lnSpc>
                <a:spcPct val="100000"/>
              </a:lnSpc>
              <a:spcBef>
                <a:spcPts val="100"/>
              </a:spcBef>
              <a:buNone/>
              <a:defRPr sz="1600" b="1">
                <a:solidFill>
                  <a:schemeClr val="accent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a:t>
            </a:r>
          </a:p>
        </p:txBody>
      </p:sp>
      <p:sp>
        <p:nvSpPr>
          <p:cNvPr id="29" name="Text Placeholder 11">
            <a:extLst>
              <a:ext uri="{FF2B5EF4-FFF2-40B4-BE49-F238E27FC236}">
                <a16:creationId xmlns:a16="http://schemas.microsoft.com/office/drawing/2014/main" id="{BEE4DB48-EE10-4614-9031-A00AE1B5E196}"/>
              </a:ext>
            </a:extLst>
          </p:cNvPr>
          <p:cNvSpPr>
            <a:spLocks noGrp="1"/>
          </p:cNvSpPr>
          <p:nvPr>
            <p:ph type="body" sz="quarter" idx="24"/>
          </p:nvPr>
        </p:nvSpPr>
        <p:spPr bwMode="gray">
          <a:xfrm>
            <a:off x="1770499" y="3240301"/>
            <a:ext cx="1878631"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tx1"/>
                </a:solidFill>
              </a:defRPr>
            </a:lvl2pPr>
            <a:lvl3pPr marL="0" indent="0">
              <a:lnSpc>
                <a:spcPct val="100000"/>
              </a:lnSpc>
              <a:spcBef>
                <a:spcPts val="100"/>
              </a:spcBef>
              <a:buNone/>
              <a:defRPr sz="1600" b="1">
                <a:solidFill>
                  <a:schemeClr val="tx1"/>
                </a:solidFill>
              </a:defRPr>
            </a:lvl3pPr>
            <a:lvl4pPr marL="0" indent="0">
              <a:lnSpc>
                <a:spcPct val="100000"/>
              </a:lnSpc>
              <a:spcBef>
                <a:spcPts val="100"/>
              </a:spcBef>
              <a:buNone/>
              <a:defRPr sz="1600" b="1">
                <a:solidFill>
                  <a:schemeClr val="tx1"/>
                </a:solidFill>
              </a:defRPr>
            </a:lvl4pPr>
            <a:lvl5pPr marL="0" indent="0">
              <a:lnSpc>
                <a:spcPct val="100000"/>
              </a:lnSpc>
              <a:spcBef>
                <a:spcPts val="100"/>
              </a:spcBef>
              <a:buNone/>
              <a:defRPr sz="1600" b="1">
                <a:solidFill>
                  <a:schemeClr val="tx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a:t>
            </a:r>
          </a:p>
        </p:txBody>
      </p:sp>
      <p:sp>
        <p:nvSpPr>
          <p:cNvPr id="30" name="Content Placeholder 3">
            <a:extLst>
              <a:ext uri="{FF2B5EF4-FFF2-40B4-BE49-F238E27FC236}">
                <a16:creationId xmlns:a16="http://schemas.microsoft.com/office/drawing/2014/main" id="{65119589-6F57-4A69-9736-D33271CF00E2}"/>
              </a:ext>
            </a:extLst>
          </p:cNvPr>
          <p:cNvSpPr>
            <a:spLocks noGrp="1"/>
          </p:cNvSpPr>
          <p:nvPr>
            <p:ph sz="quarter" idx="26"/>
          </p:nvPr>
        </p:nvSpPr>
        <p:spPr bwMode="gray">
          <a:xfrm>
            <a:off x="1770502" y="1844826"/>
            <a:ext cx="1878630" cy="1008108"/>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a:t>
            </a:r>
          </a:p>
        </p:txBody>
      </p:sp>
      <p:sp>
        <p:nvSpPr>
          <p:cNvPr id="31" name="Content Placeholder 3">
            <a:extLst>
              <a:ext uri="{FF2B5EF4-FFF2-40B4-BE49-F238E27FC236}">
                <a16:creationId xmlns:a16="http://schemas.microsoft.com/office/drawing/2014/main" id="{628A1FB3-6503-43D5-9169-34BFEED09C8F}"/>
              </a:ext>
            </a:extLst>
          </p:cNvPr>
          <p:cNvSpPr>
            <a:spLocks noGrp="1"/>
          </p:cNvSpPr>
          <p:nvPr>
            <p:ph sz="quarter" idx="27"/>
          </p:nvPr>
        </p:nvSpPr>
        <p:spPr bwMode="gray">
          <a:xfrm>
            <a:off x="1770502" y="3600531"/>
            <a:ext cx="1878630" cy="982330"/>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a:t>
            </a:r>
          </a:p>
        </p:txBody>
      </p:sp>
      <p:sp>
        <p:nvSpPr>
          <p:cNvPr id="32" name="Content Placeholder 3">
            <a:extLst>
              <a:ext uri="{FF2B5EF4-FFF2-40B4-BE49-F238E27FC236}">
                <a16:creationId xmlns:a16="http://schemas.microsoft.com/office/drawing/2014/main" id="{1C5AA962-6BDD-4F47-9221-9D1520C30F36}"/>
              </a:ext>
            </a:extLst>
          </p:cNvPr>
          <p:cNvSpPr>
            <a:spLocks noGrp="1"/>
          </p:cNvSpPr>
          <p:nvPr>
            <p:ph sz="quarter" idx="28"/>
          </p:nvPr>
        </p:nvSpPr>
        <p:spPr bwMode="gray">
          <a:xfrm>
            <a:off x="1770502" y="5362908"/>
            <a:ext cx="1878630" cy="982330"/>
          </a:xfrm>
        </p:spPr>
        <p:txBody>
          <a:bodyPr lIns="0" tIns="0" rIns="0" bIns="0"/>
          <a:lstStyle>
            <a:lvl1pPr>
              <a:lnSpc>
                <a:spcPct val="100000"/>
              </a:lnSpc>
              <a:spcBef>
                <a:spcPts val="600"/>
              </a:spcBef>
              <a:defRPr/>
            </a:lvl1pPr>
            <a:lvl2pPr marL="0" indent="0">
              <a:lnSpc>
                <a:spcPct val="100000"/>
              </a:lnSpc>
              <a:spcBef>
                <a:spcPts val="600"/>
              </a:spcBef>
              <a:buNone/>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a:t>
            </a:r>
          </a:p>
        </p:txBody>
      </p:sp>
      <p:sp>
        <p:nvSpPr>
          <p:cNvPr id="48" name="Content Placeholder 3">
            <a:extLst>
              <a:ext uri="{FF2B5EF4-FFF2-40B4-BE49-F238E27FC236}">
                <a16:creationId xmlns:a16="http://schemas.microsoft.com/office/drawing/2014/main" id="{2F992E05-4AC2-4005-9AA5-948676B96ADD}"/>
              </a:ext>
            </a:extLst>
          </p:cNvPr>
          <p:cNvSpPr>
            <a:spLocks noGrp="1"/>
          </p:cNvSpPr>
          <p:nvPr>
            <p:ph sz="quarter" idx="29"/>
          </p:nvPr>
        </p:nvSpPr>
        <p:spPr bwMode="gray">
          <a:xfrm>
            <a:off x="3921690" y="1376172"/>
            <a:ext cx="8006785" cy="1476762"/>
          </a:xfrm>
        </p:spPr>
        <p:txBody>
          <a:bodyPr lIns="0" tIns="108000" rIns="0" bIns="0"/>
          <a:lstStyle>
            <a:lvl1pPr>
              <a:lnSpc>
                <a:spcPct val="100000"/>
              </a:lnSpc>
              <a:spcBef>
                <a:spcPts val="600"/>
              </a:spcBef>
              <a:defRPr sz="1200"/>
            </a:lvl1pPr>
            <a:lvl2pPr>
              <a:lnSpc>
                <a:spcPct val="100000"/>
              </a:lnSpc>
              <a:spcBef>
                <a:spcPts val="600"/>
              </a:spcBef>
              <a:defRPr sz="1200"/>
            </a:lvl2pPr>
            <a:lvl3pPr>
              <a:lnSpc>
                <a:spcPct val="100000"/>
              </a:lnSpc>
              <a:spcBef>
                <a:spcPts val="600"/>
              </a:spcBef>
              <a:defRPr sz="1200"/>
            </a:lvl3pPr>
            <a:lvl4pPr>
              <a:lnSpc>
                <a:spcPct val="100000"/>
              </a:lnSpc>
              <a:spcBef>
                <a:spcPts val="600"/>
              </a:spcBef>
              <a:defRPr sz="1200"/>
            </a:lvl4pPr>
            <a:lvl5pPr>
              <a:lnSpc>
                <a:spcPct val="100000"/>
              </a:lnSpc>
              <a:spcBef>
                <a:spcPts val="6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9" name="Content Placeholder 3">
            <a:extLst>
              <a:ext uri="{FF2B5EF4-FFF2-40B4-BE49-F238E27FC236}">
                <a16:creationId xmlns:a16="http://schemas.microsoft.com/office/drawing/2014/main" id="{C7D8B73D-DFFB-4564-9913-1F4A91652E6B}"/>
              </a:ext>
            </a:extLst>
          </p:cNvPr>
          <p:cNvSpPr>
            <a:spLocks noGrp="1"/>
          </p:cNvSpPr>
          <p:nvPr>
            <p:ph sz="quarter" idx="30"/>
          </p:nvPr>
        </p:nvSpPr>
        <p:spPr bwMode="gray">
          <a:xfrm>
            <a:off x="3921690" y="3125397"/>
            <a:ext cx="8006785" cy="1457464"/>
          </a:xfrm>
        </p:spPr>
        <p:txBody>
          <a:bodyPr lIns="0" tIns="108000" rIns="0" bIns="0"/>
          <a:lstStyle>
            <a:lvl1pPr>
              <a:lnSpc>
                <a:spcPct val="100000"/>
              </a:lnSpc>
              <a:spcBef>
                <a:spcPts val="600"/>
              </a:spcBef>
              <a:defRPr sz="1200"/>
            </a:lvl1pPr>
            <a:lvl2pPr>
              <a:lnSpc>
                <a:spcPct val="100000"/>
              </a:lnSpc>
              <a:spcBef>
                <a:spcPts val="600"/>
              </a:spcBef>
              <a:defRPr sz="1200"/>
            </a:lvl2pPr>
            <a:lvl3pPr>
              <a:lnSpc>
                <a:spcPct val="100000"/>
              </a:lnSpc>
              <a:spcBef>
                <a:spcPts val="600"/>
              </a:spcBef>
              <a:defRPr sz="1200"/>
            </a:lvl3pPr>
            <a:lvl4pPr>
              <a:lnSpc>
                <a:spcPct val="100000"/>
              </a:lnSpc>
              <a:spcBef>
                <a:spcPts val="600"/>
              </a:spcBef>
              <a:defRPr sz="1200"/>
            </a:lvl4pPr>
            <a:lvl5pPr>
              <a:lnSpc>
                <a:spcPct val="100000"/>
              </a:lnSpc>
              <a:spcBef>
                <a:spcPts val="6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0" name="Content Placeholder 3">
            <a:extLst>
              <a:ext uri="{FF2B5EF4-FFF2-40B4-BE49-F238E27FC236}">
                <a16:creationId xmlns:a16="http://schemas.microsoft.com/office/drawing/2014/main" id="{26FC5483-9CF4-4306-8EF5-D9A805A0E36F}"/>
              </a:ext>
            </a:extLst>
          </p:cNvPr>
          <p:cNvSpPr>
            <a:spLocks noGrp="1"/>
          </p:cNvSpPr>
          <p:nvPr>
            <p:ph sz="quarter" idx="31"/>
          </p:nvPr>
        </p:nvSpPr>
        <p:spPr bwMode="gray">
          <a:xfrm>
            <a:off x="3921690" y="4887774"/>
            <a:ext cx="8006785" cy="1457464"/>
          </a:xfrm>
        </p:spPr>
        <p:txBody>
          <a:bodyPr lIns="0" tIns="108000" rIns="0" bIns="0"/>
          <a:lstStyle>
            <a:lvl1pPr>
              <a:lnSpc>
                <a:spcPct val="100000"/>
              </a:lnSpc>
              <a:spcBef>
                <a:spcPts val="600"/>
              </a:spcBef>
              <a:defRPr sz="1200"/>
            </a:lvl1pPr>
            <a:lvl2pPr>
              <a:lnSpc>
                <a:spcPct val="100000"/>
              </a:lnSpc>
              <a:spcBef>
                <a:spcPts val="600"/>
              </a:spcBef>
              <a:defRPr sz="1200"/>
            </a:lvl2pPr>
            <a:lvl3pPr>
              <a:lnSpc>
                <a:spcPct val="100000"/>
              </a:lnSpc>
              <a:spcBef>
                <a:spcPts val="600"/>
              </a:spcBef>
              <a:defRPr sz="1200"/>
            </a:lvl3pPr>
            <a:lvl4pPr>
              <a:lnSpc>
                <a:spcPct val="100000"/>
              </a:lnSpc>
              <a:spcBef>
                <a:spcPts val="600"/>
              </a:spcBef>
              <a:defRPr sz="1200"/>
            </a:lvl4pPr>
            <a:lvl5pPr>
              <a:lnSpc>
                <a:spcPct val="100000"/>
              </a:lnSpc>
              <a:spcBef>
                <a:spcPts val="6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8" name="Content Placeholder 6">
            <a:extLst>
              <a:ext uri="{FF2B5EF4-FFF2-40B4-BE49-F238E27FC236}">
                <a16:creationId xmlns:a16="http://schemas.microsoft.com/office/drawing/2014/main" id="{DCC4896F-69DF-4D11-A491-DA33D9164972}"/>
              </a:ext>
            </a:extLst>
          </p:cNvPr>
          <p:cNvSpPr>
            <a:spLocks noGrp="1"/>
          </p:cNvSpPr>
          <p:nvPr>
            <p:ph sz="quarter" idx="43" hasCustomPrompt="1"/>
          </p:nvPr>
        </p:nvSpPr>
        <p:spPr>
          <a:xfrm>
            <a:off x="263526" y="1376363"/>
            <a:ext cx="1512000" cy="943200"/>
          </a:xfrm>
          <a:prstGeom prst="rect">
            <a:avLst/>
          </a:prstGeom>
          <a:noFill/>
        </p:spPr>
        <p:txBody>
          <a:bodyPr tIns="0" anchor="t" anchorCtr="0"/>
          <a:lstStyle>
            <a:lvl1pPr algn="l">
              <a:spcBef>
                <a:spcPts val="0"/>
              </a:spcBef>
              <a:defRPr sz="6600" b="1">
                <a:solidFill>
                  <a:schemeClr val="tx2"/>
                </a:solidFill>
                <a:latin typeface="+mn-lt"/>
                <a:ea typeface="Arial" panose="020B0604020202020204" pitchFamily="34" charset="0"/>
                <a:cs typeface="Arial" panose="020B0604020202020204" pitchFamily="34" charset="0"/>
              </a:defRPr>
            </a:lvl1pPr>
          </a:lstStyle>
          <a:p>
            <a:pPr lvl="0"/>
            <a:r>
              <a:rPr lang="en-US"/>
              <a:t>01.</a:t>
            </a:r>
          </a:p>
        </p:txBody>
      </p:sp>
      <p:sp>
        <p:nvSpPr>
          <p:cNvPr id="40" name="Content Placeholder 6">
            <a:extLst>
              <a:ext uri="{FF2B5EF4-FFF2-40B4-BE49-F238E27FC236}">
                <a16:creationId xmlns:a16="http://schemas.microsoft.com/office/drawing/2014/main" id="{5A29EB00-5838-45B7-BA3A-198B03500529}"/>
              </a:ext>
            </a:extLst>
          </p:cNvPr>
          <p:cNvSpPr>
            <a:spLocks noGrp="1"/>
          </p:cNvSpPr>
          <p:nvPr>
            <p:ph sz="quarter" idx="44" hasCustomPrompt="1"/>
          </p:nvPr>
        </p:nvSpPr>
        <p:spPr>
          <a:xfrm>
            <a:off x="276908" y="3132069"/>
            <a:ext cx="1512000" cy="943200"/>
          </a:xfrm>
          <a:prstGeom prst="rect">
            <a:avLst/>
          </a:prstGeom>
          <a:noFill/>
        </p:spPr>
        <p:txBody>
          <a:bodyPr tIns="0" anchor="t" anchorCtr="0"/>
          <a:lstStyle>
            <a:lvl1pPr algn="l">
              <a:spcBef>
                <a:spcPts val="0"/>
              </a:spcBef>
              <a:defRPr sz="6600" b="1">
                <a:solidFill>
                  <a:schemeClr val="tx2"/>
                </a:solidFill>
                <a:latin typeface="+mn-lt"/>
                <a:ea typeface="Arial" panose="020B0604020202020204" pitchFamily="34" charset="0"/>
                <a:cs typeface="Arial" panose="020B0604020202020204" pitchFamily="34" charset="0"/>
              </a:defRPr>
            </a:lvl1pPr>
          </a:lstStyle>
          <a:p>
            <a:pPr lvl="0"/>
            <a:r>
              <a:rPr lang="en-US"/>
              <a:t>02.</a:t>
            </a:r>
          </a:p>
        </p:txBody>
      </p:sp>
      <p:sp>
        <p:nvSpPr>
          <p:cNvPr id="41" name="Content Placeholder 6">
            <a:extLst>
              <a:ext uri="{FF2B5EF4-FFF2-40B4-BE49-F238E27FC236}">
                <a16:creationId xmlns:a16="http://schemas.microsoft.com/office/drawing/2014/main" id="{FC50032A-194E-4086-A0FB-0D581FA9C5E7}"/>
              </a:ext>
            </a:extLst>
          </p:cNvPr>
          <p:cNvSpPr>
            <a:spLocks noGrp="1"/>
          </p:cNvSpPr>
          <p:nvPr>
            <p:ph sz="quarter" idx="45" hasCustomPrompt="1"/>
          </p:nvPr>
        </p:nvSpPr>
        <p:spPr>
          <a:xfrm>
            <a:off x="276908" y="4887774"/>
            <a:ext cx="1512000" cy="943200"/>
          </a:xfrm>
          <a:prstGeom prst="rect">
            <a:avLst/>
          </a:prstGeom>
          <a:noFill/>
        </p:spPr>
        <p:txBody>
          <a:bodyPr tIns="0" anchor="t" anchorCtr="0"/>
          <a:lstStyle>
            <a:lvl1pPr algn="l">
              <a:spcBef>
                <a:spcPts val="0"/>
              </a:spcBef>
              <a:defRPr sz="6600" b="1">
                <a:solidFill>
                  <a:schemeClr val="tx2"/>
                </a:solidFill>
                <a:latin typeface="+mn-lt"/>
                <a:ea typeface="Arial" panose="020B0604020202020204" pitchFamily="34" charset="0"/>
                <a:cs typeface="Arial" panose="020B0604020202020204" pitchFamily="34" charset="0"/>
              </a:defRPr>
            </a:lvl1pPr>
          </a:lstStyle>
          <a:p>
            <a:pPr lvl="0"/>
            <a:r>
              <a:rPr lang="en-US"/>
              <a:t>03.</a:t>
            </a:r>
          </a:p>
        </p:txBody>
      </p:sp>
      <p:sp>
        <p:nvSpPr>
          <p:cNvPr id="22" name="Title 1">
            <a:extLst>
              <a:ext uri="{FF2B5EF4-FFF2-40B4-BE49-F238E27FC236}">
                <a16:creationId xmlns:a16="http://schemas.microsoft.com/office/drawing/2014/main" id="{69A314F6-1FEB-4F11-806C-E3D4AD539CEE}"/>
              </a:ext>
            </a:extLst>
          </p:cNvPr>
          <p:cNvSpPr>
            <a:spLocks noGrp="1"/>
          </p:cNvSpPr>
          <p:nvPr>
            <p:ph type="title"/>
          </p:nvPr>
        </p:nvSpPr>
        <p:spPr>
          <a:xfrm>
            <a:off x="263524" y="187199"/>
            <a:ext cx="8856000" cy="435600"/>
          </a:xfrm>
        </p:spPr>
        <p:txBody>
          <a:bodyPr anchor="ctr">
            <a:noAutofit/>
          </a:bodyPr>
          <a:lstStyle>
            <a:lvl1pPr>
              <a:defRPr sz="2400"/>
            </a:lvl1pPr>
          </a:lstStyle>
          <a:p>
            <a:r>
              <a:rPr lang="en-US"/>
              <a:t>Click to edit Master title style</a:t>
            </a:r>
          </a:p>
        </p:txBody>
      </p:sp>
      <p:sp>
        <p:nvSpPr>
          <p:cNvPr id="3" name="Slide Number Placeholder 2">
            <a:extLst>
              <a:ext uri="{FF2B5EF4-FFF2-40B4-BE49-F238E27FC236}">
                <a16:creationId xmlns:a16="http://schemas.microsoft.com/office/drawing/2014/main" id="{CDD01C81-AE32-45FA-9F8D-CDB078C53866}"/>
              </a:ext>
            </a:extLst>
          </p:cNvPr>
          <p:cNvSpPr>
            <a:spLocks noGrp="1"/>
          </p:cNvSpPr>
          <p:nvPr>
            <p:ph type="sldNum" sz="quarter" idx="47"/>
          </p:nvPr>
        </p:nvSpPr>
        <p:spPr/>
        <p:txBody>
          <a:bodyPr/>
          <a:lstStyle/>
          <a:p>
            <a:fld id="{C24EC536-6FE3-4540-8D85-74C58F0BF697}" type="slidenum">
              <a:rPr lang="en-US" smtClean="0"/>
              <a:pPr/>
              <a:t>‹#›</a:t>
            </a:fld>
            <a:endParaRPr lang="en-US"/>
          </a:p>
        </p:txBody>
      </p:sp>
      <p:sp>
        <p:nvSpPr>
          <p:cNvPr id="19" name="Footer Placeholder 5">
            <a:extLst>
              <a:ext uri="{FF2B5EF4-FFF2-40B4-BE49-F238E27FC236}">
                <a16:creationId xmlns:a16="http://schemas.microsoft.com/office/drawing/2014/main" id="{08C0EE21-95E5-4DA2-9376-52CC55C518E1}"/>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33030755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3) &amp; Content (3) &amp; Numbers (3) &amp; Box">
    <p:spTree>
      <p:nvGrpSpPr>
        <p:cNvPr id="1" name=""/>
        <p:cNvGrpSpPr/>
        <p:nvPr/>
      </p:nvGrpSpPr>
      <p:grpSpPr>
        <a:xfrm>
          <a:off x="0" y="0"/>
          <a:ext cx="0" cy="0"/>
          <a:chOff x="0" y="0"/>
          <a:chExt cx="0" cy="0"/>
        </a:xfrm>
      </p:grpSpPr>
      <p:sp>
        <p:nvSpPr>
          <p:cNvPr id="102" name="Text Placeholder 11">
            <a:extLst>
              <a:ext uri="{FF2B5EF4-FFF2-40B4-BE49-F238E27FC236}">
                <a16:creationId xmlns:a16="http://schemas.microsoft.com/office/drawing/2014/main" id="{3A565005-F6E5-4BD3-9F5B-6AF58E8DE816}"/>
              </a:ext>
            </a:extLst>
          </p:cNvPr>
          <p:cNvSpPr>
            <a:spLocks noGrp="1"/>
          </p:cNvSpPr>
          <p:nvPr>
            <p:ph type="body" sz="quarter" idx="23"/>
          </p:nvPr>
        </p:nvSpPr>
        <p:spPr bwMode="gray">
          <a:xfrm>
            <a:off x="1770501" y="1473599"/>
            <a:ext cx="1878632"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accent1"/>
                </a:solidFill>
              </a:defRPr>
            </a:lvl2pPr>
            <a:lvl3pPr marL="0" indent="0">
              <a:lnSpc>
                <a:spcPct val="100000"/>
              </a:lnSpc>
              <a:spcBef>
                <a:spcPts val="100"/>
              </a:spcBef>
              <a:buNone/>
              <a:defRPr sz="1600" b="1">
                <a:solidFill>
                  <a:schemeClr val="accent1"/>
                </a:solidFill>
              </a:defRPr>
            </a:lvl3pPr>
            <a:lvl4pPr marL="0" indent="0">
              <a:lnSpc>
                <a:spcPct val="100000"/>
              </a:lnSpc>
              <a:spcBef>
                <a:spcPts val="100"/>
              </a:spcBef>
              <a:buNone/>
              <a:defRPr sz="1600" b="1">
                <a:solidFill>
                  <a:schemeClr val="accent1"/>
                </a:solidFill>
              </a:defRPr>
            </a:lvl4pPr>
            <a:lvl5pPr marL="0" indent="0">
              <a:lnSpc>
                <a:spcPct val="100000"/>
              </a:lnSpc>
              <a:spcBef>
                <a:spcPts val="100"/>
              </a:spcBef>
              <a:buNone/>
              <a:defRPr sz="1600" b="1">
                <a:solidFill>
                  <a:schemeClr val="accent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a:t>
            </a:r>
          </a:p>
        </p:txBody>
      </p:sp>
      <p:sp>
        <p:nvSpPr>
          <p:cNvPr id="111" name="Text Placeholder 11">
            <a:extLst>
              <a:ext uri="{FF2B5EF4-FFF2-40B4-BE49-F238E27FC236}">
                <a16:creationId xmlns:a16="http://schemas.microsoft.com/office/drawing/2014/main" id="{E6444A91-ACC7-4CF8-9946-617E2C1A7C33}"/>
              </a:ext>
            </a:extLst>
          </p:cNvPr>
          <p:cNvSpPr>
            <a:spLocks noGrp="1"/>
          </p:cNvSpPr>
          <p:nvPr>
            <p:ph type="body" sz="quarter" idx="24"/>
          </p:nvPr>
        </p:nvSpPr>
        <p:spPr bwMode="gray">
          <a:xfrm>
            <a:off x="1777130" y="2972161"/>
            <a:ext cx="1872000"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tx1"/>
                </a:solidFill>
              </a:defRPr>
            </a:lvl2pPr>
            <a:lvl3pPr marL="0" indent="0">
              <a:lnSpc>
                <a:spcPct val="100000"/>
              </a:lnSpc>
              <a:spcBef>
                <a:spcPts val="100"/>
              </a:spcBef>
              <a:buNone/>
              <a:defRPr sz="1600" b="1">
                <a:solidFill>
                  <a:schemeClr val="tx1"/>
                </a:solidFill>
              </a:defRPr>
            </a:lvl3pPr>
            <a:lvl4pPr marL="0" indent="0">
              <a:lnSpc>
                <a:spcPct val="100000"/>
              </a:lnSpc>
              <a:spcBef>
                <a:spcPts val="100"/>
              </a:spcBef>
              <a:buNone/>
              <a:defRPr sz="1600" b="1">
                <a:solidFill>
                  <a:schemeClr val="tx1"/>
                </a:solidFill>
              </a:defRPr>
            </a:lvl4pPr>
            <a:lvl5pPr marL="0" indent="0">
              <a:lnSpc>
                <a:spcPct val="100000"/>
              </a:lnSpc>
              <a:spcBef>
                <a:spcPts val="100"/>
              </a:spcBef>
              <a:buNone/>
              <a:defRPr sz="1600" b="1">
                <a:solidFill>
                  <a:schemeClr val="tx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a:t>
            </a:r>
          </a:p>
        </p:txBody>
      </p:sp>
      <p:sp>
        <p:nvSpPr>
          <p:cNvPr id="114" name="Text Placeholder 11">
            <a:extLst>
              <a:ext uri="{FF2B5EF4-FFF2-40B4-BE49-F238E27FC236}">
                <a16:creationId xmlns:a16="http://schemas.microsoft.com/office/drawing/2014/main" id="{F9466146-4718-4169-BEFC-27BB664EE8E7}"/>
              </a:ext>
            </a:extLst>
          </p:cNvPr>
          <p:cNvSpPr>
            <a:spLocks noGrp="1"/>
          </p:cNvSpPr>
          <p:nvPr>
            <p:ph type="body" sz="quarter" idx="25"/>
          </p:nvPr>
        </p:nvSpPr>
        <p:spPr bwMode="gray">
          <a:xfrm>
            <a:off x="1775520" y="4400322"/>
            <a:ext cx="1872000"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accent4"/>
                </a:solidFill>
              </a:defRPr>
            </a:lvl2pPr>
            <a:lvl3pPr marL="0" indent="0">
              <a:lnSpc>
                <a:spcPct val="100000"/>
              </a:lnSpc>
              <a:spcBef>
                <a:spcPts val="100"/>
              </a:spcBef>
              <a:buNone/>
              <a:defRPr sz="1600" b="1">
                <a:solidFill>
                  <a:schemeClr val="accent4"/>
                </a:solidFill>
              </a:defRPr>
            </a:lvl3pPr>
            <a:lvl4pPr marL="0" indent="0">
              <a:lnSpc>
                <a:spcPct val="100000"/>
              </a:lnSpc>
              <a:spcBef>
                <a:spcPts val="100"/>
              </a:spcBef>
              <a:buNone/>
              <a:defRPr sz="1600" b="1">
                <a:solidFill>
                  <a:schemeClr val="accent4"/>
                </a:solidFill>
              </a:defRPr>
            </a:lvl4pPr>
            <a:lvl5pPr marL="0" indent="0">
              <a:lnSpc>
                <a:spcPct val="100000"/>
              </a:lnSpc>
              <a:spcBef>
                <a:spcPts val="100"/>
              </a:spcBef>
              <a:buNone/>
              <a:defRPr sz="1600" b="1">
                <a:solidFill>
                  <a:schemeClr val="accent4"/>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a:t>
            </a:r>
          </a:p>
        </p:txBody>
      </p:sp>
      <p:sp>
        <p:nvSpPr>
          <p:cNvPr id="117" name="Content Placeholder 3">
            <a:extLst>
              <a:ext uri="{FF2B5EF4-FFF2-40B4-BE49-F238E27FC236}">
                <a16:creationId xmlns:a16="http://schemas.microsoft.com/office/drawing/2014/main" id="{D0BB9BD1-AFA8-4777-BD7E-03C05346F0B8}"/>
              </a:ext>
            </a:extLst>
          </p:cNvPr>
          <p:cNvSpPr>
            <a:spLocks noGrp="1"/>
          </p:cNvSpPr>
          <p:nvPr>
            <p:ph sz="quarter" idx="38"/>
          </p:nvPr>
        </p:nvSpPr>
        <p:spPr bwMode="gray">
          <a:xfrm>
            <a:off x="3921690" y="1376363"/>
            <a:ext cx="8006785" cy="1294301"/>
          </a:xfrm>
        </p:spPr>
        <p:txBody>
          <a:bodyPr lIns="0" tIns="108000" rIns="0" bIns="0"/>
          <a:lstStyle>
            <a:lvl1pPr>
              <a:lnSpc>
                <a:spcPct val="100000"/>
              </a:lnSpc>
              <a:spcBef>
                <a:spcPts val="600"/>
              </a:spcBef>
              <a:defRPr sz="1200"/>
            </a:lvl1pPr>
            <a:lvl2pPr>
              <a:lnSpc>
                <a:spcPct val="100000"/>
              </a:lnSpc>
              <a:spcBef>
                <a:spcPts val="600"/>
              </a:spcBef>
              <a:defRPr sz="1200"/>
            </a:lvl2pPr>
            <a:lvl3pPr>
              <a:lnSpc>
                <a:spcPct val="100000"/>
              </a:lnSpc>
              <a:spcBef>
                <a:spcPts val="600"/>
              </a:spcBef>
              <a:defRPr sz="1200"/>
            </a:lvl3pPr>
            <a:lvl4pPr>
              <a:lnSpc>
                <a:spcPct val="100000"/>
              </a:lnSpc>
              <a:spcBef>
                <a:spcPts val="600"/>
              </a:spcBef>
              <a:defRPr sz="1200"/>
            </a:lvl4pPr>
            <a:lvl5pPr>
              <a:lnSpc>
                <a:spcPct val="100000"/>
              </a:lnSpc>
              <a:spcBef>
                <a:spcPts val="6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8" name="Content Placeholder 3">
            <a:extLst>
              <a:ext uri="{FF2B5EF4-FFF2-40B4-BE49-F238E27FC236}">
                <a16:creationId xmlns:a16="http://schemas.microsoft.com/office/drawing/2014/main" id="{2F46FA40-89ED-483D-B576-C0B7126B3D16}"/>
              </a:ext>
            </a:extLst>
          </p:cNvPr>
          <p:cNvSpPr>
            <a:spLocks noGrp="1"/>
          </p:cNvSpPr>
          <p:nvPr>
            <p:ph sz="quarter" idx="39"/>
          </p:nvPr>
        </p:nvSpPr>
        <p:spPr bwMode="gray">
          <a:xfrm>
            <a:off x="3921690" y="2863928"/>
            <a:ext cx="8006785" cy="1294301"/>
          </a:xfrm>
        </p:spPr>
        <p:txBody>
          <a:bodyPr lIns="0" tIns="108000" rIns="0" bIns="0"/>
          <a:lstStyle>
            <a:lvl1pPr>
              <a:lnSpc>
                <a:spcPct val="100000"/>
              </a:lnSpc>
              <a:spcBef>
                <a:spcPts val="600"/>
              </a:spcBef>
              <a:defRPr sz="1200"/>
            </a:lvl1pPr>
            <a:lvl2pPr>
              <a:lnSpc>
                <a:spcPct val="100000"/>
              </a:lnSpc>
              <a:spcBef>
                <a:spcPts val="600"/>
              </a:spcBef>
              <a:defRPr sz="1200"/>
            </a:lvl2pPr>
            <a:lvl3pPr>
              <a:lnSpc>
                <a:spcPct val="100000"/>
              </a:lnSpc>
              <a:spcBef>
                <a:spcPts val="600"/>
              </a:spcBef>
              <a:defRPr sz="1200"/>
            </a:lvl3pPr>
            <a:lvl4pPr>
              <a:lnSpc>
                <a:spcPct val="100000"/>
              </a:lnSpc>
              <a:spcBef>
                <a:spcPts val="600"/>
              </a:spcBef>
              <a:defRPr sz="1200"/>
            </a:lvl4pPr>
            <a:lvl5pPr>
              <a:lnSpc>
                <a:spcPct val="100000"/>
              </a:lnSpc>
              <a:spcBef>
                <a:spcPts val="6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9" name="Content Placeholder 3">
            <a:extLst>
              <a:ext uri="{FF2B5EF4-FFF2-40B4-BE49-F238E27FC236}">
                <a16:creationId xmlns:a16="http://schemas.microsoft.com/office/drawing/2014/main" id="{D940D62B-2E1F-4339-B9F3-000831E52417}"/>
              </a:ext>
            </a:extLst>
          </p:cNvPr>
          <p:cNvSpPr>
            <a:spLocks noGrp="1"/>
          </p:cNvSpPr>
          <p:nvPr>
            <p:ph sz="quarter" idx="40"/>
          </p:nvPr>
        </p:nvSpPr>
        <p:spPr bwMode="gray">
          <a:xfrm>
            <a:off x="3921690" y="4303084"/>
            <a:ext cx="8006785" cy="1294301"/>
          </a:xfrm>
        </p:spPr>
        <p:txBody>
          <a:bodyPr lIns="0" tIns="108000" rIns="0" bIns="0"/>
          <a:lstStyle>
            <a:lvl1pPr>
              <a:lnSpc>
                <a:spcPct val="100000"/>
              </a:lnSpc>
              <a:spcBef>
                <a:spcPts val="600"/>
              </a:spcBef>
              <a:defRPr sz="1200"/>
            </a:lvl1pPr>
            <a:lvl2pPr>
              <a:lnSpc>
                <a:spcPct val="100000"/>
              </a:lnSpc>
              <a:spcBef>
                <a:spcPts val="600"/>
              </a:spcBef>
              <a:defRPr sz="1200"/>
            </a:lvl2pPr>
            <a:lvl3pPr>
              <a:lnSpc>
                <a:spcPct val="100000"/>
              </a:lnSpc>
              <a:spcBef>
                <a:spcPts val="600"/>
              </a:spcBef>
              <a:defRPr sz="1200"/>
            </a:lvl3pPr>
            <a:lvl4pPr>
              <a:lnSpc>
                <a:spcPct val="100000"/>
              </a:lnSpc>
              <a:spcBef>
                <a:spcPts val="600"/>
              </a:spcBef>
              <a:defRPr sz="1200"/>
            </a:lvl4pPr>
            <a:lvl5pPr>
              <a:lnSpc>
                <a:spcPct val="100000"/>
              </a:lnSpc>
              <a:spcBef>
                <a:spcPts val="6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Content Placeholder 6">
            <a:extLst>
              <a:ext uri="{FF2B5EF4-FFF2-40B4-BE49-F238E27FC236}">
                <a16:creationId xmlns:a16="http://schemas.microsoft.com/office/drawing/2014/main" id="{00B1F805-6796-4988-BDAC-995B3E05D34F}"/>
              </a:ext>
            </a:extLst>
          </p:cNvPr>
          <p:cNvSpPr>
            <a:spLocks noGrp="1"/>
          </p:cNvSpPr>
          <p:nvPr>
            <p:ph sz="quarter" idx="43" hasCustomPrompt="1"/>
          </p:nvPr>
        </p:nvSpPr>
        <p:spPr>
          <a:xfrm>
            <a:off x="263526" y="1376363"/>
            <a:ext cx="1512000" cy="943200"/>
          </a:xfrm>
          <a:prstGeom prst="rect">
            <a:avLst/>
          </a:prstGeom>
          <a:noFill/>
        </p:spPr>
        <p:txBody>
          <a:bodyPr tIns="0" anchor="t" anchorCtr="0"/>
          <a:lstStyle>
            <a:lvl1pPr algn="l">
              <a:spcBef>
                <a:spcPts val="0"/>
              </a:spcBef>
              <a:defRPr sz="6600" b="1">
                <a:solidFill>
                  <a:schemeClr val="tx2"/>
                </a:solidFill>
                <a:latin typeface="+mn-lt"/>
                <a:ea typeface="Arial" panose="020B0604020202020204" pitchFamily="34" charset="0"/>
                <a:cs typeface="Arial" panose="020B0604020202020204" pitchFamily="34" charset="0"/>
              </a:defRPr>
            </a:lvl1pPr>
          </a:lstStyle>
          <a:p>
            <a:pPr lvl="0"/>
            <a:r>
              <a:rPr lang="en-US"/>
              <a:t>01.</a:t>
            </a:r>
          </a:p>
        </p:txBody>
      </p:sp>
      <p:sp>
        <p:nvSpPr>
          <p:cNvPr id="24" name="Content Placeholder 6">
            <a:extLst>
              <a:ext uri="{FF2B5EF4-FFF2-40B4-BE49-F238E27FC236}">
                <a16:creationId xmlns:a16="http://schemas.microsoft.com/office/drawing/2014/main" id="{8D88CFA7-09AB-4767-BF53-0124083462AB}"/>
              </a:ext>
            </a:extLst>
          </p:cNvPr>
          <p:cNvSpPr>
            <a:spLocks noGrp="1"/>
          </p:cNvSpPr>
          <p:nvPr>
            <p:ph sz="quarter" idx="44" hasCustomPrompt="1"/>
          </p:nvPr>
        </p:nvSpPr>
        <p:spPr>
          <a:xfrm>
            <a:off x="276908" y="2863928"/>
            <a:ext cx="1512000" cy="943200"/>
          </a:xfrm>
          <a:prstGeom prst="rect">
            <a:avLst/>
          </a:prstGeom>
          <a:noFill/>
        </p:spPr>
        <p:txBody>
          <a:bodyPr tIns="0" anchor="t" anchorCtr="0"/>
          <a:lstStyle>
            <a:lvl1pPr algn="l">
              <a:spcBef>
                <a:spcPts val="0"/>
              </a:spcBef>
              <a:defRPr sz="6600" b="1">
                <a:solidFill>
                  <a:schemeClr val="tx2"/>
                </a:solidFill>
                <a:latin typeface="+mn-lt"/>
                <a:ea typeface="Arial" panose="020B0604020202020204" pitchFamily="34" charset="0"/>
                <a:cs typeface="Arial" panose="020B0604020202020204" pitchFamily="34" charset="0"/>
              </a:defRPr>
            </a:lvl1pPr>
          </a:lstStyle>
          <a:p>
            <a:pPr lvl="0"/>
            <a:r>
              <a:rPr lang="en-US"/>
              <a:t>02.</a:t>
            </a:r>
          </a:p>
        </p:txBody>
      </p:sp>
      <p:sp>
        <p:nvSpPr>
          <p:cNvPr id="25" name="Content Placeholder 6">
            <a:extLst>
              <a:ext uri="{FF2B5EF4-FFF2-40B4-BE49-F238E27FC236}">
                <a16:creationId xmlns:a16="http://schemas.microsoft.com/office/drawing/2014/main" id="{019348E2-113B-47F8-A86B-A5A55F501F79}"/>
              </a:ext>
            </a:extLst>
          </p:cNvPr>
          <p:cNvSpPr>
            <a:spLocks noGrp="1"/>
          </p:cNvSpPr>
          <p:nvPr>
            <p:ph sz="quarter" idx="45" hasCustomPrompt="1"/>
          </p:nvPr>
        </p:nvSpPr>
        <p:spPr>
          <a:xfrm>
            <a:off x="276908" y="4303084"/>
            <a:ext cx="1512000" cy="943200"/>
          </a:xfrm>
          <a:prstGeom prst="rect">
            <a:avLst/>
          </a:prstGeom>
          <a:noFill/>
        </p:spPr>
        <p:txBody>
          <a:bodyPr tIns="0" anchor="t" anchorCtr="0"/>
          <a:lstStyle>
            <a:lvl1pPr algn="l">
              <a:spcBef>
                <a:spcPts val="0"/>
              </a:spcBef>
              <a:defRPr sz="6600" b="1">
                <a:solidFill>
                  <a:schemeClr val="tx2"/>
                </a:solidFill>
                <a:latin typeface="+mn-lt"/>
                <a:ea typeface="Arial" panose="020B0604020202020204" pitchFamily="34" charset="0"/>
                <a:cs typeface="Arial" panose="020B0604020202020204" pitchFamily="34" charset="0"/>
              </a:defRPr>
            </a:lvl1pPr>
          </a:lstStyle>
          <a:p>
            <a:pPr lvl="0"/>
            <a:r>
              <a:rPr lang="en-US"/>
              <a:t>03.</a:t>
            </a:r>
          </a:p>
        </p:txBody>
      </p:sp>
      <p:sp>
        <p:nvSpPr>
          <p:cNvPr id="26" name="Text Placeholder 7">
            <a:extLst>
              <a:ext uri="{FF2B5EF4-FFF2-40B4-BE49-F238E27FC236}">
                <a16:creationId xmlns:a16="http://schemas.microsoft.com/office/drawing/2014/main" id="{DD44EDD3-36EC-41BB-85BC-E402BF438967}"/>
              </a:ext>
            </a:extLst>
          </p:cNvPr>
          <p:cNvSpPr>
            <a:spLocks noGrp="1"/>
          </p:cNvSpPr>
          <p:nvPr>
            <p:ph type="body" sz="quarter" idx="29"/>
          </p:nvPr>
        </p:nvSpPr>
        <p:spPr bwMode="gray">
          <a:xfrm>
            <a:off x="0" y="5805264"/>
            <a:ext cx="12192000" cy="539974"/>
          </a:xfrm>
          <a:solidFill>
            <a:srgbClr val="D9D9D9"/>
          </a:solidFill>
        </p:spPr>
        <p:txBody>
          <a:bodyPr lIns="252000" tIns="0" rIns="252000" anchor="ctr"/>
          <a:lstStyle>
            <a:lvl1pPr marL="0" indent="0" algn="ctr">
              <a:lnSpc>
                <a:spcPct val="100000"/>
              </a:lnSpc>
              <a:spcBef>
                <a:spcPts val="0"/>
              </a:spcBef>
              <a:buFont typeface="Arial" panose="020B0604020202020204" pitchFamily="34" charset="0"/>
              <a:buNone/>
              <a:defRPr sz="1600" b="1">
                <a:solidFill>
                  <a:schemeClr val="tx1"/>
                </a:solidFill>
              </a:defRPr>
            </a:lvl1pPr>
            <a:lvl2pPr marL="0" indent="0" algn="ctr">
              <a:lnSpc>
                <a:spcPct val="100000"/>
              </a:lnSpc>
              <a:spcBef>
                <a:spcPts val="0"/>
              </a:spcBef>
              <a:buNone/>
              <a:defRPr sz="1600" b="1">
                <a:solidFill>
                  <a:schemeClr val="tx1"/>
                </a:solidFill>
              </a:defRPr>
            </a:lvl2pPr>
            <a:lvl3pPr marL="0" indent="0" algn="ctr">
              <a:lnSpc>
                <a:spcPct val="100000"/>
              </a:lnSpc>
              <a:spcBef>
                <a:spcPts val="0"/>
              </a:spcBef>
              <a:buNone/>
              <a:defRPr sz="1600" b="1">
                <a:solidFill>
                  <a:schemeClr val="tx1"/>
                </a:solidFill>
              </a:defRPr>
            </a:lvl3pPr>
            <a:lvl4pPr marL="0" indent="0" algn="ctr">
              <a:lnSpc>
                <a:spcPct val="100000"/>
              </a:lnSpc>
              <a:spcBef>
                <a:spcPts val="0"/>
              </a:spcBef>
              <a:buNone/>
              <a:defRPr sz="1600" b="1">
                <a:solidFill>
                  <a:schemeClr val="tx1"/>
                </a:solidFill>
              </a:defRPr>
            </a:lvl4pPr>
            <a:lvl5pPr marL="0" indent="0" algn="ctr">
              <a:lnSpc>
                <a:spcPct val="100000"/>
              </a:lnSpc>
              <a:spcBef>
                <a:spcPts val="0"/>
              </a:spcBef>
              <a:buNone/>
              <a:defRPr sz="1600" b="1">
                <a:solidFill>
                  <a:schemeClr val="tx1"/>
                </a:solidFill>
              </a:defRPr>
            </a:lvl5pPr>
            <a:lvl6pPr marL="0" indent="0" algn="ctr">
              <a:spcBef>
                <a:spcPts val="0"/>
              </a:spcBef>
              <a:buNone/>
              <a:defRPr sz="1600" b="1">
                <a:solidFill>
                  <a:schemeClr val="bg1"/>
                </a:solidFill>
              </a:defRPr>
            </a:lvl6pPr>
            <a:lvl7pPr marL="0" indent="0" algn="ctr">
              <a:spcBef>
                <a:spcPts val="0"/>
              </a:spcBef>
              <a:buNone/>
              <a:defRPr sz="1600" b="1">
                <a:solidFill>
                  <a:schemeClr val="bg1"/>
                </a:solidFill>
              </a:defRPr>
            </a:lvl7pPr>
            <a:lvl8pPr marL="0" indent="0" algn="ctr">
              <a:spcBef>
                <a:spcPts val="0"/>
              </a:spcBef>
              <a:buNone/>
              <a:defRPr sz="1600" b="1">
                <a:solidFill>
                  <a:schemeClr val="bg1"/>
                </a:solidFill>
              </a:defRPr>
            </a:lvl8pPr>
            <a:lvl9pPr marL="0" indent="0" algn="ctr">
              <a:spcBef>
                <a:spcPts val="0"/>
              </a:spcBef>
              <a:buNone/>
              <a:defRPr sz="1600" b="1">
                <a:solidFill>
                  <a:schemeClr val="bg1"/>
                </a:solidFill>
              </a:defRPr>
            </a:lvl9pPr>
          </a:lstStyle>
          <a:p>
            <a:pPr lvl="0"/>
            <a:r>
              <a:rPr lang="en-US"/>
              <a:t>Click to edit Master text styles</a:t>
            </a:r>
          </a:p>
        </p:txBody>
      </p:sp>
      <p:sp>
        <p:nvSpPr>
          <p:cNvPr id="20" name="Title 1">
            <a:extLst>
              <a:ext uri="{FF2B5EF4-FFF2-40B4-BE49-F238E27FC236}">
                <a16:creationId xmlns:a16="http://schemas.microsoft.com/office/drawing/2014/main" id="{FBC9DADF-2DD6-49C8-B226-2EAE5C8E7ED1}"/>
              </a:ext>
            </a:extLst>
          </p:cNvPr>
          <p:cNvSpPr>
            <a:spLocks noGrp="1"/>
          </p:cNvSpPr>
          <p:nvPr>
            <p:ph type="title"/>
          </p:nvPr>
        </p:nvSpPr>
        <p:spPr>
          <a:xfrm>
            <a:off x="263524" y="187199"/>
            <a:ext cx="8856000" cy="435600"/>
          </a:xfrm>
        </p:spPr>
        <p:txBody>
          <a:bodyPr anchor="ctr">
            <a:noAutofit/>
          </a:bodyPr>
          <a:lstStyle>
            <a:lvl1pPr>
              <a:defRPr sz="2400"/>
            </a:lvl1pPr>
          </a:lstStyle>
          <a:p>
            <a:r>
              <a:rPr lang="en-US"/>
              <a:t>Click to edit Master title style</a:t>
            </a:r>
          </a:p>
        </p:txBody>
      </p:sp>
      <p:sp>
        <p:nvSpPr>
          <p:cNvPr id="18" name="Content Placeholder 3">
            <a:extLst>
              <a:ext uri="{FF2B5EF4-FFF2-40B4-BE49-F238E27FC236}">
                <a16:creationId xmlns:a16="http://schemas.microsoft.com/office/drawing/2014/main" id="{77463CE8-CEC7-491B-AEE7-C626E86D052E}"/>
              </a:ext>
            </a:extLst>
          </p:cNvPr>
          <p:cNvSpPr>
            <a:spLocks noGrp="1"/>
          </p:cNvSpPr>
          <p:nvPr>
            <p:ph sz="quarter" idx="26"/>
          </p:nvPr>
        </p:nvSpPr>
        <p:spPr bwMode="gray">
          <a:xfrm>
            <a:off x="1770502" y="1844826"/>
            <a:ext cx="1878630" cy="825838"/>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a:t>
            </a:r>
          </a:p>
        </p:txBody>
      </p:sp>
      <p:sp>
        <p:nvSpPr>
          <p:cNvPr id="19" name="Content Placeholder 3">
            <a:extLst>
              <a:ext uri="{FF2B5EF4-FFF2-40B4-BE49-F238E27FC236}">
                <a16:creationId xmlns:a16="http://schemas.microsoft.com/office/drawing/2014/main" id="{5E70668A-DC62-457E-BA02-26C28D66D891}"/>
              </a:ext>
            </a:extLst>
          </p:cNvPr>
          <p:cNvSpPr>
            <a:spLocks noGrp="1"/>
          </p:cNvSpPr>
          <p:nvPr>
            <p:ph sz="quarter" idx="27"/>
          </p:nvPr>
        </p:nvSpPr>
        <p:spPr bwMode="gray">
          <a:xfrm>
            <a:off x="1770502" y="3341643"/>
            <a:ext cx="1878630" cy="814843"/>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a:t>
            </a:r>
          </a:p>
        </p:txBody>
      </p:sp>
      <p:sp>
        <p:nvSpPr>
          <p:cNvPr id="21" name="Content Placeholder 3">
            <a:extLst>
              <a:ext uri="{FF2B5EF4-FFF2-40B4-BE49-F238E27FC236}">
                <a16:creationId xmlns:a16="http://schemas.microsoft.com/office/drawing/2014/main" id="{203BC8E2-0A65-4017-BFCD-76D59EB45FE8}"/>
              </a:ext>
            </a:extLst>
          </p:cNvPr>
          <p:cNvSpPr>
            <a:spLocks noGrp="1"/>
          </p:cNvSpPr>
          <p:nvPr>
            <p:ph sz="quarter" idx="28"/>
          </p:nvPr>
        </p:nvSpPr>
        <p:spPr bwMode="gray">
          <a:xfrm>
            <a:off x="1770502" y="4767561"/>
            <a:ext cx="1878630" cy="827341"/>
          </a:xfrm>
        </p:spPr>
        <p:txBody>
          <a:bodyPr lIns="0" tIns="0" rIns="0" bIns="0"/>
          <a:lstStyle>
            <a:lvl1pPr>
              <a:lnSpc>
                <a:spcPct val="100000"/>
              </a:lnSpc>
              <a:spcBef>
                <a:spcPts val="600"/>
              </a:spcBef>
              <a:defRPr/>
            </a:lvl1pPr>
            <a:lvl2pPr marL="0" indent="0">
              <a:lnSpc>
                <a:spcPct val="100000"/>
              </a:lnSpc>
              <a:spcBef>
                <a:spcPts val="600"/>
              </a:spcBef>
              <a:buNone/>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a:t>
            </a:r>
          </a:p>
        </p:txBody>
      </p:sp>
      <p:sp>
        <p:nvSpPr>
          <p:cNvPr id="3" name="Slide Number Placeholder 2">
            <a:extLst>
              <a:ext uri="{FF2B5EF4-FFF2-40B4-BE49-F238E27FC236}">
                <a16:creationId xmlns:a16="http://schemas.microsoft.com/office/drawing/2014/main" id="{E9247B1C-3F50-4842-AD5D-BE65E80CE057}"/>
              </a:ext>
            </a:extLst>
          </p:cNvPr>
          <p:cNvSpPr>
            <a:spLocks noGrp="1"/>
          </p:cNvSpPr>
          <p:nvPr>
            <p:ph type="sldNum" sz="quarter" idx="47"/>
          </p:nvPr>
        </p:nvSpPr>
        <p:spPr/>
        <p:txBody>
          <a:bodyPr/>
          <a:lstStyle/>
          <a:p>
            <a:fld id="{C24EC536-6FE3-4540-8D85-74C58F0BF697}" type="slidenum">
              <a:rPr lang="en-US" smtClean="0"/>
              <a:pPr/>
              <a:t>‹#›</a:t>
            </a:fld>
            <a:endParaRPr lang="en-US"/>
          </a:p>
        </p:txBody>
      </p:sp>
      <p:sp>
        <p:nvSpPr>
          <p:cNvPr id="28" name="Footer Placeholder 5">
            <a:extLst>
              <a:ext uri="{FF2B5EF4-FFF2-40B4-BE49-F238E27FC236}">
                <a16:creationId xmlns:a16="http://schemas.microsoft.com/office/drawing/2014/main" id="{40FB3AED-BDA7-4E93-8A93-6EEE073DCC40}"/>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16335818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18" name="Picture Placeholder 3">
            <a:extLst>
              <a:ext uri="{FF2B5EF4-FFF2-40B4-BE49-F238E27FC236}">
                <a16:creationId xmlns:a16="http://schemas.microsoft.com/office/drawing/2014/main" id="{33F13BF9-1311-4811-A51C-9FFEF446C948}"/>
              </a:ext>
            </a:extLst>
          </p:cNvPr>
          <p:cNvSpPr>
            <a:spLocks noGrp="1"/>
          </p:cNvSpPr>
          <p:nvPr>
            <p:ph type="pic" sz="quarter" idx="18"/>
          </p:nvPr>
        </p:nvSpPr>
        <p:spPr>
          <a:xfrm>
            <a:off x="6310313" y="1473607"/>
            <a:ext cx="5616575" cy="4871631"/>
          </a:xfrm>
          <a:noFill/>
        </p:spPr>
        <p:txBody>
          <a:bodyPr tIns="756000" anchor="ctr"/>
          <a:lstStyle>
            <a:lvl1pPr algn="ctr">
              <a:defRPr>
                <a:solidFill>
                  <a:srgbClr val="737373"/>
                </a:solidFill>
              </a:defRPr>
            </a:lvl1pPr>
          </a:lstStyle>
          <a:p>
            <a:r>
              <a:rPr lang="en-US"/>
              <a:t>Click icon to add picture</a:t>
            </a:r>
          </a:p>
        </p:txBody>
      </p:sp>
      <p:sp>
        <p:nvSpPr>
          <p:cNvPr id="8" name="Text Placeholder 11">
            <a:extLst>
              <a:ext uri="{FF2B5EF4-FFF2-40B4-BE49-F238E27FC236}">
                <a16:creationId xmlns:a16="http://schemas.microsoft.com/office/drawing/2014/main" id="{D81C83C8-EE7C-474B-8A4C-FA0B57CF4633}"/>
              </a:ext>
            </a:extLst>
          </p:cNvPr>
          <p:cNvSpPr>
            <a:spLocks noGrp="1"/>
          </p:cNvSpPr>
          <p:nvPr>
            <p:ph type="body" sz="quarter" idx="25"/>
          </p:nvPr>
        </p:nvSpPr>
        <p:spPr bwMode="gray">
          <a:xfrm>
            <a:off x="263524" y="1473607"/>
            <a:ext cx="5615516"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accent1"/>
                </a:solidFill>
              </a:defRPr>
            </a:lvl2pPr>
            <a:lvl3pPr marL="0" indent="0">
              <a:lnSpc>
                <a:spcPct val="100000"/>
              </a:lnSpc>
              <a:spcBef>
                <a:spcPts val="100"/>
              </a:spcBef>
              <a:buNone/>
              <a:defRPr sz="1600" b="1">
                <a:solidFill>
                  <a:schemeClr val="accent1"/>
                </a:solidFill>
              </a:defRPr>
            </a:lvl3pPr>
            <a:lvl4pPr marL="0" indent="0">
              <a:lnSpc>
                <a:spcPct val="100000"/>
              </a:lnSpc>
              <a:spcBef>
                <a:spcPts val="100"/>
              </a:spcBef>
              <a:buNone/>
              <a:defRPr sz="1600" b="1">
                <a:solidFill>
                  <a:schemeClr val="accent1"/>
                </a:solidFill>
              </a:defRPr>
            </a:lvl4pPr>
            <a:lvl5pPr marL="0" indent="0">
              <a:lnSpc>
                <a:spcPct val="100000"/>
              </a:lnSpc>
              <a:spcBef>
                <a:spcPts val="100"/>
              </a:spcBef>
              <a:buNone/>
              <a:defRPr sz="1600" b="1">
                <a:solidFill>
                  <a:schemeClr val="accent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9" name="Content Placeholder 3">
            <a:extLst>
              <a:ext uri="{FF2B5EF4-FFF2-40B4-BE49-F238E27FC236}">
                <a16:creationId xmlns:a16="http://schemas.microsoft.com/office/drawing/2014/main" id="{90F2AEDF-5408-4280-B382-645AF1003C84}"/>
              </a:ext>
            </a:extLst>
          </p:cNvPr>
          <p:cNvSpPr>
            <a:spLocks noGrp="1"/>
          </p:cNvSpPr>
          <p:nvPr>
            <p:ph sz="quarter" idx="19"/>
          </p:nvPr>
        </p:nvSpPr>
        <p:spPr bwMode="gray">
          <a:xfrm>
            <a:off x="263524" y="1844826"/>
            <a:ext cx="5615515" cy="4500412"/>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itle 1">
            <a:extLst>
              <a:ext uri="{FF2B5EF4-FFF2-40B4-BE49-F238E27FC236}">
                <a16:creationId xmlns:a16="http://schemas.microsoft.com/office/drawing/2014/main" id="{AD1B31ED-E7F7-4220-8A41-FD0D2DB42296}"/>
              </a:ext>
            </a:extLst>
          </p:cNvPr>
          <p:cNvSpPr>
            <a:spLocks noGrp="1"/>
          </p:cNvSpPr>
          <p:nvPr>
            <p:ph type="title"/>
          </p:nvPr>
        </p:nvSpPr>
        <p:spPr>
          <a:xfrm>
            <a:off x="263524" y="187199"/>
            <a:ext cx="8856000" cy="435600"/>
          </a:xfrm>
        </p:spPr>
        <p:txBody>
          <a:bodyPr anchor="ctr">
            <a:noAutofit/>
          </a:bodyPr>
          <a:lstStyle>
            <a:lvl1pPr>
              <a:defRPr sz="2400"/>
            </a:lvl1pPr>
          </a:lstStyle>
          <a:p>
            <a:r>
              <a:rPr lang="en-US"/>
              <a:t>Click to edit Master title style</a:t>
            </a:r>
          </a:p>
        </p:txBody>
      </p:sp>
      <p:sp>
        <p:nvSpPr>
          <p:cNvPr id="3" name="Slide Number Placeholder 2">
            <a:extLst>
              <a:ext uri="{FF2B5EF4-FFF2-40B4-BE49-F238E27FC236}">
                <a16:creationId xmlns:a16="http://schemas.microsoft.com/office/drawing/2014/main" id="{9A6786BF-4824-46D8-9C74-2D683B3E95D5}"/>
              </a:ext>
            </a:extLst>
          </p:cNvPr>
          <p:cNvSpPr>
            <a:spLocks noGrp="1"/>
          </p:cNvSpPr>
          <p:nvPr>
            <p:ph type="sldNum" sz="quarter" idx="27"/>
          </p:nvPr>
        </p:nvSpPr>
        <p:spPr/>
        <p:txBody>
          <a:bodyPr/>
          <a:lstStyle/>
          <a:p>
            <a:fld id="{C24EC536-6FE3-4540-8D85-74C58F0BF697}" type="slidenum">
              <a:rPr lang="en-US" smtClean="0"/>
              <a:pPr/>
              <a:t>‹#›</a:t>
            </a:fld>
            <a:endParaRPr lang="en-US"/>
          </a:p>
        </p:txBody>
      </p:sp>
      <p:sp>
        <p:nvSpPr>
          <p:cNvPr id="13" name="Footer Placeholder 5">
            <a:extLst>
              <a:ext uri="{FF2B5EF4-FFF2-40B4-BE49-F238E27FC236}">
                <a16:creationId xmlns:a16="http://schemas.microsoft.com/office/drawing/2014/main" id="{F3E48152-933D-4A00-A1DF-6A7A641AFAF3}"/>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400933298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mp; Content (2) &amp; Box (2)">
    <p:spTree>
      <p:nvGrpSpPr>
        <p:cNvPr id="1" name=""/>
        <p:cNvGrpSpPr/>
        <p:nvPr/>
      </p:nvGrpSpPr>
      <p:grpSpPr>
        <a:xfrm>
          <a:off x="0" y="0"/>
          <a:ext cx="0" cy="0"/>
          <a:chOff x="0" y="0"/>
          <a:chExt cx="0" cy="0"/>
        </a:xfrm>
      </p:grpSpPr>
      <p:sp>
        <p:nvSpPr>
          <p:cNvPr id="15" name="Picture Placeholder 3">
            <a:extLst>
              <a:ext uri="{FF2B5EF4-FFF2-40B4-BE49-F238E27FC236}">
                <a16:creationId xmlns:a16="http://schemas.microsoft.com/office/drawing/2014/main" id="{545FE617-D52B-476E-948B-310DEA38FD3E}"/>
              </a:ext>
            </a:extLst>
          </p:cNvPr>
          <p:cNvSpPr>
            <a:spLocks noGrp="1"/>
          </p:cNvSpPr>
          <p:nvPr>
            <p:ph type="pic" sz="quarter" idx="18"/>
          </p:nvPr>
        </p:nvSpPr>
        <p:spPr>
          <a:xfrm>
            <a:off x="6310313" y="1473607"/>
            <a:ext cx="5616575" cy="4187622"/>
          </a:xfrm>
          <a:noFill/>
        </p:spPr>
        <p:txBody>
          <a:bodyPr tIns="756000" anchor="ctr"/>
          <a:lstStyle>
            <a:lvl1pPr algn="ctr">
              <a:defRPr>
                <a:solidFill>
                  <a:srgbClr val="737373"/>
                </a:solidFill>
              </a:defRPr>
            </a:lvl1pPr>
          </a:lstStyle>
          <a:p>
            <a:r>
              <a:rPr lang="en-US"/>
              <a:t>Click icon to add picture</a:t>
            </a:r>
          </a:p>
        </p:txBody>
      </p:sp>
      <p:sp>
        <p:nvSpPr>
          <p:cNvPr id="12" name="Text Placeholder 11">
            <a:extLst>
              <a:ext uri="{FF2B5EF4-FFF2-40B4-BE49-F238E27FC236}">
                <a16:creationId xmlns:a16="http://schemas.microsoft.com/office/drawing/2014/main" id="{08FD9A92-F0CB-4C7E-924C-849F9F88C97A}"/>
              </a:ext>
            </a:extLst>
          </p:cNvPr>
          <p:cNvSpPr>
            <a:spLocks noGrp="1"/>
          </p:cNvSpPr>
          <p:nvPr>
            <p:ph type="body" sz="quarter" idx="25"/>
          </p:nvPr>
        </p:nvSpPr>
        <p:spPr bwMode="gray">
          <a:xfrm>
            <a:off x="263524" y="1473607"/>
            <a:ext cx="5615516"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accent1"/>
                </a:solidFill>
              </a:defRPr>
            </a:lvl2pPr>
            <a:lvl3pPr marL="0" indent="0">
              <a:lnSpc>
                <a:spcPct val="100000"/>
              </a:lnSpc>
              <a:spcBef>
                <a:spcPts val="100"/>
              </a:spcBef>
              <a:buNone/>
              <a:defRPr sz="1600" b="1">
                <a:solidFill>
                  <a:schemeClr val="accent1"/>
                </a:solidFill>
              </a:defRPr>
            </a:lvl3pPr>
            <a:lvl4pPr marL="0" indent="0">
              <a:lnSpc>
                <a:spcPct val="100000"/>
              </a:lnSpc>
              <a:spcBef>
                <a:spcPts val="100"/>
              </a:spcBef>
              <a:buNone/>
              <a:defRPr sz="1600" b="1">
                <a:solidFill>
                  <a:schemeClr val="accent1"/>
                </a:solidFill>
              </a:defRPr>
            </a:lvl4pPr>
            <a:lvl5pPr marL="0" indent="0">
              <a:lnSpc>
                <a:spcPct val="100000"/>
              </a:lnSpc>
              <a:spcBef>
                <a:spcPts val="100"/>
              </a:spcBef>
              <a:buNone/>
              <a:defRPr sz="1600" b="1">
                <a:solidFill>
                  <a:schemeClr val="accent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13" name="Content Placeholder 3">
            <a:extLst>
              <a:ext uri="{FF2B5EF4-FFF2-40B4-BE49-F238E27FC236}">
                <a16:creationId xmlns:a16="http://schemas.microsoft.com/office/drawing/2014/main" id="{18FC10F9-7B1A-4EE2-839B-96181B8B1B71}"/>
              </a:ext>
            </a:extLst>
          </p:cNvPr>
          <p:cNvSpPr>
            <a:spLocks noGrp="1"/>
          </p:cNvSpPr>
          <p:nvPr>
            <p:ph sz="quarter" idx="19"/>
          </p:nvPr>
        </p:nvSpPr>
        <p:spPr bwMode="gray">
          <a:xfrm>
            <a:off x="263524" y="1844826"/>
            <a:ext cx="5615515" cy="3750076"/>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ext Placeholder 7">
            <a:extLst>
              <a:ext uri="{FF2B5EF4-FFF2-40B4-BE49-F238E27FC236}">
                <a16:creationId xmlns:a16="http://schemas.microsoft.com/office/drawing/2014/main" id="{472A5454-E304-485F-BED3-72DE598380D5}"/>
              </a:ext>
            </a:extLst>
          </p:cNvPr>
          <p:cNvSpPr>
            <a:spLocks noGrp="1"/>
          </p:cNvSpPr>
          <p:nvPr>
            <p:ph type="body" sz="quarter" idx="29"/>
          </p:nvPr>
        </p:nvSpPr>
        <p:spPr bwMode="gray">
          <a:xfrm>
            <a:off x="0" y="5805264"/>
            <a:ext cx="12192000" cy="539974"/>
          </a:xfrm>
          <a:solidFill>
            <a:srgbClr val="D9D9D9"/>
          </a:solidFill>
        </p:spPr>
        <p:txBody>
          <a:bodyPr lIns="252000" tIns="0" rIns="252000" anchor="ctr"/>
          <a:lstStyle>
            <a:lvl1pPr marL="0" indent="0" algn="ctr">
              <a:lnSpc>
                <a:spcPct val="100000"/>
              </a:lnSpc>
              <a:spcBef>
                <a:spcPts val="0"/>
              </a:spcBef>
              <a:buFont typeface="Arial" panose="020B0604020202020204" pitchFamily="34" charset="0"/>
              <a:buNone/>
              <a:defRPr sz="1600" b="1">
                <a:solidFill>
                  <a:schemeClr val="tx1"/>
                </a:solidFill>
              </a:defRPr>
            </a:lvl1pPr>
            <a:lvl2pPr marL="0" indent="0" algn="ctr">
              <a:lnSpc>
                <a:spcPct val="100000"/>
              </a:lnSpc>
              <a:spcBef>
                <a:spcPts val="0"/>
              </a:spcBef>
              <a:buNone/>
              <a:defRPr sz="1600" b="1">
                <a:solidFill>
                  <a:schemeClr val="tx1"/>
                </a:solidFill>
              </a:defRPr>
            </a:lvl2pPr>
            <a:lvl3pPr marL="0" indent="0" algn="ctr">
              <a:lnSpc>
                <a:spcPct val="100000"/>
              </a:lnSpc>
              <a:spcBef>
                <a:spcPts val="0"/>
              </a:spcBef>
              <a:buNone/>
              <a:defRPr sz="1600" b="1">
                <a:solidFill>
                  <a:schemeClr val="tx1"/>
                </a:solidFill>
              </a:defRPr>
            </a:lvl3pPr>
            <a:lvl4pPr marL="0" indent="0" algn="ctr">
              <a:lnSpc>
                <a:spcPct val="100000"/>
              </a:lnSpc>
              <a:spcBef>
                <a:spcPts val="0"/>
              </a:spcBef>
              <a:buNone/>
              <a:defRPr sz="1600" b="1">
                <a:solidFill>
                  <a:schemeClr val="tx1"/>
                </a:solidFill>
              </a:defRPr>
            </a:lvl4pPr>
            <a:lvl5pPr marL="0" indent="0" algn="ctr">
              <a:lnSpc>
                <a:spcPct val="100000"/>
              </a:lnSpc>
              <a:spcBef>
                <a:spcPts val="0"/>
              </a:spcBef>
              <a:buNone/>
              <a:defRPr sz="1600" b="1">
                <a:solidFill>
                  <a:schemeClr val="tx1"/>
                </a:solidFill>
              </a:defRPr>
            </a:lvl5pPr>
            <a:lvl6pPr marL="0" indent="0" algn="ctr">
              <a:spcBef>
                <a:spcPts val="0"/>
              </a:spcBef>
              <a:buNone/>
              <a:defRPr sz="1600" b="1">
                <a:solidFill>
                  <a:schemeClr val="bg1"/>
                </a:solidFill>
              </a:defRPr>
            </a:lvl6pPr>
            <a:lvl7pPr marL="0" indent="0" algn="ctr">
              <a:spcBef>
                <a:spcPts val="0"/>
              </a:spcBef>
              <a:buNone/>
              <a:defRPr sz="1600" b="1">
                <a:solidFill>
                  <a:schemeClr val="bg1"/>
                </a:solidFill>
              </a:defRPr>
            </a:lvl7pPr>
            <a:lvl8pPr marL="0" indent="0" algn="ctr">
              <a:spcBef>
                <a:spcPts val="0"/>
              </a:spcBef>
              <a:buNone/>
              <a:defRPr sz="1600" b="1">
                <a:solidFill>
                  <a:schemeClr val="bg1"/>
                </a:solidFill>
              </a:defRPr>
            </a:lvl8pPr>
            <a:lvl9pPr marL="0" indent="0" algn="ctr">
              <a:spcBef>
                <a:spcPts val="0"/>
              </a:spcBef>
              <a:buNone/>
              <a:defRPr sz="1600" b="1">
                <a:solidFill>
                  <a:schemeClr val="bg1"/>
                </a:solidFill>
              </a:defRPr>
            </a:lvl9pPr>
          </a:lstStyle>
          <a:p>
            <a:pPr lvl="0"/>
            <a:r>
              <a:rPr lang="en-US"/>
              <a:t>Click to edit Master text styles</a:t>
            </a:r>
          </a:p>
        </p:txBody>
      </p:sp>
      <p:sp>
        <p:nvSpPr>
          <p:cNvPr id="16" name="Title 1">
            <a:extLst>
              <a:ext uri="{FF2B5EF4-FFF2-40B4-BE49-F238E27FC236}">
                <a16:creationId xmlns:a16="http://schemas.microsoft.com/office/drawing/2014/main" id="{B7C40710-3A2B-42E1-9BDA-515066820A14}"/>
              </a:ext>
            </a:extLst>
          </p:cNvPr>
          <p:cNvSpPr>
            <a:spLocks noGrp="1"/>
          </p:cNvSpPr>
          <p:nvPr>
            <p:ph type="title"/>
          </p:nvPr>
        </p:nvSpPr>
        <p:spPr>
          <a:xfrm>
            <a:off x="263524" y="187199"/>
            <a:ext cx="8856000" cy="435600"/>
          </a:xfrm>
        </p:spPr>
        <p:txBody>
          <a:bodyPr anchor="ctr">
            <a:noAutofit/>
          </a:bodyPr>
          <a:lstStyle>
            <a:lvl1pPr>
              <a:defRPr sz="2400"/>
            </a:lvl1pPr>
          </a:lstStyle>
          <a:p>
            <a:r>
              <a:rPr lang="en-US"/>
              <a:t>Click to edit Master title style</a:t>
            </a:r>
          </a:p>
        </p:txBody>
      </p:sp>
      <p:sp>
        <p:nvSpPr>
          <p:cNvPr id="3" name="Slide Number Placeholder 2">
            <a:extLst>
              <a:ext uri="{FF2B5EF4-FFF2-40B4-BE49-F238E27FC236}">
                <a16:creationId xmlns:a16="http://schemas.microsoft.com/office/drawing/2014/main" id="{B58E25D4-9655-4B36-AFCF-82E43E68ADAE}"/>
              </a:ext>
            </a:extLst>
          </p:cNvPr>
          <p:cNvSpPr>
            <a:spLocks noGrp="1"/>
          </p:cNvSpPr>
          <p:nvPr>
            <p:ph type="sldNum" sz="quarter" idx="31"/>
          </p:nvPr>
        </p:nvSpPr>
        <p:spPr/>
        <p:txBody>
          <a:bodyPr/>
          <a:lstStyle/>
          <a:p>
            <a:fld id="{C24EC536-6FE3-4540-8D85-74C58F0BF697}" type="slidenum">
              <a:rPr lang="en-US" smtClean="0"/>
              <a:pPr/>
              <a:t>‹#›</a:t>
            </a:fld>
            <a:endParaRPr lang="en-US"/>
          </a:p>
        </p:txBody>
      </p:sp>
      <p:sp>
        <p:nvSpPr>
          <p:cNvPr id="11" name="Footer Placeholder 5">
            <a:extLst>
              <a:ext uri="{FF2B5EF4-FFF2-40B4-BE49-F238E27FC236}">
                <a16:creationId xmlns:a16="http://schemas.microsoft.com/office/drawing/2014/main" id="{FBBF5839-79CC-48EC-9AA6-0BA31D953B67}"/>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66208151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mp; Content (2) &amp; Box (3)">
    <p:spTree>
      <p:nvGrpSpPr>
        <p:cNvPr id="1" name=""/>
        <p:cNvGrpSpPr/>
        <p:nvPr/>
      </p:nvGrpSpPr>
      <p:grpSpPr>
        <a:xfrm>
          <a:off x="0" y="0"/>
          <a:ext cx="0" cy="0"/>
          <a:chOff x="0" y="0"/>
          <a:chExt cx="0" cy="0"/>
        </a:xfrm>
      </p:grpSpPr>
      <p:sp>
        <p:nvSpPr>
          <p:cNvPr id="15" name="Picture Placeholder 3">
            <a:extLst>
              <a:ext uri="{FF2B5EF4-FFF2-40B4-BE49-F238E27FC236}">
                <a16:creationId xmlns:a16="http://schemas.microsoft.com/office/drawing/2014/main" id="{545FE617-D52B-476E-948B-310DEA38FD3E}"/>
              </a:ext>
            </a:extLst>
          </p:cNvPr>
          <p:cNvSpPr>
            <a:spLocks noGrp="1"/>
          </p:cNvSpPr>
          <p:nvPr>
            <p:ph type="pic" sz="quarter" idx="18"/>
          </p:nvPr>
        </p:nvSpPr>
        <p:spPr>
          <a:xfrm>
            <a:off x="6310313" y="1473607"/>
            <a:ext cx="5616575" cy="4187622"/>
          </a:xfrm>
          <a:noFill/>
        </p:spPr>
        <p:txBody>
          <a:bodyPr tIns="756000" anchor="ctr"/>
          <a:lstStyle>
            <a:lvl1pPr algn="ctr">
              <a:defRPr>
                <a:solidFill>
                  <a:srgbClr val="737373"/>
                </a:solidFill>
              </a:defRPr>
            </a:lvl1pPr>
          </a:lstStyle>
          <a:p>
            <a:r>
              <a:rPr lang="en-US"/>
              <a:t>Click icon to add picture</a:t>
            </a:r>
          </a:p>
        </p:txBody>
      </p:sp>
      <p:sp>
        <p:nvSpPr>
          <p:cNvPr id="12" name="Text Placeholder 11">
            <a:extLst>
              <a:ext uri="{FF2B5EF4-FFF2-40B4-BE49-F238E27FC236}">
                <a16:creationId xmlns:a16="http://schemas.microsoft.com/office/drawing/2014/main" id="{08FD9A92-F0CB-4C7E-924C-849F9F88C97A}"/>
              </a:ext>
            </a:extLst>
          </p:cNvPr>
          <p:cNvSpPr>
            <a:spLocks noGrp="1"/>
          </p:cNvSpPr>
          <p:nvPr>
            <p:ph type="body" sz="quarter" idx="25"/>
          </p:nvPr>
        </p:nvSpPr>
        <p:spPr bwMode="gray">
          <a:xfrm>
            <a:off x="263524" y="1473607"/>
            <a:ext cx="5615516"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accent1"/>
                </a:solidFill>
              </a:defRPr>
            </a:lvl2pPr>
            <a:lvl3pPr marL="0" indent="0">
              <a:lnSpc>
                <a:spcPct val="100000"/>
              </a:lnSpc>
              <a:spcBef>
                <a:spcPts val="100"/>
              </a:spcBef>
              <a:buNone/>
              <a:defRPr sz="1600" b="1">
                <a:solidFill>
                  <a:schemeClr val="accent1"/>
                </a:solidFill>
              </a:defRPr>
            </a:lvl3pPr>
            <a:lvl4pPr marL="0" indent="0">
              <a:lnSpc>
                <a:spcPct val="100000"/>
              </a:lnSpc>
              <a:spcBef>
                <a:spcPts val="100"/>
              </a:spcBef>
              <a:buNone/>
              <a:defRPr sz="1600" b="1">
                <a:solidFill>
                  <a:schemeClr val="accent1"/>
                </a:solidFill>
              </a:defRPr>
            </a:lvl4pPr>
            <a:lvl5pPr marL="0" indent="0">
              <a:lnSpc>
                <a:spcPct val="100000"/>
              </a:lnSpc>
              <a:spcBef>
                <a:spcPts val="100"/>
              </a:spcBef>
              <a:buNone/>
              <a:defRPr sz="1600" b="1">
                <a:solidFill>
                  <a:schemeClr val="accent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13" name="Content Placeholder 3">
            <a:extLst>
              <a:ext uri="{FF2B5EF4-FFF2-40B4-BE49-F238E27FC236}">
                <a16:creationId xmlns:a16="http://schemas.microsoft.com/office/drawing/2014/main" id="{18FC10F9-7B1A-4EE2-839B-96181B8B1B71}"/>
              </a:ext>
            </a:extLst>
          </p:cNvPr>
          <p:cNvSpPr>
            <a:spLocks noGrp="1"/>
          </p:cNvSpPr>
          <p:nvPr>
            <p:ph sz="quarter" idx="19"/>
          </p:nvPr>
        </p:nvSpPr>
        <p:spPr bwMode="gray">
          <a:xfrm>
            <a:off x="263524" y="1844826"/>
            <a:ext cx="5615515" cy="3750076"/>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ext Placeholder 7">
            <a:extLst>
              <a:ext uri="{FF2B5EF4-FFF2-40B4-BE49-F238E27FC236}">
                <a16:creationId xmlns:a16="http://schemas.microsoft.com/office/drawing/2014/main" id="{472A5454-E304-485F-BED3-72DE598380D5}"/>
              </a:ext>
            </a:extLst>
          </p:cNvPr>
          <p:cNvSpPr>
            <a:spLocks noGrp="1"/>
          </p:cNvSpPr>
          <p:nvPr>
            <p:ph type="body" sz="quarter" idx="29"/>
          </p:nvPr>
        </p:nvSpPr>
        <p:spPr bwMode="gray">
          <a:xfrm>
            <a:off x="0" y="5805264"/>
            <a:ext cx="12192000" cy="539974"/>
          </a:xfrm>
          <a:solidFill>
            <a:schemeClr val="tx2"/>
          </a:solidFill>
        </p:spPr>
        <p:txBody>
          <a:bodyPr lIns="252000" tIns="0" rIns="252000" anchor="ctr"/>
          <a:lstStyle>
            <a:lvl1pPr marL="0" indent="0" algn="ctr">
              <a:lnSpc>
                <a:spcPct val="100000"/>
              </a:lnSpc>
              <a:spcBef>
                <a:spcPts val="0"/>
              </a:spcBef>
              <a:buFont typeface="Arial" panose="020B0604020202020204" pitchFamily="34" charset="0"/>
              <a:buNone/>
              <a:defRPr sz="1600" b="1">
                <a:solidFill>
                  <a:schemeClr val="bg1"/>
                </a:solidFill>
              </a:defRPr>
            </a:lvl1pPr>
            <a:lvl2pPr marL="0" indent="0" algn="ctr">
              <a:lnSpc>
                <a:spcPct val="100000"/>
              </a:lnSpc>
              <a:spcBef>
                <a:spcPts val="0"/>
              </a:spcBef>
              <a:buNone/>
              <a:defRPr sz="1600" b="1">
                <a:solidFill>
                  <a:schemeClr val="tx1"/>
                </a:solidFill>
              </a:defRPr>
            </a:lvl2pPr>
            <a:lvl3pPr marL="0" indent="0" algn="ctr">
              <a:lnSpc>
                <a:spcPct val="100000"/>
              </a:lnSpc>
              <a:spcBef>
                <a:spcPts val="0"/>
              </a:spcBef>
              <a:buNone/>
              <a:defRPr sz="1600" b="1">
                <a:solidFill>
                  <a:schemeClr val="tx1"/>
                </a:solidFill>
              </a:defRPr>
            </a:lvl3pPr>
            <a:lvl4pPr marL="0" indent="0" algn="ctr">
              <a:lnSpc>
                <a:spcPct val="100000"/>
              </a:lnSpc>
              <a:spcBef>
                <a:spcPts val="0"/>
              </a:spcBef>
              <a:buNone/>
              <a:defRPr sz="1600" b="1">
                <a:solidFill>
                  <a:schemeClr val="tx1"/>
                </a:solidFill>
              </a:defRPr>
            </a:lvl4pPr>
            <a:lvl5pPr marL="0" indent="0" algn="ctr">
              <a:lnSpc>
                <a:spcPct val="100000"/>
              </a:lnSpc>
              <a:spcBef>
                <a:spcPts val="0"/>
              </a:spcBef>
              <a:buNone/>
              <a:defRPr sz="1600" b="1">
                <a:solidFill>
                  <a:schemeClr val="tx1"/>
                </a:solidFill>
              </a:defRPr>
            </a:lvl5pPr>
            <a:lvl6pPr marL="0" indent="0" algn="ctr">
              <a:spcBef>
                <a:spcPts val="0"/>
              </a:spcBef>
              <a:buNone/>
              <a:defRPr sz="1600" b="1">
                <a:solidFill>
                  <a:schemeClr val="bg1"/>
                </a:solidFill>
              </a:defRPr>
            </a:lvl6pPr>
            <a:lvl7pPr marL="0" indent="0" algn="ctr">
              <a:spcBef>
                <a:spcPts val="0"/>
              </a:spcBef>
              <a:buNone/>
              <a:defRPr sz="1600" b="1">
                <a:solidFill>
                  <a:schemeClr val="bg1"/>
                </a:solidFill>
              </a:defRPr>
            </a:lvl7pPr>
            <a:lvl8pPr marL="0" indent="0" algn="ctr">
              <a:spcBef>
                <a:spcPts val="0"/>
              </a:spcBef>
              <a:buNone/>
              <a:defRPr sz="1600" b="1">
                <a:solidFill>
                  <a:schemeClr val="bg1"/>
                </a:solidFill>
              </a:defRPr>
            </a:lvl8pPr>
            <a:lvl9pPr marL="0" indent="0" algn="ctr">
              <a:spcBef>
                <a:spcPts val="0"/>
              </a:spcBef>
              <a:buNone/>
              <a:defRPr sz="1600" b="1">
                <a:solidFill>
                  <a:schemeClr val="bg1"/>
                </a:solidFill>
              </a:defRPr>
            </a:lvl9pPr>
          </a:lstStyle>
          <a:p>
            <a:pPr lvl="0"/>
            <a:r>
              <a:rPr lang="en-US"/>
              <a:t>Click to edit Master text styles</a:t>
            </a:r>
          </a:p>
        </p:txBody>
      </p:sp>
      <p:sp>
        <p:nvSpPr>
          <p:cNvPr id="16" name="Title 1">
            <a:extLst>
              <a:ext uri="{FF2B5EF4-FFF2-40B4-BE49-F238E27FC236}">
                <a16:creationId xmlns:a16="http://schemas.microsoft.com/office/drawing/2014/main" id="{B7C40710-3A2B-42E1-9BDA-515066820A14}"/>
              </a:ext>
            </a:extLst>
          </p:cNvPr>
          <p:cNvSpPr>
            <a:spLocks noGrp="1"/>
          </p:cNvSpPr>
          <p:nvPr>
            <p:ph type="title"/>
          </p:nvPr>
        </p:nvSpPr>
        <p:spPr>
          <a:xfrm>
            <a:off x="263524" y="187199"/>
            <a:ext cx="8856000" cy="435600"/>
          </a:xfrm>
        </p:spPr>
        <p:txBody>
          <a:bodyPr anchor="ctr">
            <a:noAutofit/>
          </a:bodyPr>
          <a:lstStyle>
            <a:lvl1pPr>
              <a:defRPr sz="2400"/>
            </a:lvl1pPr>
          </a:lstStyle>
          <a:p>
            <a:r>
              <a:rPr lang="en-US"/>
              <a:t>Click to edit Master title style</a:t>
            </a:r>
          </a:p>
        </p:txBody>
      </p:sp>
      <p:sp>
        <p:nvSpPr>
          <p:cNvPr id="3" name="Slide Number Placeholder 2">
            <a:extLst>
              <a:ext uri="{FF2B5EF4-FFF2-40B4-BE49-F238E27FC236}">
                <a16:creationId xmlns:a16="http://schemas.microsoft.com/office/drawing/2014/main" id="{B58E25D4-9655-4B36-AFCF-82E43E68ADAE}"/>
              </a:ext>
            </a:extLst>
          </p:cNvPr>
          <p:cNvSpPr>
            <a:spLocks noGrp="1"/>
          </p:cNvSpPr>
          <p:nvPr>
            <p:ph type="sldNum" sz="quarter" idx="31"/>
          </p:nvPr>
        </p:nvSpPr>
        <p:spPr/>
        <p:txBody>
          <a:bodyPr/>
          <a:lstStyle/>
          <a:p>
            <a:fld id="{C24EC536-6FE3-4540-8D85-74C58F0BF697}" type="slidenum">
              <a:rPr lang="en-US" smtClean="0"/>
              <a:pPr/>
              <a:t>‹#›</a:t>
            </a:fld>
            <a:endParaRPr lang="en-US"/>
          </a:p>
        </p:txBody>
      </p:sp>
      <p:sp>
        <p:nvSpPr>
          <p:cNvPr id="11" name="Footer Placeholder 5">
            <a:extLst>
              <a:ext uri="{FF2B5EF4-FFF2-40B4-BE49-F238E27FC236}">
                <a16:creationId xmlns:a16="http://schemas.microsoft.com/office/drawing/2014/main" id="{D7C57E55-D7E2-4BBD-B102-BA3CF40CF5CD}"/>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26780536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Darker Picture A">
    <p:bg>
      <p:bgPr>
        <a:solidFill>
          <a:schemeClr val="bg1"/>
        </a:solidFill>
        <a:effectLst/>
      </p:bgPr>
    </p:bg>
    <p:spTree>
      <p:nvGrpSpPr>
        <p:cNvPr id="1" name=""/>
        <p:cNvGrpSpPr/>
        <p:nvPr/>
      </p:nvGrpSpPr>
      <p:grpSpPr>
        <a:xfrm>
          <a:off x="0" y="0"/>
          <a:ext cx="0" cy="0"/>
          <a:chOff x="0" y="0"/>
          <a:chExt cx="0" cy="0"/>
        </a:xfrm>
      </p:grpSpPr>
      <p:sp>
        <p:nvSpPr>
          <p:cNvPr id="41" name="Rectangle 40">
            <a:extLst>
              <a:ext uri="{FF2B5EF4-FFF2-40B4-BE49-F238E27FC236}">
                <a16:creationId xmlns:a16="http://schemas.microsoft.com/office/drawing/2014/main" id="{EB87F6C0-6A0D-49A9-B92D-47AC66E82F62}"/>
              </a:ext>
            </a:extLst>
          </p:cNvPr>
          <p:cNvSpPr/>
          <p:nvPr userDrawn="1"/>
        </p:nvSpPr>
        <p:spPr>
          <a:xfrm rot="20700000">
            <a:off x="11630945" y="891479"/>
            <a:ext cx="125787" cy="6268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GB" sz="1400" err="1">
              <a:solidFill>
                <a:schemeClr val="tx1"/>
              </a:solidFill>
            </a:endParaRPr>
          </a:p>
        </p:txBody>
      </p:sp>
      <p:sp>
        <p:nvSpPr>
          <p:cNvPr id="48" name="Picture Placeholder 47">
            <a:extLst>
              <a:ext uri="{FF2B5EF4-FFF2-40B4-BE49-F238E27FC236}">
                <a16:creationId xmlns:a16="http://schemas.microsoft.com/office/drawing/2014/main" id="{7B060B46-A36B-42A8-BC2B-4D51C11E5CFE}"/>
              </a:ext>
            </a:extLst>
          </p:cNvPr>
          <p:cNvSpPr>
            <a:spLocks noGrp="1"/>
          </p:cNvSpPr>
          <p:nvPr>
            <p:ph type="pic" sz="quarter" idx="16" hasCustomPrompt="1"/>
          </p:nvPr>
        </p:nvSpPr>
        <p:spPr>
          <a:xfrm>
            <a:off x="8" y="4"/>
            <a:ext cx="12193196" cy="4738686"/>
          </a:xfrm>
          <a:custGeom>
            <a:avLst/>
            <a:gdLst>
              <a:gd name="connsiteX0" fmla="*/ 9943716 w 12193196"/>
              <a:gd name="connsiteY0" fmla="*/ 1018573 h 4738686"/>
              <a:gd name="connsiteX1" fmla="*/ 9943716 w 12193196"/>
              <a:gd name="connsiteY1" fmla="*/ 1018583 h 4738686"/>
              <a:gd name="connsiteX2" fmla="*/ 9972804 w 12193196"/>
              <a:gd name="connsiteY2" fmla="*/ 1068171 h 4738686"/>
              <a:gd name="connsiteX3" fmla="*/ 9944107 w 12193196"/>
              <a:gd name="connsiteY3" fmla="*/ 1122040 h 4738686"/>
              <a:gd name="connsiteX4" fmla="*/ 9914039 w 12193196"/>
              <a:gd name="connsiteY4" fmla="*/ 1079406 h 4738686"/>
              <a:gd name="connsiteX5" fmla="*/ 9914039 w 12193196"/>
              <a:gd name="connsiteY5" fmla="*/ 1067545 h 4738686"/>
              <a:gd name="connsiteX6" fmla="*/ 9943716 w 12193196"/>
              <a:gd name="connsiteY6" fmla="*/ 1018573 h 4738686"/>
              <a:gd name="connsiteX7" fmla="*/ 11408435 w 12193196"/>
              <a:gd name="connsiteY7" fmla="*/ 1012941 h 4738686"/>
              <a:gd name="connsiteX8" fmla="*/ 11434684 w 12193196"/>
              <a:gd name="connsiteY8" fmla="*/ 1041128 h 4738686"/>
              <a:gd name="connsiteX9" fmla="*/ 11379836 w 12193196"/>
              <a:gd name="connsiteY9" fmla="*/ 1041128 h 4738686"/>
              <a:gd name="connsiteX10" fmla="*/ 11408435 w 12193196"/>
              <a:gd name="connsiteY10" fmla="*/ 1012941 h 4738686"/>
              <a:gd name="connsiteX11" fmla="*/ 10350271 w 12193196"/>
              <a:gd name="connsiteY11" fmla="*/ 1012834 h 4738686"/>
              <a:gd name="connsiteX12" fmla="*/ 10376618 w 12193196"/>
              <a:gd name="connsiteY12" fmla="*/ 1041021 h 4738686"/>
              <a:gd name="connsiteX13" fmla="*/ 10321770 w 12193196"/>
              <a:gd name="connsiteY13" fmla="*/ 1041021 h 4738686"/>
              <a:gd name="connsiteX14" fmla="*/ 10350271 w 12193196"/>
              <a:gd name="connsiteY14" fmla="*/ 1012834 h 4738686"/>
              <a:gd name="connsiteX15" fmla="*/ 10912556 w 12193196"/>
              <a:gd name="connsiteY15" fmla="*/ 1012833 h 4738686"/>
              <a:gd name="connsiteX16" fmla="*/ 10938805 w 12193196"/>
              <a:gd name="connsiteY16" fmla="*/ 1041021 h 4738686"/>
              <a:gd name="connsiteX17" fmla="*/ 10883957 w 12193196"/>
              <a:gd name="connsiteY17" fmla="*/ 1041021 h 4738686"/>
              <a:gd name="connsiteX18" fmla="*/ 10912556 w 12193196"/>
              <a:gd name="connsiteY18" fmla="*/ 1012833 h 4738686"/>
              <a:gd name="connsiteX19" fmla="*/ 11605397 w 12193196"/>
              <a:gd name="connsiteY19" fmla="*/ 1000835 h 4738686"/>
              <a:gd name="connsiteX20" fmla="*/ 11568179 w 12193196"/>
              <a:gd name="connsiteY20" fmla="*/ 1043841 h 4738686"/>
              <a:gd name="connsiteX21" fmla="*/ 11535270 w 12193196"/>
              <a:gd name="connsiteY21" fmla="*/ 1000923 h 4738686"/>
              <a:gd name="connsiteX22" fmla="*/ 11476897 w 12193196"/>
              <a:gd name="connsiteY22" fmla="*/ 1000923 h 4738686"/>
              <a:gd name="connsiteX23" fmla="*/ 11476897 w 12193196"/>
              <a:gd name="connsiteY23" fmla="*/ 1011922 h 4738686"/>
              <a:gd name="connsiteX24" fmla="*/ 11479443 w 12193196"/>
              <a:gd name="connsiteY24" fmla="*/ 1012079 h 4738686"/>
              <a:gd name="connsiteX25" fmla="*/ 11516074 w 12193196"/>
              <a:gd name="connsiteY25" fmla="*/ 1033136 h 4738686"/>
              <a:gd name="connsiteX26" fmla="*/ 11539971 w 12193196"/>
              <a:gd name="connsiteY26" fmla="*/ 1064899 h 4738686"/>
              <a:gd name="connsiteX27" fmla="*/ 11500893 w 12193196"/>
              <a:gd name="connsiteY27" fmla="*/ 1110021 h 4738686"/>
              <a:gd name="connsiteX28" fmla="*/ 11541245 w 12193196"/>
              <a:gd name="connsiteY28" fmla="*/ 1110021 h 4738686"/>
              <a:gd name="connsiteX29" fmla="*/ 11558776 w 12193196"/>
              <a:gd name="connsiteY29" fmla="*/ 1089874 h 4738686"/>
              <a:gd name="connsiteX30" fmla="*/ 11596386 w 12193196"/>
              <a:gd name="connsiteY30" fmla="*/ 1139824 h 4738686"/>
              <a:gd name="connsiteX31" fmla="*/ 11641635 w 12193196"/>
              <a:gd name="connsiteY31" fmla="*/ 1139824 h 4738686"/>
              <a:gd name="connsiteX32" fmla="*/ 11569942 w 12193196"/>
              <a:gd name="connsiteY32" fmla="*/ 1046192 h 4738686"/>
              <a:gd name="connsiteX33" fmla="*/ 11606474 w 12193196"/>
              <a:gd name="connsiteY33" fmla="*/ 1046221 h 4738686"/>
              <a:gd name="connsiteX34" fmla="*/ 11645651 w 12193196"/>
              <a:gd name="connsiteY34" fmla="*/ 1000835 h 4738686"/>
              <a:gd name="connsiteX35" fmla="*/ 11409709 w 12193196"/>
              <a:gd name="connsiteY35" fmla="*/ 997750 h 4738686"/>
              <a:gd name="connsiteX36" fmla="*/ 11338211 w 12193196"/>
              <a:gd name="connsiteY36" fmla="*/ 1065684 h 4738686"/>
              <a:gd name="connsiteX37" fmla="*/ 11421168 w 12193196"/>
              <a:gd name="connsiteY37" fmla="*/ 1143008 h 4738686"/>
              <a:gd name="connsiteX38" fmla="*/ 11467788 w 12193196"/>
              <a:gd name="connsiteY38" fmla="*/ 1135231 h 4738686"/>
              <a:gd name="connsiteX39" fmla="*/ 11470041 w 12193196"/>
              <a:gd name="connsiteY39" fmla="*/ 1134527 h 4738686"/>
              <a:gd name="connsiteX40" fmla="*/ 11470041 w 12193196"/>
              <a:gd name="connsiteY40" fmla="*/ 1116084 h 4738686"/>
              <a:gd name="connsiteX41" fmla="*/ 11466417 w 12193196"/>
              <a:gd name="connsiteY41" fmla="*/ 1117376 h 4738686"/>
              <a:gd name="connsiteX42" fmla="*/ 11436545 w 12193196"/>
              <a:gd name="connsiteY42" fmla="*/ 1122088 h 4738686"/>
              <a:gd name="connsiteX43" fmla="*/ 11379738 w 12193196"/>
              <a:gd name="connsiteY43" fmla="*/ 1058034 h 4738686"/>
              <a:gd name="connsiteX44" fmla="*/ 11472979 w 12193196"/>
              <a:gd name="connsiteY44" fmla="*/ 1058034 h 4738686"/>
              <a:gd name="connsiteX45" fmla="*/ 11472979 w 12193196"/>
              <a:gd name="connsiteY45" fmla="*/ 1055330 h 4738686"/>
              <a:gd name="connsiteX46" fmla="*/ 11409709 w 12193196"/>
              <a:gd name="connsiteY46" fmla="*/ 997750 h 4738686"/>
              <a:gd name="connsiteX47" fmla="*/ 9781426 w 12193196"/>
              <a:gd name="connsiteY47" fmla="*/ 997723 h 4738686"/>
              <a:gd name="connsiteX48" fmla="*/ 9724032 w 12193196"/>
              <a:gd name="connsiteY48" fmla="*/ 1038926 h 4738686"/>
              <a:gd name="connsiteX49" fmla="*/ 9765951 w 12193196"/>
              <a:gd name="connsiteY49" fmla="*/ 1082648 h 4738686"/>
              <a:gd name="connsiteX50" fmla="*/ 9795725 w 12193196"/>
              <a:gd name="connsiteY50" fmla="*/ 1108378 h 4738686"/>
              <a:gd name="connsiteX51" fmla="*/ 9770261 w 12193196"/>
              <a:gd name="connsiteY51" fmla="*/ 1124901 h 4738686"/>
              <a:gd name="connsiteX52" fmla="*/ 9728439 w 12193196"/>
              <a:gd name="connsiteY52" fmla="*/ 1110376 h 4738686"/>
              <a:gd name="connsiteX53" fmla="*/ 9724326 w 12193196"/>
              <a:gd name="connsiteY53" fmla="*/ 1107888 h 4738686"/>
              <a:gd name="connsiteX54" fmla="*/ 9724326 w 12193196"/>
              <a:gd name="connsiteY54" fmla="*/ 1137271 h 4738686"/>
              <a:gd name="connsiteX55" fmla="*/ 9727166 w 12193196"/>
              <a:gd name="connsiteY55" fmla="*/ 1137888 h 4738686"/>
              <a:gd name="connsiteX56" fmla="*/ 9768987 w 12193196"/>
              <a:gd name="connsiteY56" fmla="*/ 1142971 h 4738686"/>
              <a:gd name="connsiteX57" fmla="*/ 9830593 w 12193196"/>
              <a:gd name="connsiteY57" fmla="*/ 1100631 h 4738686"/>
              <a:gd name="connsiteX58" fmla="*/ 9786911 w 12193196"/>
              <a:gd name="connsiteY58" fmla="*/ 1052913 h 4738686"/>
              <a:gd name="connsiteX59" fmla="*/ 9786911 w 12193196"/>
              <a:gd name="connsiteY59" fmla="*/ 1052884 h 4738686"/>
              <a:gd name="connsiteX60" fmla="*/ 9758899 w 12193196"/>
              <a:gd name="connsiteY60" fmla="*/ 1028779 h 4738686"/>
              <a:gd name="connsiteX61" fmla="*/ 9779075 w 12193196"/>
              <a:gd name="connsiteY61" fmla="*/ 1015714 h 4738686"/>
              <a:gd name="connsiteX62" fmla="*/ 9814824 w 12193196"/>
              <a:gd name="connsiteY62" fmla="*/ 1028006 h 4738686"/>
              <a:gd name="connsiteX63" fmla="*/ 9820799 w 12193196"/>
              <a:gd name="connsiteY63" fmla="*/ 1031649 h 4738686"/>
              <a:gd name="connsiteX64" fmla="*/ 9820799 w 12193196"/>
              <a:gd name="connsiteY64" fmla="*/ 1003079 h 4738686"/>
              <a:gd name="connsiteX65" fmla="*/ 9816097 w 12193196"/>
              <a:gd name="connsiteY65" fmla="*/ 1002101 h 4738686"/>
              <a:gd name="connsiteX66" fmla="*/ 9781426 w 12193196"/>
              <a:gd name="connsiteY66" fmla="*/ 997723 h 4738686"/>
              <a:gd name="connsiteX67" fmla="*/ 10913830 w 12193196"/>
              <a:gd name="connsiteY67" fmla="*/ 997682 h 4738686"/>
              <a:gd name="connsiteX68" fmla="*/ 10842430 w 12193196"/>
              <a:gd name="connsiteY68" fmla="*/ 1065566 h 4738686"/>
              <a:gd name="connsiteX69" fmla="*/ 10925289 w 12193196"/>
              <a:gd name="connsiteY69" fmla="*/ 1142940 h 4738686"/>
              <a:gd name="connsiteX70" fmla="*/ 10971909 w 12193196"/>
              <a:gd name="connsiteY70" fmla="*/ 1135104 h 4738686"/>
              <a:gd name="connsiteX71" fmla="*/ 10974162 w 12193196"/>
              <a:gd name="connsiteY71" fmla="*/ 1134399 h 4738686"/>
              <a:gd name="connsiteX72" fmla="*/ 10974162 w 12193196"/>
              <a:gd name="connsiteY72" fmla="*/ 1115976 h 4738686"/>
              <a:gd name="connsiteX73" fmla="*/ 10970538 w 12193196"/>
              <a:gd name="connsiteY73" fmla="*/ 1117289 h 4738686"/>
              <a:gd name="connsiteX74" fmla="*/ 10940666 w 12193196"/>
              <a:gd name="connsiteY74" fmla="*/ 1122000 h 4738686"/>
              <a:gd name="connsiteX75" fmla="*/ 10883957 w 12193196"/>
              <a:gd name="connsiteY75" fmla="*/ 1057926 h 4738686"/>
              <a:gd name="connsiteX76" fmla="*/ 10977100 w 12193196"/>
              <a:gd name="connsiteY76" fmla="*/ 1057926 h 4738686"/>
              <a:gd name="connsiteX77" fmla="*/ 10977100 w 12193196"/>
              <a:gd name="connsiteY77" fmla="*/ 1055242 h 4738686"/>
              <a:gd name="connsiteX78" fmla="*/ 10913830 w 12193196"/>
              <a:gd name="connsiteY78" fmla="*/ 997682 h 4738686"/>
              <a:gd name="connsiteX79" fmla="*/ 10351643 w 12193196"/>
              <a:gd name="connsiteY79" fmla="*/ 997682 h 4738686"/>
              <a:gd name="connsiteX80" fmla="*/ 10280145 w 12193196"/>
              <a:gd name="connsiteY80" fmla="*/ 1065566 h 4738686"/>
              <a:gd name="connsiteX81" fmla="*/ 10363102 w 12193196"/>
              <a:gd name="connsiteY81" fmla="*/ 1142940 h 4738686"/>
              <a:gd name="connsiteX82" fmla="*/ 10409722 w 12193196"/>
              <a:gd name="connsiteY82" fmla="*/ 1135104 h 4738686"/>
              <a:gd name="connsiteX83" fmla="*/ 10411975 w 12193196"/>
              <a:gd name="connsiteY83" fmla="*/ 1134399 h 4738686"/>
              <a:gd name="connsiteX84" fmla="*/ 10411975 w 12193196"/>
              <a:gd name="connsiteY84" fmla="*/ 1115976 h 4738686"/>
              <a:gd name="connsiteX85" fmla="*/ 10408351 w 12193196"/>
              <a:gd name="connsiteY85" fmla="*/ 1117289 h 4738686"/>
              <a:gd name="connsiteX86" fmla="*/ 10378479 w 12193196"/>
              <a:gd name="connsiteY86" fmla="*/ 1122000 h 4738686"/>
              <a:gd name="connsiteX87" fmla="*/ 10321672 w 12193196"/>
              <a:gd name="connsiteY87" fmla="*/ 1057926 h 4738686"/>
              <a:gd name="connsiteX88" fmla="*/ 10414913 w 12193196"/>
              <a:gd name="connsiteY88" fmla="*/ 1057926 h 4738686"/>
              <a:gd name="connsiteX89" fmla="*/ 10414913 w 12193196"/>
              <a:gd name="connsiteY89" fmla="*/ 1055242 h 4738686"/>
              <a:gd name="connsiteX90" fmla="*/ 10351643 w 12193196"/>
              <a:gd name="connsiteY90" fmla="*/ 997682 h 4738686"/>
              <a:gd name="connsiteX91" fmla="*/ 10104241 w 12193196"/>
              <a:gd name="connsiteY91" fmla="*/ 997212 h 4738686"/>
              <a:gd name="connsiteX92" fmla="*/ 10101107 w 12193196"/>
              <a:gd name="connsiteY92" fmla="*/ 997702 h 4738686"/>
              <a:gd name="connsiteX93" fmla="*/ 10040873 w 12193196"/>
              <a:gd name="connsiteY93" fmla="*/ 1007280 h 4738686"/>
              <a:gd name="connsiteX94" fmla="*/ 10040873 w 12193196"/>
              <a:gd name="connsiteY94" fmla="*/ 1017937 h 4738686"/>
              <a:gd name="connsiteX95" fmla="*/ 10043517 w 12193196"/>
              <a:gd name="connsiteY95" fmla="*/ 1018005 h 4738686"/>
              <a:gd name="connsiteX96" fmla="*/ 10066142 w 12193196"/>
              <a:gd name="connsiteY96" fmla="*/ 1040865 h 4738686"/>
              <a:gd name="connsiteX97" fmla="*/ 10066142 w 12193196"/>
              <a:gd name="connsiteY97" fmla="*/ 1139787 h 4738686"/>
              <a:gd name="connsiteX98" fmla="*/ 10104241 w 12193196"/>
              <a:gd name="connsiteY98" fmla="*/ 1139787 h 4738686"/>
              <a:gd name="connsiteX99" fmla="*/ 9914333 w 12193196"/>
              <a:gd name="connsiteY99" fmla="*/ 997212 h 4738686"/>
              <a:gd name="connsiteX100" fmla="*/ 9911199 w 12193196"/>
              <a:gd name="connsiteY100" fmla="*/ 997703 h 4738686"/>
              <a:gd name="connsiteX101" fmla="*/ 9850377 w 12193196"/>
              <a:gd name="connsiteY101" fmla="*/ 1007280 h 4738686"/>
              <a:gd name="connsiteX102" fmla="*/ 9850377 w 12193196"/>
              <a:gd name="connsiteY102" fmla="*/ 1017937 h 4738686"/>
              <a:gd name="connsiteX103" fmla="*/ 9853021 w 12193196"/>
              <a:gd name="connsiteY103" fmla="*/ 1018005 h 4738686"/>
              <a:gd name="connsiteX104" fmla="*/ 9875940 w 12193196"/>
              <a:gd name="connsiteY104" fmla="*/ 1040865 h 4738686"/>
              <a:gd name="connsiteX105" fmla="*/ 9875940 w 12193196"/>
              <a:gd name="connsiteY105" fmla="*/ 1198327 h 4738686"/>
              <a:gd name="connsiteX106" fmla="*/ 9914039 w 12193196"/>
              <a:gd name="connsiteY106" fmla="*/ 1198327 h 4738686"/>
              <a:gd name="connsiteX107" fmla="*/ 9914039 w 12193196"/>
              <a:gd name="connsiteY107" fmla="*/ 1126594 h 4738686"/>
              <a:gd name="connsiteX108" fmla="*/ 9953216 w 12193196"/>
              <a:gd name="connsiteY108" fmla="*/ 1142940 h 4738686"/>
              <a:gd name="connsiteX109" fmla="*/ 10014234 w 12193196"/>
              <a:gd name="connsiteY109" fmla="*/ 1068171 h 4738686"/>
              <a:gd name="connsiteX110" fmla="*/ 9954587 w 12193196"/>
              <a:gd name="connsiteY110" fmla="*/ 997654 h 4738686"/>
              <a:gd name="connsiteX111" fmla="*/ 9954587 w 12193196"/>
              <a:gd name="connsiteY111" fmla="*/ 997682 h 4738686"/>
              <a:gd name="connsiteX112" fmla="*/ 9914333 w 12193196"/>
              <a:gd name="connsiteY112" fmla="*/ 1017339 h 4738686"/>
              <a:gd name="connsiteX113" fmla="*/ 9585052 w 12193196"/>
              <a:gd name="connsiteY113" fmla="*/ 997212 h 4738686"/>
              <a:gd name="connsiteX114" fmla="*/ 9581918 w 12193196"/>
              <a:gd name="connsiteY114" fmla="*/ 997703 h 4738686"/>
              <a:gd name="connsiteX115" fmla="*/ 9520704 w 12193196"/>
              <a:gd name="connsiteY115" fmla="*/ 1007280 h 4738686"/>
              <a:gd name="connsiteX116" fmla="*/ 9520704 w 12193196"/>
              <a:gd name="connsiteY116" fmla="*/ 1017986 h 4738686"/>
              <a:gd name="connsiteX117" fmla="*/ 9523348 w 12193196"/>
              <a:gd name="connsiteY117" fmla="*/ 1017986 h 4738686"/>
              <a:gd name="connsiteX118" fmla="*/ 9546952 w 12193196"/>
              <a:gd name="connsiteY118" fmla="*/ 1040846 h 4738686"/>
              <a:gd name="connsiteX119" fmla="*/ 9546952 w 12193196"/>
              <a:gd name="connsiteY119" fmla="*/ 1139767 h 4738686"/>
              <a:gd name="connsiteX120" fmla="*/ 9585052 w 12193196"/>
              <a:gd name="connsiteY120" fmla="*/ 1139767 h 4738686"/>
              <a:gd name="connsiteX121" fmla="*/ 9585052 w 12193196"/>
              <a:gd name="connsiteY121" fmla="*/ 1066967 h 4738686"/>
              <a:gd name="connsiteX122" fmla="*/ 9622661 w 12193196"/>
              <a:gd name="connsiteY122" fmla="*/ 1022628 h 4738686"/>
              <a:gd name="connsiteX123" fmla="*/ 9641858 w 12193196"/>
              <a:gd name="connsiteY123" fmla="*/ 1062687 h 4738686"/>
              <a:gd name="connsiteX124" fmla="*/ 9641858 w 12193196"/>
              <a:gd name="connsiteY124" fmla="*/ 1139767 h 4738686"/>
              <a:gd name="connsiteX125" fmla="*/ 9680055 w 12193196"/>
              <a:gd name="connsiteY125" fmla="*/ 1139767 h 4738686"/>
              <a:gd name="connsiteX126" fmla="*/ 9680055 w 12193196"/>
              <a:gd name="connsiteY126" fmla="*/ 1040866 h 4738686"/>
              <a:gd name="connsiteX127" fmla="*/ 9637647 w 12193196"/>
              <a:gd name="connsiteY127" fmla="*/ 997682 h 4738686"/>
              <a:gd name="connsiteX128" fmla="*/ 9585052 w 12193196"/>
              <a:gd name="connsiteY128" fmla="*/ 1028230 h 4738686"/>
              <a:gd name="connsiteX129" fmla="*/ 10204730 w 12193196"/>
              <a:gd name="connsiteY129" fmla="*/ 997212 h 4738686"/>
              <a:gd name="connsiteX130" fmla="*/ 10201596 w 12193196"/>
              <a:gd name="connsiteY130" fmla="*/ 997702 h 4738686"/>
              <a:gd name="connsiteX131" fmla="*/ 10140774 w 12193196"/>
              <a:gd name="connsiteY131" fmla="*/ 1007280 h 4738686"/>
              <a:gd name="connsiteX132" fmla="*/ 10140774 w 12193196"/>
              <a:gd name="connsiteY132" fmla="*/ 1017985 h 4738686"/>
              <a:gd name="connsiteX133" fmla="*/ 10143418 w 12193196"/>
              <a:gd name="connsiteY133" fmla="*/ 1017985 h 4738686"/>
              <a:gd name="connsiteX134" fmla="*/ 10166631 w 12193196"/>
              <a:gd name="connsiteY134" fmla="*/ 1040845 h 4738686"/>
              <a:gd name="connsiteX135" fmla="*/ 10166631 w 12193196"/>
              <a:gd name="connsiteY135" fmla="*/ 1139766 h 4738686"/>
              <a:gd name="connsiteX136" fmla="*/ 10204730 w 12193196"/>
              <a:gd name="connsiteY136" fmla="*/ 1139766 h 4738686"/>
              <a:gd name="connsiteX137" fmla="*/ 10204730 w 12193196"/>
              <a:gd name="connsiteY137" fmla="*/ 1068455 h 4738686"/>
              <a:gd name="connsiteX138" fmla="*/ 10237749 w 12193196"/>
              <a:gd name="connsiteY138" fmla="*/ 1028396 h 4738686"/>
              <a:gd name="connsiteX139" fmla="*/ 10244592 w 12193196"/>
              <a:gd name="connsiteY139" fmla="*/ 1028377 h 4738686"/>
              <a:gd name="connsiteX140" fmla="*/ 10257815 w 12193196"/>
              <a:gd name="connsiteY140" fmla="*/ 1030933 h 4738686"/>
              <a:gd name="connsiteX141" fmla="*/ 10263985 w 12193196"/>
              <a:gd name="connsiteY141" fmla="*/ 1032667 h 4738686"/>
              <a:gd name="connsiteX142" fmla="*/ 10263985 w 12193196"/>
              <a:gd name="connsiteY142" fmla="*/ 1029112 h 4738686"/>
              <a:gd name="connsiteX143" fmla="*/ 10263985 w 12193196"/>
              <a:gd name="connsiteY143" fmla="*/ 999484 h 4738686"/>
              <a:gd name="connsiteX144" fmla="*/ 10261732 w 12193196"/>
              <a:gd name="connsiteY144" fmla="*/ 999141 h 4738686"/>
              <a:gd name="connsiteX145" fmla="*/ 10243613 w 12193196"/>
              <a:gd name="connsiteY145" fmla="*/ 997682 h 4738686"/>
              <a:gd name="connsiteX146" fmla="*/ 10204730 w 12193196"/>
              <a:gd name="connsiteY146" fmla="*/ 1025889 h 4738686"/>
              <a:gd name="connsiteX147" fmla="*/ 10548800 w 12193196"/>
              <a:gd name="connsiteY147" fmla="*/ 957712 h 4738686"/>
              <a:gd name="connsiteX148" fmla="*/ 10548800 w 12193196"/>
              <a:gd name="connsiteY148" fmla="*/ 1000943 h 4738686"/>
              <a:gd name="connsiteX149" fmla="*/ 10523237 w 12193196"/>
              <a:gd name="connsiteY149" fmla="*/ 1000943 h 4738686"/>
              <a:gd name="connsiteX150" fmla="*/ 10523237 w 12193196"/>
              <a:gd name="connsiteY150" fmla="*/ 1017828 h 4738686"/>
              <a:gd name="connsiteX151" fmla="*/ 10548800 w 12193196"/>
              <a:gd name="connsiteY151" fmla="*/ 1017828 h 4738686"/>
              <a:gd name="connsiteX152" fmla="*/ 10548800 w 12193196"/>
              <a:gd name="connsiteY152" fmla="*/ 1103283 h 4738686"/>
              <a:gd name="connsiteX153" fmla="*/ 10601199 w 12193196"/>
              <a:gd name="connsiteY153" fmla="*/ 1143028 h 4738686"/>
              <a:gd name="connsiteX154" fmla="*/ 10623627 w 12193196"/>
              <a:gd name="connsiteY154" fmla="*/ 1140697 h 4738686"/>
              <a:gd name="connsiteX155" fmla="*/ 10625880 w 12193196"/>
              <a:gd name="connsiteY155" fmla="*/ 1140364 h 4738686"/>
              <a:gd name="connsiteX156" fmla="*/ 10625880 w 12193196"/>
              <a:gd name="connsiteY156" fmla="*/ 1123146 h 4738686"/>
              <a:gd name="connsiteX157" fmla="*/ 10622648 w 12193196"/>
              <a:gd name="connsiteY157" fmla="*/ 1123880 h 4738686"/>
              <a:gd name="connsiteX158" fmla="*/ 10611091 w 12193196"/>
              <a:gd name="connsiteY158" fmla="*/ 1124977 h 4738686"/>
              <a:gd name="connsiteX159" fmla="*/ 10586899 w 12193196"/>
              <a:gd name="connsiteY159" fmla="*/ 1098690 h 4738686"/>
              <a:gd name="connsiteX160" fmla="*/ 10586899 w 12193196"/>
              <a:gd name="connsiteY160" fmla="*/ 1017809 h 4738686"/>
              <a:gd name="connsiteX161" fmla="*/ 10629798 w 12193196"/>
              <a:gd name="connsiteY161" fmla="*/ 1017809 h 4738686"/>
              <a:gd name="connsiteX162" fmla="*/ 10629798 w 12193196"/>
              <a:gd name="connsiteY162" fmla="*/ 1000923 h 4738686"/>
              <a:gd name="connsiteX163" fmla="*/ 10586899 w 12193196"/>
              <a:gd name="connsiteY163" fmla="*/ 1000923 h 4738686"/>
              <a:gd name="connsiteX164" fmla="*/ 10586899 w 12193196"/>
              <a:gd name="connsiteY164" fmla="*/ 957712 h 4738686"/>
              <a:gd name="connsiteX165" fmla="*/ 11683359 w 12193196"/>
              <a:gd name="connsiteY165" fmla="*/ 957623 h 4738686"/>
              <a:gd name="connsiteX166" fmla="*/ 11683359 w 12193196"/>
              <a:gd name="connsiteY166" fmla="*/ 1000923 h 4738686"/>
              <a:gd name="connsiteX167" fmla="*/ 11657796 w 12193196"/>
              <a:gd name="connsiteY167" fmla="*/ 1000923 h 4738686"/>
              <a:gd name="connsiteX168" fmla="*/ 11657796 w 12193196"/>
              <a:gd name="connsiteY168" fmla="*/ 1017808 h 4738686"/>
              <a:gd name="connsiteX169" fmla="*/ 11683359 w 12193196"/>
              <a:gd name="connsiteY169" fmla="*/ 1017808 h 4738686"/>
              <a:gd name="connsiteX170" fmla="*/ 11683359 w 12193196"/>
              <a:gd name="connsiteY170" fmla="*/ 1103263 h 4738686"/>
              <a:gd name="connsiteX171" fmla="*/ 11735758 w 12193196"/>
              <a:gd name="connsiteY171" fmla="*/ 1143007 h 4738686"/>
              <a:gd name="connsiteX172" fmla="*/ 11758089 w 12193196"/>
              <a:gd name="connsiteY172" fmla="*/ 1140676 h 4738686"/>
              <a:gd name="connsiteX173" fmla="*/ 11760439 w 12193196"/>
              <a:gd name="connsiteY173" fmla="*/ 1140343 h 4738686"/>
              <a:gd name="connsiteX174" fmla="*/ 11760439 w 12193196"/>
              <a:gd name="connsiteY174" fmla="*/ 1123145 h 4738686"/>
              <a:gd name="connsiteX175" fmla="*/ 11757109 w 12193196"/>
              <a:gd name="connsiteY175" fmla="*/ 1123879 h 4738686"/>
              <a:gd name="connsiteX176" fmla="*/ 11745650 w 12193196"/>
              <a:gd name="connsiteY176" fmla="*/ 1124976 h 4738686"/>
              <a:gd name="connsiteX177" fmla="*/ 11721458 w 12193196"/>
              <a:gd name="connsiteY177" fmla="*/ 1098689 h 4738686"/>
              <a:gd name="connsiteX178" fmla="*/ 11721458 w 12193196"/>
              <a:gd name="connsiteY178" fmla="*/ 1017808 h 4738686"/>
              <a:gd name="connsiteX179" fmla="*/ 11764357 w 12193196"/>
              <a:gd name="connsiteY179" fmla="*/ 1017808 h 4738686"/>
              <a:gd name="connsiteX180" fmla="*/ 11764357 w 12193196"/>
              <a:gd name="connsiteY180" fmla="*/ 1000923 h 4738686"/>
              <a:gd name="connsiteX181" fmla="*/ 11721458 w 12193196"/>
              <a:gd name="connsiteY181" fmla="*/ 1000923 h 4738686"/>
              <a:gd name="connsiteX182" fmla="*/ 11721458 w 12193196"/>
              <a:gd name="connsiteY182" fmla="*/ 957623 h 4738686"/>
              <a:gd name="connsiteX183" fmla="*/ 11073573 w 12193196"/>
              <a:gd name="connsiteY183" fmla="*/ 941062 h 4738686"/>
              <a:gd name="connsiteX184" fmla="*/ 11073573 w 12193196"/>
              <a:gd name="connsiteY184" fmla="*/ 952413 h 4738686"/>
              <a:gd name="connsiteX185" fmla="*/ 11081212 w 12193196"/>
              <a:gd name="connsiteY185" fmla="*/ 953686 h 4738686"/>
              <a:gd name="connsiteX186" fmla="*/ 11106384 w 12193196"/>
              <a:gd name="connsiteY186" fmla="*/ 980541 h 4738686"/>
              <a:gd name="connsiteX187" fmla="*/ 11106384 w 12193196"/>
              <a:gd name="connsiteY187" fmla="*/ 1139765 h 4738686"/>
              <a:gd name="connsiteX188" fmla="*/ 11147323 w 12193196"/>
              <a:gd name="connsiteY188" fmla="*/ 1139765 h 4738686"/>
              <a:gd name="connsiteX189" fmla="*/ 11147323 w 12193196"/>
              <a:gd name="connsiteY189" fmla="*/ 981708 h 4738686"/>
              <a:gd name="connsiteX190" fmla="*/ 11251827 w 12193196"/>
              <a:gd name="connsiteY190" fmla="*/ 1139765 h 4738686"/>
              <a:gd name="connsiteX191" fmla="*/ 11302267 w 12193196"/>
              <a:gd name="connsiteY191" fmla="*/ 1139765 h 4738686"/>
              <a:gd name="connsiteX192" fmla="*/ 11302267 w 12193196"/>
              <a:gd name="connsiteY192" fmla="*/ 941062 h 4738686"/>
              <a:gd name="connsiteX193" fmla="*/ 11299623 w 12193196"/>
              <a:gd name="connsiteY193" fmla="*/ 941062 h 4738686"/>
              <a:gd name="connsiteX194" fmla="*/ 11261328 w 12193196"/>
              <a:gd name="connsiteY194" fmla="*/ 941062 h 4738686"/>
              <a:gd name="connsiteX195" fmla="*/ 11261328 w 12193196"/>
              <a:gd name="connsiteY195" fmla="*/ 1091990 h 4738686"/>
              <a:gd name="connsiteX196" fmla="*/ 11161721 w 12193196"/>
              <a:gd name="connsiteY196" fmla="*/ 941062 h 4738686"/>
              <a:gd name="connsiteX197" fmla="*/ 10085829 w 12193196"/>
              <a:gd name="connsiteY197" fmla="*/ 939103 h 4738686"/>
              <a:gd name="connsiteX198" fmla="*/ 10062691 w 12193196"/>
              <a:gd name="connsiteY198" fmla="*/ 957273 h 4738686"/>
              <a:gd name="connsiteX199" fmla="*/ 10080861 w 12193196"/>
              <a:gd name="connsiteY199" fmla="*/ 980411 h 4738686"/>
              <a:gd name="connsiteX200" fmla="*/ 10085535 w 12193196"/>
              <a:gd name="connsiteY200" fmla="*/ 980444 h 4738686"/>
              <a:gd name="connsiteX201" fmla="*/ 10085535 w 12193196"/>
              <a:gd name="connsiteY201" fmla="*/ 980415 h 4738686"/>
              <a:gd name="connsiteX202" fmla="*/ 10109531 w 12193196"/>
              <a:gd name="connsiteY202" fmla="*/ 959583 h 4738686"/>
              <a:gd name="connsiteX203" fmla="*/ 10085829 w 12193196"/>
              <a:gd name="connsiteY203" fmla="*/ 939103 h 4738686"/>
              <a:gd name="connsiteX204" fmla="*/ 9480646 w 12193196"/>
              <a:gd name="connsiteY204" fmla="*/ 937655 h 4738686"/>
              <a:gd name="connsiteX205" fmla="*/ 9477708 w 12193196"/>
              <a:gd name="connsiteY205" fmla="*/ 937919 h 4738686"/>
              <a:gd name="connsiteX206" fmla="*/ 9402293 w 12193196"/>
              <a:gd name="connsiteY206" fmla="*/ 944775 h 4738686"/>
              <a:gd name="connsiteX207" fmla="*/ 9402293 w 12193196"/>
              <a:gd name="connsiteY207" fmla="*/ 955931 h 4738686"/>
              <a:gd name="connsiteX208" fmla="*/ 9404644 w 12193196"/>
              <a:gd name="connsiteY208" fmla="*/ 956225 h 4738686"/>
              <a:gd name="connsiteX209" fmla="*/ 9435006 w 12193196"/>
              <a:gd name="connsiteY209" fmla="*/ 981690 h 4738686"/>
              <a:gd name="connsiteX210" fmla="*/ 9435006 w 12193196"/>
              <a:gd name="connsiteY210" fmla="*/ 1139748 h 4738686"/>
              <a:gd name="connsiteX211" fmla="*/ 9480646 w 12193196"/>
              <a:gd name="connsiteY211" fmla="*/ 1139748 h 4738686"/>
              <a:gd name="connsiteX212" fmla="*/ 10710404 w 12193196"/>
              <a:gd name="connsiteY212" fmla="*/ 932962 h 4738686"/>
              <a:gd name="connsiteX213" fmla="*/ 10707368 w 12193196"/>
              <a:gd name="connsiteY213" fmla="*/ 933364 h 4738686"/>
              <a:gd name="connsiteX214" fmla="*/ 10646644 w 12193196"/>
              <a:gd name="connsiteY214" fmla="*/ 940827 h 4738686"/>
              <a:gd name="connsiteX215" fmla="*/ 10646644 w 12193196"/>
              <a:gd name="connsiteY215" fmla="*/ 951600 h 4738686"/>
              <a:gd name="connsiteX216" fmla="*/ 10649288 w 12193196"/>
              <a:gd name="connsiteY216" fmla="*/ 951688 h 4738686"/>
              <a:gd name="connsiteX217" fmla="*/ 10672207 w 12193196"/>
              <a:gd name="connsiteY217" fmla="*/ 975146 h 4738686"/>
              <a:gd name="connsiteX218" fmla="*/ 10672207 w 12193196"/>
              <a:gd name="connsiteY218" fmla="*/ 1139766 h 4738686"/>
              <a:gd name="connsiteX219" fmla="*/ 10710404 w 12193196"/>
              <a:gd name="connsiteY219" fmla="*/ 1139766 h 4738686"/>
              <a:gd name="connsiteX220" fmla="*/ 10710404 w 12193196"/>
              <a:gd name="connsiteY220" fmla="*/ 1068719 h 4738686"/>
              <a:gd name="connsiteX221" fmla="*/ 10746251 w 12193196"/>
              <a:gd name="connsiteY221" fmla="*/ 1022628 h 4738686"/>
              <a:gd name="connsiteX222" fmla="*/ 10767504 w 12193196"/>
              <a:gd name="connsiteY222" fmla="*/ 1052657 h 4738686"/>
              <a:gd name="connsiteX223" fmla="*/ 10767504 w 12193196"/>
              <a:gd name="connsiteY223" fmla="*/ 1139766 h 4738686"/>
              <a:gd name="connsiteX224" fmla="*/ 10805604 w 12193196"/>
              <a:gd name="connsiteY224" fmla="*/ 1139766 h 4738686"/>
              <a:gd name="connsiteX225" fmla="*/ 10805604 w 12193196"/>
              <a:gd name="connsiteY225" fmla="*/ 1048347 h 4738686"/>
              <a:gd name="connsiteX226" fmla="*/ 10762705 w 12193196"/>
              <a:gd name="connsiteY226" fmla="*/ 997682 h 4738686"/>
              <a:gd name="connsiteX227" fmla="*/ 10710404 w 12193196"/>
              <a:gd name="connsiteY227" fmla="*/ 1028093 h 4738686"/>
              <a:gd name="connsiteX228" fmla="*/ 11691292 w 12193196"/>
              <a:gd name="connsiteY228" fmla="*/ 901218 h 4738686"/>
              <a:gd name="connsiteX229" fmla="*/ 11642419 w 12193196"/>
              <a:gd name="connsiteY229" fmla="*/ 957691 h 4738686"/>
              <a:gd name="connsiteX230" fmla="*/ 11682771 w 12193196"/>
              <a:gd name="connsiteY230" fmla="*/ 957691 h 4738686"/>
              <a:gd name="connsiteX231" fmla="*/ 11731644 w 12193196"/>
              <a:gd name="connsiteY231" fmla="*/ 901218 h 4738686"/>
              <a:gd name="connsiteX232" fmla="*/ 10547331 w 12193196"/>
              <a:gd name="connsiteY232" fmla="*/ 583241 h 4738686"/>
              <a:gd name="connsiteX233" fmla="*/ 10606292 w 12193196"/>
              <a:gd name="connsiteY233" fmla="*/ 728608 h 4738686"/>
              <a:gd name="connsiteX234" fmla="*/ 10488370 w 12193196"/>
              <a:gd name="connsiteY234" fmla="*/ 728608 h 4738686"/>
              <a:gd name="connsiteX235" fmla="*/ 11138508 w 12193196"/>
              <a:gd name="connsiteY235" fmla="*/ 528864 h 4738686"/>
              <a:gd name="connsiteX236" fmla="*/ 11138508 w 12193196"/>
              <a:gd name="connsiteY236" fmla="*/ 848508 h 4738686"/>
              <a:gd name="connsiteX237" fmla="*/ 11223130 w 12193196"/>
              <a:gd name="connsiteY237" fmla="*/ 848508 h 4738686"/>
              <a:gd name="connsiteX238" fmla="*/ 11223130 w 12193196"/>
              <a:gd name="connsiteY238" fmla="*/ 707844 h 4738686"/>
              <a:gd name="connsiteX239" fmla="*/ 11394136 w 12193196"/>
              <a:gd name="connsiteY239" fmla="*/ 707844 h 4738686"/>
              <a:gd name="connsiteX240" fmla="*/ 11394136 w 12193196"/>
              <a:gd name="connsiteY240" fmla="*/ 848508 h 4738686"/>
              <a:gd name="connsiteX241" fmla="*/ 11478856 w 12193196"/>
              <a:gd name="connsiteY241" fmla="*/ 848508 h 4738686"/>
              <a:gd name="connsiteX242" fmla="*/ 11478856 w 12193196"/>
              <a:gd name="connsiteY242" fmla="*/ 528864 h 4738686"/>
              <a:gd name="connsiteX243" fmla="*/ 11394136 w 12193196"/>
              <a:gd name="connsiteY243" fmla="*/ 528864 h 4738686"/>
              <a:gd name="connsiteX244" fmla="*/ 11394136 w 12193196"/>
              <a:gd name="connsiteY244" fmla="*/ 656678 h 4738686"/>
              <a:gd name="connsiteX245" fmla="*/ 11223130 w 12193196"/>
              <a:gd name="connsiteY245" fmla="*/ 656678 h 4738686"/>
              <a:gd name="connsiteX246" fmla="*/ 11223130 w 12193196"/>
              <a:gd name="connsiteY246" fmla="*/ 528864 h 4738686"/>
              <a:gd name="connsiteX247" fmla="*/ 10075937 w 12193196"/>
              <a:gd name="connsiteY247" fmla="*/ 528864 h 4738686"/>
              <a:gd name="connsiteX248" fmla="*/ 10075937 w 12193196"/>
              <a:gd name="connsiteY248" fmla="*/ 583241 h 4738686"/>
              <a:gd name="connsiteX249" fmla="*/ 10205416 w 12193196"/>
              <a:gd name="connsiteY249" fmla="*/ 583241 h 4738686"/>
              <a:gd name="connsiteX250" fmla="*/ 10205416 w 12193196"/>
              <a:gd name="connsiteY250" fmla="*/ 848508 h 4738686"/>
              <a:gd name="connsiteX251" fmla="*/ 10290038 w 12193196"/>
              <a:gd name="connsiteY251" fmla="*/ 848508 h 4738686"/>
              <a:gd name="connsiteX252" fmla="*/ 10290038 w 12193196"/>
              <a:gd name="connsiteY252" fmla="*/ 583241 h 4738686"/>
              <a:gd name="connsiteX253" fmla="*/ 10419517 w 12193196"/>
              <a:gd name="connsiteY253" fmla="*/ 583241 h 4738686"/>
              <a:gd name="connsiteX254" fmla="*/ 10419517 w 12193196"/>
              <a:gd name="connsiteY254" fmla="*/ 528864 h 4738686"/>
              <a:gd name="connsiteX255" fmla="*/ 10075937 w 12193196"/>
              <a:gd name="connsiteY255" fmla="*/ 528864 h 4738686"/>
              <a:gd name="connsiteX256" fmla="*/ 10495421 w 12193196"/>
              <a:gd name="connsiteY256" fmla="*/ 528864 h 4738686"/>
              <a:gd name="connsiteX257" fmla="*/ 10346060 w 12193196"/>
              <a:gd name="connsiteY257" fmla="*/ 848508 h 4738686"/>
              <a:gd name="connsiteX258" fmla="*/ 10440280 w 12193196"/>
              <a:gd name="connsiteY258" fmla="*/ 848508 h 4738686"/>
              <a:gd name="connsiteX259" fmla="*/ 10467998 w 12193196"/>
              <a:gd name="connsiteY259" fmla="*/ 779773 h 4738686"/>
              <a:gd name="connsiteX260" fmla="*/ 10626663 w 12193196"/>
              <a:gd name="connsiteY260" fmla="*/ 779773 h 4738686"/>
              <a:gd name="connsiteX261" fmla="*/ 10654381 w 12193196"/>
              <a:gd name="connsiteY261" fmla="*/ 848508 h 4738686"/>
              <a:gd name="connsiteX262" fmla="*/ 10748699 w 12193196"/>
              <a:gd name="connsiteY262" fmla="*/ 848508 h 4738686"/>
              <a:gd name="connsiteX263" fmla="*/ 10599240 w 12193196"/>
              <a:gd name="connsiteY263" fmla="*/ 528864 h 4738686"/>
              <a:gd name="connsiteX264" fmla="*/ 10495421 w 12193196"/>
              <a:gd name="connsiteY264" fmla="*/ 528864 h 4738686"/>
              <a:gd name="connsiteX265" fmla="*/ 11545848 w 12193196"/>
              <a:gd name="connsiteY265" fmla="*/ 528864 h 4738686"/>
              <a:gd name="connsiteX266" fmla="*/ 11545848 w 12193196"/>
              <a:gd name="connsiteY266" fmla="*/ 848508 h 4738686"/>
              <a:gd name="connsiteX267" fmla="*/ 11630666 w 12193196"/>
              <a:gd name="connsiteY267" fmla="*/ 848508 h 4738686"/>
              <a:gd name="connsiteX268" fmla="*/ 11630666 w 12193196"/>
              <a:gd name="connsiteY268" fmla="*/ 528864 h 4738686"/>
              <a:gd name="connsiteX269" fmla="*/ 9553515 w 12193196"/>
              <a:gd name="connsiteY269" fmla="*/ 528864 h 4738686"/>
              <a:gd name="connsiteX270" fmla="*/ 9553515 w 12193196"/>
              <a:gd name="connsiteY270" fmla="*/ 848508 h 4738686"/>
              <a:gd name="connsiteX271" fmla="*/ 9638235 w 12193196"/>
              <a:gd name="connsiteY271" fmla="*/ 848508 h 4738686"/>
              <a:gd name="connsiteX272" fmla="*/ 9638235 w 12193196"/>
              <a:gd name="connsiteY272" fmla="*/ 707844 h 4738686"/>
              <a:gd name="connsiteX273" fmla="*/ 9809143 w 12193196"/>
              <a:gd name="connsiteY273" fmla="*/ 707844 h 4738686"/>
              <a:gd name="connsiteX274" fmla="*/ 9809143 w 12193196"/>
              <a:gd name="connsiteY274" fmla="*/ 848508 h 4738686"/>
              <a:gd name="connsiteX275" fmla="*/ 9893863 w 12193196"/>
              <a:gd name="connsiteY275" fmla="*/ 848508 h 4738686"/>
              <a:gd name="connsiteX276" fmla="*/ 9893863 w 12193196"/>
              <a:gd name="connsiteY276" fmla="*/ 528864 h 4738686"/>
              <a:gd name="connsiteX277" fmla="*/ 9809143 w 12193196"/>
              <a:gd name="connsiteY277" fmla="*/ 528864 h 4738686"/>
              <a:gd name="connsiteX278" fmla="*/ 9809143 w 12193196"/>
              <a:gd name="connsiteY278" fmla="*/ 656678 h 4738686"/>
              <a:gd name="connsiteX279" fmla="*/ 9638235 w 12193196"/>
              <a:gd name="connsiteY279" fmla="*/ 656678 h 4738686"/>
              <a:gd name="connsiteX280" fmla="*/ 9638235 w 12193196"/>
              <a:gd name="connsiteY280" fmla="*/ 528864 h 4738686"/>
              <a:gd name="connsiteX281" fmla="*/ 9960953 w 12193196"/>
              <a:gd name="connsiteY281" fmla="*/ 528864 h 4738686"/>
              <a:gd name="connsiteX282" fmla="*/ 9960953 w 12193196"/>
              <a:gd name="connsiteY282" fmla="*/ 848508 h 4738686"/>
              <a:gd name="connsiteX283" fmla="*/ 10045673 w 12193196"/>
              <a:gd name="connsiteY283" fmla="*/ 848508 h 4738686"/>
              <a:gd name="connsiteX284" fmla="*/ 10045673 w 12193196"/>
              <a:gd name="connsiteY284" fmla="*/ 528864 h 4738686"/>
              <a:gd name="connsiteX285" fmla="*/ 10929795 w 12193196"/>
              <a:gd name="connsiteY285" fmla="*/ 520972 h 4738686"/>
              <a:gd name="connsiteX286" fmla="*/ 10828914 w 12193196"/>
              <a:gd name="connsiteY286" fmla="*/ 537904 h 4738686"/>
              <a:gd name="connsiteX287" fmla="*/ 10756241 w 12193196"/>
              <a:gd name="connsiteY287" fmla="*/ 598756 h 4738686"/>
              <a:gd name="connsiteX288" fmla="*/ 10734302 w 12193196"/>
              <a:gd name="connsiteY288" fmla="*/ 691800 h 4738686"/>
              <a:gd name="connsiteX289" fmla="*/ 10745663 w 12193196"/>
              <a:gd name="connsiteY289" fmla="*/ 759871 h 4738686"/>
              <a:gd name="connsiteX290" fmla="*/ 10745663 w 12193196"/>
              <a:gd name="connsiteY290" fmla="*/ 759880 h 4738686"/>
              <a:gd name="connsiteX291" fmla="*/ 10836847 w 12193196"/>
              <a:gd name="connsiteY291" fmla="*/ 843130 h 4738686"/>
              <a:gd name="connsiteX292" fmla="*/ 10922840 w 12193196"/>
              <a:gd name="connsiteY292" fmla="*/ 856372 h 4738686"/>
              <a:gd name="connsiteX293" fmla="*/ 11031654 w 12193196"/>
              <a:gd name="connsiteY293" fmla="*/ 834140 h 4738686"/>
              <a:gd name="connsiteX294" fmla="*/ 11090810 w 12193196"/>
              <a:gd name="connsiteY294" fmla="*/ 763621 h 4738686"/>
              <a:gd name="connsiteX295" fmla="*/ 11095120 w 12193196"/>
              <a:gd name="connsiteY295" fmla="*/ 733318 h 4738686"/>
              <a:gd name="connsiteX296" fmla="*/ 11005895 w 12193196"/>
              <a:gd name="connsiteY296" fmla="*/ 733318 h 4738686"/>
              <a:gd name="connsiteX297" fmla="*/ 10998941 w 12193196"/>
              <a:gd name="connsiteY297" fmla="*/ 767598 h 4738686"/>
              <a:gd name="connsiteX298" fmla="*/ 10961919 w 12193196"/>
              <a:gd name="connsiteY298" fmla="*/ 800790 h 4738686"/>
              <a:gd name="connsiteX299" fmla="*/ 10922840 w 12193196"/>
              <a:gd name="connsiteY299" fmla="*/ 806873 h 4738686"/>
              <a:gd name="connsiteX300" fmla="*/ 10877395 w 12193196"/>
              <a:gd name="connsiteY300" fmla="*/ 798460 h 4738686"/>
              <a:gd name="connsiteX301" fmla="*/ 10831167 w 12193196"/>
              <a:gd name="connsiteY301" fmla="*/ 748009 h 4738686"/>
              <a:gd name="connsiteX302" fmla="*/ 10823037 w 12193196"/>
              <a:gd name="connsiteY302" fmla="*/ 691820 h 4738686"/>
              <a:gd name="connsiteX303" fmla="*/ 10834595 w 12193196"/>
              <a:gd name="connsiteY303" fmla="*/ 624553 h 4738686"/>
              <a:gd name="connsiteX304" fmla="*/ 10880921 w 12193196"/>
              <a:gd name="connsiteY304" fmla="*/ 577649 h 4738686"/>
              <a:gd name="connsiteX305" fmla="*/ 10922840 w 12193196"/>
              <a:gd name="connsiteY305" fmla="*/ 570431 h 4738686"/>
              <a:gd name="connsiteX306" fmla="*/ 10959862 w 12193196"/>
              <a:gd name="connsiteY306" fmla="*/ 575964 h 4738686"/>
              <a:gd name="connsiteX307" fmla="*/ 10999627 w 12193196"/>
              <a:gd name="connsiteY307" fmla="*/ 612928 h 4738686"/>
              <a:gd name="connsiteX308" fmla="*/ 11004230 w 12193196"/>
              <a:gd name="connsiteY308" fmla="*/ 637521 h 4738686"/>
              <a:gd name="connsiteX309" fmla="*/ 11093063 w 12193196"/>
              <a:gd name="connsiteY309" fmla="*/ 637521 h 4738686"/>
              <a:gd name="connsiteX310" fmla="*/ 11090027 w 12193196"/>
              <a:gd name="connsiteY310" fmla="*/ 617276 h 4738686"/>
              <a:gd name="connsiteX311" fmla="*/ 11029597 w 12193196"/>
              <a:gd name="connsiteY311" fmla="*/ 543409 h 4738686"/>
              <a:gd name="connsiteX312" fmla="*/ 10929795 w 12193196"/>
              <a:gd name="connsiteY312" fmla="*/ 520972 h 4738686"/>
              <a:gd name="connsiteX313" fmla="*/ 0 w 12193196"/>
              <a:gd name="connsiteY313" fmla="*/ 0 h 4738686"/>
              <a:gd name="connsiteX314" fmla="*/ 12193196 w 12193196"/>
              <a:gd name="connsiteY314" fmla="*/ 0 h 4738686"/>
              <a:gd name="connsiteX315" fmla="*/ 12193196 w 12193196"/>
              <a:gd name="connsiteY315" fmla="*/ 4738686 h 4738686"/>
              <a:gd name="connsiteX316" fmla="*/ 0 w 12193196"/>
              <a:gd name="connsiteY316" fmla="*/ 4738686 h 4738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Lst>
            <a:rect l="l" t="t" r="r" b="b"/>
            <a:pathLst>
              <a:path w="12193196" h="4738686">
                <a:moveTo>
                  <a:pt x="9943716" y="1018573"/>
                </a:moveTo>
                <a:lnTo>
                  <a:pt x="9943716" y="1018583"/>
                </a:lnTo>
                <a:cubicBezTo>
                  <a:pt x="9969768" y="1018583"/>
                  <a:pt x="9972804" y="1046888"/>
                  <a:pt x="9972804" y="1068171"/>
                </a:cubicBezTo>
                <a:cubicBezTo>
                  <a:pt x="9972804" y="1104410"/>
                  <a:pt x="9963402" y="1122040"/>
                  <a:pt x="9944107" y="1122040"/>
                </a:cubicBezTo>
                <a:cubicBezTo>
                  <a:pt x="9919230" y="1122040"/>
                  <a:pt x="9914039" y="1098847"/>
                  <a:pt x="9914039" y="1079406"/>
                </a:cubicBezTo>
                <a:lnTo>
                  <a:pt x="9914039" y="1067545"/>
                </a:lnTo>
                <a:cubicBezTo>
                  <a:pt x="9914039" y="1052854"/>
                  <a:pt x="9916977" y="1018573"/>
                  <a:pt x="9943716" y="1018573"/>
                </a:cubicBezTo>
                <a:close/>
                <a:moveTo>
                  <a:pt x="11408435" y="1012941"/>
                </a:moveTo>
                <a:cubicBezTo>
                  <a:pt x="11428807" y="1012941"/>
                  <a:pt x="11434096" y="1027633"/>
                  <a:pt x="11434684" y="1041128"/>
                </a:cubicBezTo>
                <a:lnTo>
                  <a:pt x="11379836" y="1041128"/>
                </a:lnTo>
                <a:cubicBezTo>
                  <a:pt x="11380159" y="1025534"/>
                  <a:pt x="11392843" y="1013033"/>
                  <a:pt x="11408435" y="1012941"/>
                </a:cubicBezTo>
                <a:close/>
                <a:moveTo>
                  <a:pt x="10350271" y="1012834"/>
                </a:moveTo>
                <a:cubicBezTo>
                  <a:pt x="10370741" y="1012834"/>
                  <a:pt x="10376030" y="1027584"/>
                  <a:pt x="10376618" y="1041021"/>
                </a:cubicBezTo>
                <a:lnTo>
                  <a:pt x="10321770" y="1041021"/>
                </a:lnTo>
                <a:cubicBezTo>
                  <a:pt x="10322093" y="1025467"/>
                  <a:pt x="10334714" y="1012983"/>
                  <a:pt x="10350271" y="1012834"/>
                </a:cubicBezTo>
                <a:close/>
                <a:moveTo>
                  <a:pt x="10912556" y="1012833"/>
                </a:moveTo>
                <a:cubicBezTo>
                  <a:pt x="10933026" y="1012833"/>
                  <a:pt x="10938217" y="1027584"/>
                  <a:pt x="10938805" y="1041021"/>
                </a:cubicBezTo>
                <a:lnTo>
                  <a:pt x="10883957" y="1041021"/>
                </a:lnTo>
                <a:cubicBezTo>
                  <a:pt x="10884290" y="1025434"/>
                  <a:pt x="10896964" y="1012941"/>
                  <a:pt x="10912556" y="1012833"/>
                </a:cubicBezTo>
                <a:close/>
                <a:moveTo>
                  <a:pt x="11605397" y="1000835"/>
                </a:moveTo>
                <a:lnTo>
                  <a:pt x="11568179" y="1043841"/>
                </a:lnTo>
                <a:lnTo>
                  <a:pt x="11535270" y="1000923"/>
                </a:lnTo>
                <a:lnTo>
                  <a:pt x="11476897" y="1000923"/>
                </a:lnTo>
                <a:lnTo>
                  <a:pt x="11476897" y="1011922"/>
                </a:lnTo>
                <a:lnTo>
                  <a:pt x="11479443" y="1012079"/>
                </a:lnTo>
                <a:cubicBezTo>
                  <a:pt x="11499326" y="1013430"/>
                  <a:pt x="11503831" y="1016976"/>
                  <a:pt x="11516074" y="1033136"/>
                </a:cubicBezTo>
                <a:lnTo>
                  <a:pt x="11539971" y="1064899"/>
                </a:lnTo>
                <a:lnTo>
                  <a:pt x="11500893" y="1110021"/>
                </a:lnTo>
                <a:lnTo>
                  <a:pt x="11541245" y="1110021"/>
                </a:lnTo>
                <a:lnTo>
                  <a:pt x="11558776" y="1089874"/>
                </a:lnTo>
                <a:lnTo>
                  <a:pt x="11596386" y="1139824"/>
                </a:lnTo>
                <a:lnTo>
                  <a:pt x="11641635" y="1139824"/>
                </a:lnTo>
                <a:lnTo>
                  <a:pt x="11569942" y="1046192"/>
                </a:lnTo>
                <a:lnTo>
                  <a:pt x="11606474" y="1046221"/>
                </a:lnTo>
                <a:lnTo>
                  <a:pt x="11645651" y="1000835"/>
                </a:lnTo>
                <a:close/>
                <a:moveTo>
                  <a:pt x="11409709" y="997750"/>
                </a:moveTo>
                <a:cubicBezTo>
                  <a:pt x="11362305" y="997750"/>
                  <a:pt x="11338211" y="1020600"/>
                  <a:pt x="11338211" y="1065684"/>
                </a:cubicBezTo>
                <a:cubicBezTo>
                  <a:pt x="11338211" y="1114066"/>
                  <a:pt x="11369259" y="1143008"/>
                  <a:pt x="11421168" y="1143008"/>
                </a:cubicBezTo>
                <a:cubicBezTo>
                  <a:pt x="11437024" y="1142934"/>
                  <a:pt x="11452764" y="1140308"/>
                  <a:pt x="11467788" y="1135231"/>
                </a:cubicBezTo>
                <a:lnTo>
                  <a:pt x="11470041" y="1134527"/>
                </a:lnTo>
                <a:lnTo>
                  <a:pt x="11470041" y="1116084"/>
                </a:lnTo>
                <a:lnTo>
                  <a:pt x="11466417" y="1117376"/>
                </a:lnTo>
                <a:cubicBezTo>
                  <a:pt x="11456779" y="1120531"/>
                  <a:pt x="11446691" y="1122122"/>
                  <a:pt x="11436545" y="1122088"/>
                </a:cubicBezTo>
                <a:cubicBezTo>
                  <a:pt x="11395801" y="1122088"/>
                  <a:pt x="11380620" y="1088181"/>
                  <a:pt x="11379738" y="1058034"/>
                </a:cubicBezTo>
                <a:lnTo>
                  <a:pt x="11472979" y="1058034"/>
                </a:lnTo>
                <a:lnTo>
                  <a:pt x="11472979" y="1055330"/>
                </a:lnTo>
                <a:cubicBezTo>
                  <a:pt x="11472979" y="1017133"/>
                  <a:pt x="11451726" y="997750"/>
                  <a:pt x="11409709" y="997750"/>
                </a:cubicBezTo>
                <a:close/>
                <a:moveTo>
                  <a:pt x="9781426" y="997723"/>
                </a:moveTo>
                <a:cubicBezTo>
                  <a:pt x="9745481" y="997723"/>
                  <a:pt x="9724032" y="1013119"/>
                  <a:pt x="9724032" y="1038926"/>
                </a:cubicBezTo>
                <a:cubicBezTo>
                  <a:pt x="9724032" y="1062100"/>
                  <a:pt x="9746265" y="1073031"/>
                  <a:pt x="9765951" y="1082648"/>
                </a:cubicBezTo>
                <a:cubicBezTo>
                  <a:pt x="9781230" y="1090161"/>
                  <a:pt x="9795725" y="1097203"/>
                  <a:pt x="9795725" y="1108378"/>
                </a:cubicBezTo>
                <a:cubicBezTo>
                  <a:pt x="9795725" y="1118877"/>
                  <a:pt x="9786421" y="1124901"/>
                  <a:pt x="9770261" y="1124901"/>
                </a:cubicBezTo>
                <a:cubicBezTo>
                  <a:pt x="9755255" y="1123971"/>
                  <a:pt x="9740791" y="1118948"/>
                  <a:pt x="9728439" y="1110376"/>
                </a:cubicBezTo>
                <a:lnTo>
                  <a:pt x="9724326" y="1107888"/>
                </a:lnTo>
                <a:lnTo>
                  <a:pt x="9724326" y="1137271"/>
                </a:lnTo>
                <a:lnTo>
                  <a:pt x="9727166" y="1137888"/>
                </a:lnTo>
                <a:cubicBezTo>
                  <a:pt x="9740855" y="1141241"/>
                  <a:pt x="9754894" y="1142947"/>
                  <a:pt x="9768987" y="1142971"/>
                </a:cubicBezTo>
                <a:cubicBezTo>
                  <a:pt x="9807576" y="1142971"/>
                  <a:pt x="9830593" y="1127134"/>
                  <a:pt x="9830593" y="1100631"/>
                </a:cubicBezTo>
                <a:cubicBezTo>
                  <a:pt x="9830593" y="1074372"/>
                  <a:pt x="9807381" y="1062982"/>
                  <a:pt x="9786911" y="1052913"/>
                </a:cubicBezTo>
                <a:lnTo>
                  <a:pt x="9786911" y="1052884"/>
                </a:lnTo>
                <a:cubicBezTo>
                  <a:pt x="9771828" y="1045527"/>
                  <a:pt x="9758899" y="1039172"/>
                  <a:pt x="9758899" y="1028779"/>
                </a:cubicBezTo>
                <a:cubicBezTo>
                  <a:pt x="9758899" y="1017026"/>
                  <a:pt x="9773003" y="1015714"/>
                  <a:pt x="9779075" y="1015714"/>
                </a:cubicBezTo>
                <a:cubicBezTo>
                  <a:pt x="9791882" y="1016511"/>
                  <a:pt x="9804235" y="1020760"/>
                  <a:pt x="9814824" y="1028006"/>
                </a:cubicBezTo>
                <a:lnTo>
                  <a:pt x="9820799" y="1031649"/>
                </a:lnTo>
                <a:lnTo>
                  <a:pt x="9820799" y="1003079"/>
                </a:lnTo>
                <a:lnTo>
                  <a:pt x="9816097" y="1002101"/>
                </a:lnTo>
                <a:cubicBezTo>
                  <a:pt x="9804739" y="999359"/>
                  <a:pt x="9793109" y="997890"/>
                  <a:pt x="9781426" y="997723"/>
                </a:cubicBezTo>
                <a:close/>
                <a:moveTo>
                  <a:pt x="10913830" y="997682"/>
                </a:moveTo>
                <a:cubicBezTo>
                  <a:pt x="10866426" y="997682"/>
                  <a:pt x="10842430" y="1020493"/>
                  <a:pt x="10842430" y="1065566"/>
                </a:cubicBezTo>
                <a:cubicBezTo>
                  <a:pt x="10842430" y="1114017"/>
                  <a:pt x="10873380" y="1142940"/>
                  <a:pt x="10925289" y="1142940"/>
                </a:cubicBezTo>
                <a:cubicBezTo>
                  <a:pt x="10941146" y="1142830"/>
                  <a:pt x="10956885" y="1140185"/>
                  <a:pt x="10971909" y="1135104"/>
                </a:cubicBezTo>
                <a:lnTo>
                  <a:pt x="10974162" y="1134399"/>
                </a:lnTo>
                <a:lnTo>
                  <a:pt x="10974162" y="1115976"/>
                </a:lnTo>
                <a:lnTo>
                  <a:pt x="10970538" y="1117289"/>
                </a:lnTo>
                <a:cubicBezTo>
                  <a:pt x="10960910" y="1120484"/>
                  <a:pt x="10950813" y="1122075"/>
                  <a:pt x="10940666" y="1122000"/>
                </a:cubicBezTo>
                <a:cubicBezTo>
                  <a:pt x="10899922" y="1122000"/>
                  <a:pt x="10884741" y="1088122"/>
                  <a:pt x="10883957" y="1057926"/>
                </a:cubicBezTo>
                <a:lnTo>
                  <a:pt x="10977100" y="1057926"/>
                </a:lnTo>
                <a:lnTo>
                  <a:pt x="10977100" y="1055242"/>
                </a:lnTo>
                <a:cubicBezTo>
                  <a:pt x="10977100" y="1017044"/>
                  <a:pt x="10955847" y="997682"/>
                  <a:pt x="10913830" y="997682"/>
                </a:cubicBezTo>
                <a:close/>
                <a:moveTo>
                  <a:pt x="10351643" y="997682"/>
                </a:moveTo>
                <a:cubicBezTo>
                  <a:pt x="10304239" y="997682"/>
                  <a:pt x="10280145" y="1020493"/>
                  <a:pt x="10280145" y="1065566"/>
                </a:cubicBezTo>
                <a:cubicBezTo>
                  <a:pt x="10280145" y="1114017"/>
                  <a:pt x="10311193" y="1142940"/>
                  <a:pt x="10363102" y="1142940"/>
                </a:cubicBezTo>
                <a:cubicBezTo>
                  <a:pt x="10378961" y="1142830"/>
                  <a:pt x="10394698" y="1140185"/>
                  <a:pt x="10409722" y="1135104"/>
                </a:cubicBezTo>
                <a:lnTo>
                  <a:pt x="10411975" y="1134399"/>
                </a:lnTo>
                <a:lnTo>
                  <a:pt x="10411975" y="1115976"/>
                </a:lnTo>
                <a:lnTo>
                  <a:pt x="10408351" y="1117289"/>
                </a:lnTo>
                <a:cubicBezTo>
                  <a:pt x="10398713" y="1120466"/>
                  <a:pt x="10388625" y="1122057"/>
                  <a:pt x="10378479" y="1122000"/>
                </a:cubicBezTo>
                <a:cubicBezTo>
                  <a:pt x="10337735" y="1122000"/>
                  <a:pt x="10322554" y="1088122"/>
                  <a:pt x="10321672" y="1057926"/>
                </a:cubicBezTo>
                <a:lnTo>
                  <a:pt x="10414913" y="1057926"/>
                </a:lnTo>
                <a:lnTo>
                  <a:pt x="10414913" y="1055242"/>
                </a:lnTo>
                <a:cubicBezTo>
                  <a:pt x="10414913" y="1017045"/>
                  <a:pt x="10393660" y="997682"/>
                  <a:pt x="10351643" y="997682"/>
                </a:cubicBezTo>
                <a:close/>
                <a:moveTo>
                  <a:pt x="10104241" y="997212"/>
                </a:moveTo>
                <a:lnTo>
                  <a:pt x="10101107" y="997702"/>
                </a:lnTo>
                <a:lnTo>
                  <a:pt x="10040873" y="1007280"/>
                </a:lnTo>
                <a:lnTo>
                  <a:pt x="10040873" y="1017937"/>
                </a:lnTo>
                <a:lnTo>
                  <a:pt x="10043517" y="1018005"/>
                </a:lnTo>
                <a:cubicBezTo>
                  <a:pt x="10062322" y="1018563"/>
                  <a:pt x="10066142" y="1022432"/>
                  <a:pt x="10066142" y="1040865"/>
                </a:cubicBezTo>
                <a:lnTo>
                  <a:pt x="10066142" y="1139787"/>
                </a:lnTo>
                <a:lnTo>
                  <a:pt x="10104241" y="1139787"/>
                </a:lnTo>
                <a:close/>
                <a:moveTo>
                  <a:pt x="9914333" y="997212"/>
                </a:moveTo>
                <a:lnTo>
                  <a:pt x="9911199" y="997703"/>
                </a:lnTo>
                <a:lnTo>
                  <a:pt x="9850377" y="1007280"/>
                </a:lnTo>
                <a:lnTo>
                  <a:pt x="9850377" y="1017937"/>
                </a:lnTo>
                <a:lnTo>
                  <a:pt x="9853021" y="1018005"/>
                </a:lnTo>
                <a:cubicBezTo>
                  <a:pt x="9872022" y="1018563"/>
                  <a:pt x="9875940" y="1022433"/>
                  <a:pt x="9875940" y="1040865"/>
                </a:cubicBezTo>
                <a:lnTo>
                  <a:pt x="9875940" y="1198327"/>
                </a:lnTo>
                <a:lnTo>
                  <a:pt x="9914039" y="1198327"/>
                </a:lnTo>
                <a:lnTo>
                  <a:pt x="9914039" y="1126594"/>
                </a:lnTo>
                <a:cubicBezTo>
                  <a:pt x="9923719" y="1138012"/>
                  <a:pt x="9938291" y="1144094"/>
                  <a:pt x="9953216" y="1142940"/>
                </a:cubicBezTo>
                <a:cubicBezTo>
                  <a:pt x="9993176" y="1142940"/>
                  <a:pt x="10014234" y="1117064"/>
                  <a:pt x="10014234" y="1068171"/>
                </a:cubicBezTo>
                <a:cubicBezTo>
                  <a:pt x="10014234" y="1023334"/>
                  <a:pt x="9992491" y="997654"/>
                  <a:pt x="9954587" y="997654"/>
                </a:cubicBezTo>
                <a:lnTo>
                  <a:pt x="9954587" y="997682"/>
                </a:lnTo>
                <a:cubicBezTo>
                  <a:pt x="9939027" y="998380"/>
                  <a:pt x="9924452" y="1005498"/>
                  <a:pt x="9914333" y="1017339"/>
                </a:cubicBezTo>
                <a:close/>
                <a:moveTo>
                  <a:pt x="9585052" y="997212"/>
                </a:moveTo>
                <a:lnTo>
                  <a:pt x="9581918" y="997703"/>
                </a:lnTo>
                <a:lnTo>
                  <a:pt x="9520704" y="1007280"/>
                </a:lnTo>
                <a:lnTo>
                  <a:pt x="9520704" y="1017986"/>
                </a:lnTo>
                <a:lnTo>
                  <a:pt x="9523348" y="1017986"/>
                </a:lnTo>
                <a:cubicBezTo>
                  <a:pt x="9542741" y="1018545"/>
                  <a:pt x="9546952" y="1022609"/>
                  <a:pt x="9546952" y="1040846"/>
                </a:cubicBezTo>
                <a:lnTo>
                  <a:pt x="9546952" y="1139767"/>
                </a:lnTo>
                <a:lnTo>
                  <a:pt x="9585052" y="1139767"/>
                </a:lnTo>
                <a:lnTo>
                  <a:pt x="9585052" y="1066967"/>
                </a:lnTo>
                <a:cubicBezTo>
                  <a:pt x="9585052" y="1047623"/>
                  <a:pt x="9603269" y="1022628"/>
                  <a:pt x="9622661" y="1022628"/>
                </a:cubicBezTo>
                <a:cubicBezTo>
                  <a:pt x="9640879" y="1022628"/>
                  <a:pt x="9641858" y="1037849"/>
                  <a:pt x="9641858" y="1062687"/>
                </a:cubicBezTo>
                <a:lnTo>
                  <a:pt x="9641858" y="1139767"/>
                </a:lnTo>
                <a:lnTo>
                  <a:pt x="9680055" y="1139767"/>
                </a:lnTo>
                <a:lnTo>
                  <a:pt x="9680055" y="1040866"/>
                </a:lnTo>
                <a:cubicBezTo>
                  <a:pt x="9680055" y="1013011"/>
                  <a:pt x="9664972" y="997682"/>
                  <a:pt x="9637647" y="997682"/>
                </a:cubicBezTo>
                <a:cubicBezTo>
                  <a:pt x="9616043" y="998193"/>
                  <a:pt x="9596200" y="1009718"/>
                  <a:pt x="9585052" y="1028230"/>
                </a:cubicBezTo>
                <a:close/>
                <a:moveTo>
                  <a:pt x="10204730" y="997212"/>
                </a:moveTo>
                <a:lnTo>
                  <a:pt x="10201596" y="997702"/>
                </a:lnTo>
                <a:lnTo>
                  <a:pt x="10140774" y="1007280"/>
                </a:lnTo>
                <a:lnTo>
                  <a:pt x="10140774" y="1017985"/>
                </a:lnTo>
                <a:lnTo>
                  <a:pt x="10143418" y="1017985"/>
                </a:lnTo>
                <a:cubicBezTo>
                  <a:pt x="10162713" y="1018544"/>
                  <a:pt x="10166631" y="1022412"/>
                  <a:pt x="10166631" y="1040845"/>
                </a:cubicBezTo>
                <a:lnTo>
                  <a:pt x="10166631" y="1139766"/>
                </a:lnTo>
                <a:lnTo>
                  <a:pt x="10204730" y="1139766"/>
                </a:lnTo>
                <a:lnTo>
                  <a:pt x="10204730" y="1068455"/>
                </a:lnTo>
                <a:cubicBezTo>
                  <a:pt x="10202786" y="1048275"/>
                  <a:pt x="10217569" y="1030340"/>
                  <a:pt x="10237749" y="1028396"/>
                </a:cubicBezTo>
                <a:cubicBezTo>
                  <a:pt x="10240025" y="1028176"/>
                  <a:pt x="10242316" y="1028170"/>
                  <a:pt x="10244592" y="1028377"/>
                </a:cubicBezTo>
                <a:cubicBezTo>
                  <a:pt x="10249094" y="1028635"/>
                  <a:pt x="10253541" y="1029494"/>
                  <a:pt x="10257815" y="1030933"/>
                </a:cubicBezTo>
                <a:lnTo>
                  <a:pt x="10263985" y="1032667"/>
                </a:lnTo>
                <a:lnTo>
                  <a:pt x="10263985" y="1029112"/>
                </a:lnTo>
                <a:lnTo>
                  <a:pt x="10263985" y="999484"/>
                </a:lnTo>
                <a:lnTo>
                  <a:pt x="10261732" y="999141"/>
                </a:lnTo>
                <a:cubicBezTo>
                  <a:pt x="10255737" y="998203"/>
                  <a:pt x="10249680" y="997715"/>
                  <a:pt x="10243613" y="997682"/>
                </a:cubicBezTo>
                <a:cubicBezTo>
                  <a:pt x="10226159" y="998411"/>
                  <a:pt x="10210840" y="1009523"/>
                  <a:pt x="10204730" y="1025889"/>
                </a:cubicBezTo>
                <a:close/>
                <a:moveTo>
                  <a:pt x="10548800" y="957712"/>
                </a:moveTo>
                <a:lnTo>
                  <a:pt x="10548800" y="1000943"/>
                </a:lnTo>
                <a:lnTo>
                  <a:pt x="10523237" y="1000943"/>
                </a:lnTo>
                <a:lnTo>
                  <a:pt x="10523237" y="1017828"/>
                </a:lnTo>
                <a:lnTo>
                  <a:pt x="10548800" y="1017828"/>
                </a:lnTo>
                <a:lnTo>
                  <a:pt x="10548800" y="1103283"/>
                </a:lnTo>
                <a:cubicBezTo>
                  <a:pt x="10548800" y="1140080"/>
                  <a:pt x="10572502" y="1143028"/>
                  <a:pt x="10601199" y="1143028"/>
                </a:cubicBezTo>
                <a:cubicBezTo>
                  <a:pt x="10608721" y="1142852"/>
                  <a:pt x="10616223" y="1142072"/>
                  <a:pt x="10623627" y="1140697"/>
                </a:cubicBezTo>
                <a:lnTo>
                  <a:pt x="10625880" y="1140364"/>
                </a:lnTo>
                <a:lnTo>
                  <a:pt x="10625880" y="1123146"/>
                </a:lnTo>
                <a:lnTo>
                  <a:pt x="10622648" y="1123880"/>
                </a:lnTo>
                <a:cubicBezTo>
                  <a:pt x="10618848" y="1124646"/>
                  <a:pt x="10614969" y="1125014"/>
                  <a:pt x="10611091" y="1124977"/>
                </a:cubicBezTo>
                <a:cubicBezTo>
                  <a:pt x="10588173" y="1124977"/>
                  <a:pt x="10586899" y="1118219"/>
                  <a:pt x="10586899" y="1098690"/>
                </a:cubicBezTo>
                <a:lnTo>
                  <a:pt x="10586899" y="1017809"/>
                </a:lnTo>
                <a:lnTo>
                  <a:pt x="10629798" y="1017809"/>
                </a:lnTo>
                <a:lnTo>
                  <a:pt x="10629798" y="1000923"/>
                </a:lnTo>
                <a:lnTo>
                  <a:pt x="10586899" y="1000923"/>
                </a:lnTo>
                <a:lnTo>
                  <a:pt x="10586899" y="957712"/>
                </a:lnTo>
                <a:close/>
                <a:moveTo>
                  <a:pt x="11683359" y="957623"/>
                </a:moveTo>
                <a:lnTo>
                  <a:pt x="11683359" y="1000923"/>
                </a:lnTo>
                <a:lnTo>
                  <a:pt x="11657796" y="1000923"/>
                </a:lnTo>
                <a:lnTo>
                  <a:pt x="11657796" y="1017808"/>
                </a:lnTo>
                <a:lnTo>
                  <a:pt x="11683359" y="1017808"/>
                </a:lnTo>
                <a:lnTo>
                  <a:pt x="11683359" y="1103263"/>
                </a:lnTo>
                <a:cubicBezTo>
                  <a:pt x="11683359" y="1140059"/>
                  <a:pt x="11707061" y="1143007"/>
                  <a:pt x="11735758" y="1143007"/>
                </a:cubicBezTo>
                <a:cubicBezTo>
                  <a:pt x="11743250" y="1142836"/>
                  <a:pt x="11750723" y="1142056"/>
                  <a:pt x="11758089" y="1140676"/>
                </a:cubicBezTo>
                <a:lnTo>
                  <a:pt x="11760439" y="1140343"/>
                </a:lnTo>
                <a:lnTo>
                  <a:pt x="11760439" y="1123145"/>
                </a:lnTo>
                <a:lnTo>
                  <a:pt x="11757109" y="1123879"/>
                </a:lnTo>
                <a:cubicBezTo>
                  <a:pt x="11753338" y="1124651"/>
                  <a:pt x="11749499" y="1125018"/>
                  <a:pt x="11745650" y="1124976"/>
                </a:cubicBezTo>
                <a:cubicBezTo>
                  <a:pt x="11722634" y="1124976"/>
                  <a:pt x="11721458" y="1118218"/>
                  <a:pt x="11721458" y="1098689"/>
                </a:cubicBezTo>
                <a:lnTo>
                  <a:pt x="11721458" y="1017808"/>
                </a:lnTo>
                <a:lnTo>
                  <a:pt x="11764357" y="1017808"/>
                </a:lnTo>
                <a:lnTo>
                  <a:pt x="11764357" y="1000923"/>
                </a:lnTo>
                <a:lnTo>
                  <a:pt x="11721458" y="1000923"/>
                </a:lnTo>
                <a:lnTo>
                  <a:pt x="11721458" y="957623"/>
                </a:lnTo>
                <a:close/>
                <a:moveTo>
                  <a:pt x="11073573" y="941062"/>
                </a:moveTo>
                <a:lnTo>
                  <a:pt x="11073573" y="952413"/>
                </a:lnTo>
                <a:lnTo>
                  <a:pt x="11081212" y="953686"/>
                </a:lnTo>
                <a:cubicBezTo>
                  <a:pt x="11104425" y="957603"/>
                  <a:pt x="11106384" y="957927"/>
                  <a:pt x="11106384" y="980541"/>
                </a:cubicBezTo>
                <a:lnTo>
                  <a:pt x="11106384" y="1139765"/>
                </a:lnTo>
                <a:lnTo>
                  <a:pt x="11147323" y="1139765"/>
                </a:lnTo>
                <a:lnTo>
                  <a:pt x="11147323" y="981708"/>
                </a:lnTo>
                <a:lnTo>
                  <a:pt x="11251827" y="1139765"/>
                </a:lnTo>
                <a:lnTo>
                  <a:pt x="11302267" y="1139765"/>
                </a:lnTo>
                <a:lnTo>
                  <a:pt x="11302267" y="941062"/>
                </a:lnTo>
                <a:lnTo>
                  <a:pt x="11299623" y="941062"/>
                </a:lnTo>
                <a:lnTo>
                  <a:pt x="11261328" y="941062"/>
                </a:lnTo>
                <a:lnTo>
                  <a:pt x="11261328" y="1091990"/>
                </a:lnTo>
                <a:cubicBezTo>
                  <a:pt x="11253492" y="1080022"/>
                  <a:pt x="11161721" y="941062"/>
                  <a:pt x="11161721" y="941062"/>
                </a:cubicBezTo>
                <a:close/>
                <a:moveTo>
                  <a:pt x="10085829" y="939103"/>
                </a:moveTo>
                <a:cubicBezTo>
                  <a:pt x="10074421" y="937731"/>
                  <a:pt x="10064062" y="945866"/>
                  <a:pt x="10062691" y="957273"/>
                </a:cubicBezTo>
                <a:cubicBezTo>
                  <a:pt x="10061319" y="968679"/>
                  <a:pt x="10069454" y="979039"/>
                  <a:pt x="10080861" y="980411"/>
                </a:cubicBezTo>
                <a:cubicBezTo>
                  <a:pt x="10082413" y="980598"/>
                  <a:pt x="10083981" y="980609"/>
                  <a:pt x="10085535" y="980444"/>
                </a:cubicBezTo>
                <a:lnTo>
                  <a:pt x="10085535" y="980415"/>
                </a:lnTo>
                <a:cubicBezTo>
                  <a:pt x="10097883" y="981196"/>
                  <a:pt x="10108570" y="971918"/>
                  <a:pt x="10109531" y="959583"/>
                </a:cubicBezTo>
                <a:cubicBezTo>
                  <a:pt x="10108536" y="947436"/>
                  <a:pt x="10097992" y="938325"/>
                  <a:pt x="10085829" y="939103"/>
                </a:cubicBezTo>
                <a:close/>
                <a:moveTo>
                  <a:pt x="9480646" y="937655"/>
                </a:moveTo>
                <a:lnTo>
                  <a:pt x="9477708" y="937919"/>
                </a:lnTo>
                <a:lnTo>
                  <a:pt x="9402293" y="944775"/>
                </a:lnTo>
                <a:lnTo>
                  <a:pt x="9402293" y="955931"/>
                </a:lnTo>
                <a:lnTo>
                  <a:pt x="9404644" y="956225"/>
                </a:lnTo>
                <a:cubicBezTo>
                  <a:pt x="9435006" y="959800"/>
                  <a:pt x="9435006" y="959800"/>
                  <a:pt x="9435006" y="981690"/>
                </a:cubicBezTo>
                <a:lnTo>
                  <a:pt x="9435006" y="1139748"/>
                </a:lnTo>
                <a:lnTo>
                  <a:pt x="9480646" y="1139748"/>
                </a:lnTo>
                <a:close/>
                <a:moveTo>
                  <a:pt x="10710404" y="932962"/>
                </a:moveTo>
                <a:lnTo>
                  <a:pt x="10707368" y="933364"/>
                </a:lnTo>
                <a:lnTo>
                  <a:pt x="10646644" y="940827"/>
                </a:lnTo>
                <a:lnTo>
                  <a:pt x="10646644" y="951600"/>
                </a:lnTo>
                <a:lnTo>
                  <a:pt x="10649288" y="951688"/>
                </a:lnTo>
                <a:cubicBezTo>
                  <a:pt x="10668191" y="952531"/>
                  <a:pt x="10672207" y="956683"/>
                  <a:pt x="10672207" y="975146"/>
                </a:cubicBezTo>
                <a:lnTo>
                  <a:pt x="10672207" y="1139766"/>
                </a:lnTo>
                <a:lnTo>
                  <a:pt x="10710404" y="1139766"/>
                </a:lnTo>
                <a:lnTo>
                  <a:pt x="10710404" y="1068719"/>
                </a:lnTo>
                <a:cubicBezTo>
                  <a:pt x="10710404" y="1042755"/>
                  <a:pt x="10729699" y="1022628"/>
                  <a:pt x="10746251" y="1022628"/>
                </a:cubicBezTo>
                <a:cubicBezTo>
                  <a:pt x="10767504" y="1022628"/>
                  <a:pt x="10767504" y="1038553"/>
                  <a:pt x="10767504" y="1052657"/>
                </a:cubicBezTo>
                <a:lnTo>
                  <a:pt x="10767504" y="1139766"/>
                </a:lnTo>
                <a:lnTo>
                  <a:pt x="10805604" y="1139766"/>
                </a:lnTo>
                <a:lnTo>
                  <a:pt x="10805604" y="1048347"/>
                </a:lnTo>
                <a:cubicBezTo>
                  <a:pt x="10805604" y="1033157"/>
                  <a:pt x="10805604" y="997682"/>
                  <a:pt x="10762705" y="997682"/>
                </a:cubicBezTo>
                <a:cubicBezTo>
                  <a:pt x="10741089" y="997754"/>
                  <a:pt x="10721158" y="1009345"/>
                  <a:pt x="10710404" y="1028093"/>
                </a:cubicBezTo>
                <a:close/>
                <a:moveTo>
                  <a:pt x="11691292" y="901218"/>
                </a:moveTo>
                <a:lnTo>
                  <a:pt x="11642419" y="957691"/>
                </a:lnTo>
                <a:lnTo>
                  <a:pt x="11682771" y="957691"/>
                </a:lnTo>
                <a:lnTo>
                  <a:pt x="11731644" y="901218"/>
                </a:lnTo>
                <a:close/>
                <a:moveTo>
                  <a:pt x="10547331" y="583241"/>
                </a:moveTo>
                <a:lnTo>
                  <a:pt x="10606292" y="728608"/>
                </a:lnTo>
                <a:lnTo>
                  <a:pt x="10488370" y="728608"/>
                </a:lnTo>
                <a:close/>
                <a:moveTo>
                  <a:pt x="11138508" y="528864"/>
                </a:moveTo>
                <a:cubicBezTo>
                  <a:pt x="11138998" y="528864"/>
                  <a:pt x="11138508" y="848508"/>
                  <a:pt x="11138508" y="848508"/>
                </a:cubicBezTo>
                <a:lnTo>
                  <a:pt x="11223130" y="848508"/>
                </a:lnTo>
                <a:cubicBezTo>
                  <a:pt x="11223130" y="848596"/>
                  <a:pt x="11223228" y="708373"/>
                  <a:pt x="11223130" y="707844"/>
                </a:cubicBezTo>
                <a:cubicBezTo>
                  <a:pt x="11223130" y="707844"/>
                  <a:pt x="11394136" y="708236"/>
                  <a:pt x="11394136" y="707844"/>
                </a:cubicBezTo>
                <a:lnTo>
                  <a:pt x="11394136" y="848508"/>
                </a:lnTo>
                <a:cubicBezTo>
                  <a:pt x="11394234" y="848508"/>
                  <a:pt x="11478758" y="848508"/>
                  <a:pt x="11478856" y="848508"/>
                </a:cubicBezTo>
                <a:cubicBezTo>
                  <a:pt x="11479150" y="848156"/>
                  <a:pt x="11478856" y="528864"/>
                  <a:pt x="11478856" y="528864"/>
                </a:cubicBezTo>
                <a:cubicBezTo>
                  <a:pt x="11477974" y="528864"/>
                  <a:pt x="11394038" y="528864"/>
                  <a:pt x="11394136" y="528864"/>
                </a:cubicBezTo>
                <a:cubicBezTo>
                  <a:pt x="11394038" y="528835"/>
                  <a:pt x="11394136" y="657149"/>
                  <a:pt x="11394136" y="656678"/>
                </a:cubicBezTo>
                <a:lnTo>
                  <a:pt x="11223130" y="656678"/>
                </a:lnTo>
                <a:lnTo>
                  <a:pt x="11223130" y="528864"/>
                </a:lnTo>
                <a:close/>
                <a:moveTo>
                  <a:pt x="10075937" y="528864"/>
                </a:moveTo>
                <a:cubicBezTo>
                  <a:pt x="10076133" y="528933"/>
                  <a:pt x="10075937" y="583241"/>
                  <a:pt x="10075937" y="583241"/>
                </a:cubicBezTo>
                <a:lnTo>
                  <a:pt x="10205416" y="583241"/>
                </a:lnTo>
                <a:lnTo>
                  <a:pt x="10205416" y="848508"/>
                </a:lnTo>
                <a:lnTo>
                  <a:pt x="10290038" y="848508"/>
                </a:lnTo>
                <a:lnTo>
                  <a:pt x="10290038" y="583241"/>
                </a:lnTo>
                <a:lnTo>
                  <a:pt x="10419517" y="583241"/>
                </a:lnTo>
                <a:lnTo>
                  <a:pt x="10419517" y="528864"/>
                </a:lnTo>
                <a:cubicBezTo>
                  <a:pt x="10419517" y="528864"/>
                  <a:pt x="10076133" y="528933"/>
                  <a:pt x="10075937" y="528864"/>
                </a:cubicBezTo>
                <a:close/>
                <a:moveTo>
                  <a:pt x="10495421" y="528864"/>
                </a:moveTo>
                <a:lnTo>
                  <a:pt x="10346060" y="848508"/>
                </a:lnTo>
                <a:cubicBezTo>
                  <a:pt x="10346060" y="848508"/>
                  <a:pt x="10440378" y="848596"/>
                  <a:pt x="10440280" y="848508"/>
                </a:cubicBezTo>
                <a:cubicBezTo>
                  <a:pt x="10440672" y="848596"/>
                  <a:pt x="10467998" y="779773"/>
                  <a:pt x="10467998" y="779773"/>
                </a:cubicBezTo>
                <a:lnTo>
                  <a:pt x="10626663" y="779773"/>
                </a:lnTo>
                <a:cubicBezTo>
                  <a:pt x="10626663" y="779773"/>
                  <a:pt x="10654479" y="848508"/>
                  <a:pt x="10654381" y="848508"/>
                </a:cubicBezTo>
                <a:cubicBezTo>
                  <a:pt x="10653793" y="848508"/>
                  <a:pt x="10748895" y="848508"/>
                  <a:pt x="10748699" y="848508"/>
                </a:cubicBezTo>
                <a:lnTo>
                  <a:pt x="10599240" y="528864"/>
                </a:lnTo>
                <a:cubicBezTo>
                  <a:pt x="10599240" y="528864"/>
                  <a:pt x="10495421" y="529060"/>
                  <a:pt x="10495421" y="528864"/>
                </a:cubicBezTo>
                <a:close/>
                <a:moveTo>
                  <a:pt x="11545848" y="528864"/>
                </a:moveTo>
                <a:lnTo>
                  <a:pt x="11545848" y="848508"/>
                </a:lnTo>
                <a:lnTo>
                  <a:pt x="11630666" y="848508"/>
                </a:lnTo>
                <a:lnTo>
                  <a:pt x="11630666" y="528864"/>
                </a:lnTo>
                <a:close/>
                <a:moveTo>
                  <a:pt x="9553515" y="528864"/>
                </a:moveTo>
                <a:cubicBezTo>
                  <a:pt x="9554005" y="528864"/>
                  <a:pt x="9553515" y="848508"/>
                  <a:pt x="9553515" y="848508"/>
                </a:cubicBezTo>
                <a:lnTo>
                  <a:pt x="9638235" y="848508"/>
                </a:lnTo>
                <a:cubicBezTo>
                  <a:pt x="9638137" y="848596"/>
                  <a:pt x="9638333" y="708372"/>
                  <a:pt x="9638235" y="707844"/>
                </a:cubicBezTo>
                <a:cubicBezTo>
                  <a:pt x="9638235" y="707844"/>
                  <a:pt x="9809143" y="708235"/>
                  <a:pt x="9809143" y="707844"/>
                </a:cubicBezTo>
                <a:lnTo>
                  <a:pt x="9809143" y="848508"/>
                </a:lnTo>
                <a:cubicBezTo>
                  <a:pt x="9809241" y="848508"/>
                  <a:pt x="9893765" y="848508"/>
                  <a:pt x="9893863" y="848508"/>
                </a:cubicBezTo>
                <a:cubicBezTo>
                  <a:pt x="9894157" y="848156"/>
                  <a:pt x="9893863" y="528864"/>
                  <a:pt x="9893863" y="528864"/>
                </a:cubicBezTo>
                <a:cubicBezTo>
                  <a:pt x="9892982" y="528864"/>
                  <a:pt x="9809045" y="528864"/>
                  <a:pt x="9809143" y="528864"/>
                </a:cubicBezTo>
                <a:cubicBezTo>
                  <a:pt x="9809045" y="528835"/>
                  <a:pt x="9809143" y="657149"/>
                  <a:pt x="9809143" y="656678"/>
                </a:cubicBezTo>
                <a:lnTo>
                  <a:pt x="9638235" y="656678"/>
                </a:lnTo>
                <a:cubicBezTo>
                  <a:pt x="9638137" y="657589"/>
                  <a:pt x="9638235" y="528864"/>
                  <a:pt x="9638235" y="528864"/>
                </a:cubicBezTo>
                <a:close/>
                <a:moveTo>
                  <a:pt x="9960953" y="528864"/>
                </a:moveTo>
                <a:lnTo>
                  <a:pt x="9960953" y="848508"/>
                </a:lnTo>
                <a:lnTo>
                  <a:pt x="10045673" y="848508"/>
                </a:lnTo>
                <a:lnTo>
                  <a:pt x="10045673" y="528864"/>
                </a:lnTo>
                <a:close/>
                <a:moveTo>
                  <a:pt x="10929795" y="520972"/>
                </a:moveTo>
                <a:cubicBezTo>
                  <a:pt x="10895705" y="520037"/>
                  <a:pt x="10861435" y="525663"/>
                  <a:pt x="10828914" y="537904"/>
                </a:cubicBezTo>
                <a:cubicBezTo>
                  <a:pt x="10798464" y="549314"/>
                  <a:pt x="10772823" y="570783"/>
                  <a:pt x="10756241" y="598756"/>
                </a:cubicBezTo>
                <a:cubicBezTo>
                  <a:pt x="10740717" y="627243"/>
                  <a:pt x="10733146" y="659380"/>
                  <a:pt x="10734302" y="691800"/>
                </a:cubicBezTo>
                <a:cubicBezTo>
                  <a:pt x="10734233" y="714967"/>
                  <a:pt x="10738073" y="737980"/>
                  <a:pt x="10745663" y="759871"/>
                </a:cubicBezTo>
                <a:lnTo>
                  <a:pt x="10745663" y="759880"/>
                </a:lnTo>
                <a:cubicBezTo>
                  <a:pt x="10761403" y="800341"/>
                  <a:pt x="10795124" y="831133"/>
                  <a:pt x="10836847" y="843130"/>
                </a:cubicBezTo>
                <a:cubicBezTo>
                  <a:pt x="10864672" y="851890"/>
                  <a:pt x="10893673" y="856355"/>
                  <a:pt x="10922840" y="856372"/>
                </a:cubicBezTo>
                <a:cubicBezTo>
                  <a:pt x="10960234" y="856306"/>
                  <a:pt x="10997237" y="848747"/>
                  <a:pt x="11031654" y="834140"/>
                </a:cubicBezTo>
                <a:cubicBezTo>
                  <a:pt x="11061389" y="821282"/>
                  <a:pt x="11083318" y="795144"/>
                  <a:pt x="11090810" y="763621"/>
                </a:cubicBezTo>
                <a:cubicBezTo>
                  <a:pt x="11093210" y="753680"/>
                  <a:pt x="11094650" y="743533"/>
                  <a:pt x="11095120" y="733318"/>
                </a:cubicBezTo>
                <a:lnTo>
                  <a:pt x="11005895" y="733318"/>
                </a:lnTo>
                <a:cubicBezTo>
                  <a:pt x="11005993" y="745104"/>
                  <a:pt x="11003623" y="756780"/>
                  <a:pt x="10998941" y="767598"/>
                </a:cubicBezTo>
                <a:cubicBezTo>
                  <a:pt x="10991918" y="783450"/>
                  <a:pt x="10978442" y="795534"/>
                  <a:pt x="10961919" y="800790"/>
                </a:cubicBezTo>
                <a:cubicBezTo>
                  <a:pt x="10949294" y="804866"/>
                  <a:pt x="10936101" y="806919"/>
                  <a:pt x="10922840" y="806873"/>
                </a:cubicBezTo>
                <a:cubicBezTo>
                  <a:pt x="10907307" y="806833"/>
                  <a:pt x="10891910" y="803983"/>
                  <a:pt x="10877395" y="798460"/>
                </a:cubicBezTo>
                <a:cubicBezTo>
                  <a:pt x="10854849" y="789938"/>
                  <a:pt x="10837689" y="771214"/>
                  <a:pt x="10831167" y="748009"/>
                </a:cubicBezTo>
                <a:cubicBezTo>
                  <a:pt x="10825907" y="729738"/>
                  <a:pt x="10823175" y="710832"/>
                  <a:pt x="10823037" y="691820"/>
                </a:cubicBezTo>
                <a:cubicBezTo>
                  <a:pt x="10823086" y="668907"/>
                  <a:pt x="10826994" y="646167"/>
                  <a:pt x="10834595" y="624553"/>
                </a:cubicBezTo>
                <a:cubicBezTo>
                  <a:pt x="10842165" y="602725"/>
                  <a:pt x="10859188" y="585486"/>
                  <a:pt x="10880921" y="577649"/>
                </a:cubicBezTo>
                <a:cubicBezTo>
                  <a:pt x="10894378" y="572858"/>
                  <a:pt x="10908560" y="570417"/>
                  <a:pt x="10922840" y="570431"/>
                </a:cubicBezTo>
                <a:cubicBezTo>
                  <a:pt x="10935387" y="570428"/>
                  <a:pt x="10947864" y="572293"/>
                  <a:pt x="10959862" y="575964"/>
                </a:cubicBezTo>
                <a:cubicBezTo>
                  <a:pt x="10978118" y="581479"/>
                  <a:pt x="10992800" y="595124"/>
                  <a:pt x="10999627" y="612928"/>
                </a:cubicBezTo>
                <a:cubicBezTo>
                  <a:pt x="11002506" y="620816"/>
                  <a:pt x="11004063" y="629125"/>
                  <a:pt x="11004230" y="637521"/>
                </a:cubicBezTo>
                <a:lnTo>
                  <a:pt x="11093063" y="637521"/>
                </a:lnTo>
                <a:cubicBezTo>
                  <a:pt x="11092456" y="630719"/>
                  <a:pt x="11091437" y="623958"/>
                  <a:pt x="11090027" y="617276"/>
                </a:cubicBezTo>
                <a:cubicBezTo>
                  <a:pt x="11083112" y="584284"/>
                  <a:pt x="11060566" y="556724"/>
                  <a:pt x="11029597" y="543409"/>
                </a:cubicBezTo>
                <a:cubicBezTo>
                  <a:pt x="10997795" y="529404"/>
                  <a:pt x="10963885" y="521907"/>
                  <a:pt x="10929795" y="520972"/>
                </a:cubicBezTo>
                <a:close/>
                <a:moveTo>
                  <a:pt x="0" y="0"/>
                </a:moveTo>
                <a:lnTo>
                  <a:pt x="12193196" y="0"/>
                </a:lnTo>
                <a:lnTo>
                  <a:pt x="12193196" y="4738686"/>
                </a:lnTo>
                <a:lnTo>
                  <a:pt x="0" y="4738686"/>
                </a:lnTo>
                <a:close/>
              </a:path>
            </a:pathLst>
          </a:custGeom>
          <a:blipFill>
            <a:blip r:embed="rId2"/>
            <a:stretch>
              <a:fillRect/>
            </a:stretch>
          </a:blipFill>
          <a:ln>
            <a:solidFill>
              <a:schemeClr val="bg1">
                <a:alpha val="0"/>
              </a:schemeClr>
            </a:solidFill>
          </a:ln>
        </p:spPr>
        <p:txBody>
          <a:bodyPr wrap="square" tIns="684000" anchor="ctr">
            <a:noAutofit/>
          </a:bodyPr>
          <a:lstStyle>
            <a:lvl1pPr algn="ctr">
              <a:defRPr sz="1800"/>
            </a:lvl1pPr>
          </a:lstStyle>
          <a:p>
            <a:r>
              <a:rPr lang="en-GB"/>
              <a:t> </a:t>
            </a:r>
          </a:p>
        </p:txBody>
      </p:sp>
      <p:grpSp>
        <p:nvGrpSpPr>
          <p:cNvPr id="16" name="グループ化 39">
            <a:extLst>
              <a:ext uri="{FF2B5EF4-FFF2-40B4-BE49-F238E27FC236}">
                <a16:creationId xmlns:a16="http://schemas.microsoft.com/office/drawing/2014/main" id="{6809A62B-C3B4-4040-AF1D-DC2BF3BDB821}"/>
              </a:ext>
            </a:extLst>
          </p:cNvPr>
          <p:cNvGrpSpPr/>
          <p:nvPr/>
        </p:nvGrpSpPr>
        <p:grpSpPr bwMode="gray">
          <a:xfrm>
            <a:off x="0" y="4739176"/>
            <a:ext cx="12192000" cy="129984"/>
            <a:chOff x="324487" y="2057426"/>
            <a:chExt cx="8495663" cy="97488"/>
          </a:xfrm>
        </p:grpSpPr>
        <p:sp>
          <p:nvSpPr>
            <p:cNvPr id="17" name="正方形/長方形 11">
              <a:extLst>
                <a:ext uri="{FF2B5EF4-FFF2-40B4-BE49-F238E27FC236}">
                  <a16:creationId xmlns:a16="http://schemas.microsoft.com/office/drawing/2014/main" id="{DE7BDB25-5A30-4A34-ABFC-B07249D3BFFA}"/>
                </a:ext>
              </a:extLst>
            </p:cNvPr>
            <p:cNvSpPr>
              <a:spLocks noChangeArrowheads="1"/>
            </p:cNvSpPr>
            <p:nvPr/>
          </p:nvSpPr>
          <p:spPr bwMode="gray">
            <a:xfrm>
              <a:off x="324489" y="2057426"/>
              <a:ext cx="8495661" cy="97488"/>
            </a:xfrm>
            <a:prstGeom prst="rect">
              <a:avLst/>
            </a:prstGeom>
            <a:solidFill>
              <a:srgbClr val="7373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GB" altLang="ja-JP" sz="4623"/>
            </a:p>
          </p:txBody>
        </p:sp>
        <p:grpSp>
          <p:nvGrpSpPr>
            <p:cNvPr id="18" name="グループ化 16">
              <a:extLst>
                <a:ext uri="{FF2B5EF4-FFF2-40B4-BE49-F238E27FC236}">
                  <a16:creationId xmlns:a16="http://schemas.microsoft.com/office/drawing/2014/main" id="{74096499-38D4-462C-8826-1DB8FC711C1A}"/>
                </a:ext>
              </a:extLst>
            </p:cNvPr>
            <p:cNvGrpSpPr/>
            <p:nvPr/>
          </p:nvGrpSpPr>
          <p:grpSpPr bwMode="gray">
            <a:xfrm>
              <a:off x="324487" y="2057426"/>
              <a:ext cx="1938812" cy="97488"/>
              <a:chOff x="312738" y="2747963"/>
              <a:chExt cx="1970087" cy="109537"/>
            </a:xfrm>
          </p:grpSpPr>
          <p:sp>
            <p:nvSpPr>
              <p:cNvPr id="19" name="正方形/長方形 42">
                <a:extLst>
                  <a:ext uri="{FF2B5EF4-FFF2-40B4-BE49-F238E27FC236}">
                    <a16:creationId xmlns:a16="http://schemas.microsoft.com/office/drawing/2014/main" id="{177D7250-BABC-4571-82D6-043E996D9DB0}"/>
                  </a:ext>
                </a:extLst>
              </p:cNvPr>
              <p:cNvSpPr/>
              <p:nvPr/>
            </p:nvSpPr>
            <p:spPr bwMode="gray">
              <a:xfrm>
                <a:off x="312738" y="2747963"/>
                <a:ext cx="1970087" cy="109537"/>
              </a:xfrm>
              <a:prstGeom prst="rect">
                <a:avLst/>
              </a:prstGeom>
              <a:solidFill>
                <a:srgbClr val="FF0026"/>
              </a:solidFill>
              <a:ln w="9525">
                <a:noFill/>
                <a:miter lim="800000"/>
                <a:headEnd/>
                <a:tailEnd/>
              </a:ln>
              <a:effectLst/>
            </p:spPr>
            <p:txBody>
              <a:bodyPr wrap="none" anchor="ctr"/>
              <a:lstStyle/>
              <a:p>
                <a:pPr fontAlgn="auto">
                  <a:spcBef>
                    <a:spcPts val="0"/>
                  </a:spcBef>
                  <a:spcAft>
                    <a:spcPts val="0"/>
                  </a:spcAft>
                  <a:defRPr/>
                </a:pPr>
                <a:endParaRPr kumimoji="0" lang="en-GB" altLang="ja-JP" sz="2400" kern="0">
                  <a:solidFill>
                    <a:sysClr val="windowText" lastClr="000000"/>
                  </a:solidFill>
                </a:endParaRPr>
              </a:p>
            </p:txBody>
          </p:sp>
          <p:sp>
            <p:nvSpPr>
              <p:cNvPr id="20" name="正方形/長方形 43">
                <a:extLst>
                  <a:ext uri="{FF2B5EF4-FFF2-40B4-BE49-F238E27FC236}">
                    <a16:creationId xmlns:a16="http://schemas.microsoft.com/office/drawing/2014/main" id="{BFDA5A74-11DA-4E7F-9508-F12960D3B74E}"/>
                  </a:ext>
                </a:extLst>
              </p:cNvPr>
              <p:cNvSpPr/>
              <p:nvPr/>
            </p:nvSpPr>
            <p:spPr bwMode="gray">
              <a:xfrm>
                <a:off x="312738" y="2747963"/>
                <a:ext cx="985837" cy="109537"/>
              </a:xfrm>
              <a:prstGeom prst="rect">
                <a:avLst/>
              </a:prstGeom>
              <a:solidFill>
                <a:srgbClr val="B3B3B3"/>
              </a:solidFill>
              <a:ln w="9525">
                <a:noFill/>
                <a:miter lim="800000"/>
                <a:headEnd/>
                <a:tailEnd/>
              </a:ln>
              <a:effectLst/>
            </p:spPr>
            <p:txBody>
              <a:bodyPr wrap="none" anchor="ctr"/>
              <a:lstStyle/>
              <a:p>
                <a:pPr algn="l" fontAlgn="auto">
                  <a:spcBef>
                    <a:spcPts val="0"/>
                  </a:spcBef>
                  <a:spcAft>
                    <a:spcPts val="0"/>
                  </a:spcAft>
                  <a:defRPr/>
                </a:pPr>
                <a:endParaRPr kumimoji="0" lang="en-GB" altLang="ja-JP" sz="2400" kern="0">
                  <a:solidFill>
                    <a:sysClr val="windowText" lastClr="000000"/>
                  </a:solidFill>
                </a:endParaRPr>
              </a:p>
            </p:txBody>
          </p:sp>
        </p:grpSp>
      </p:grpSp>
      <p:pic>
        <p:nvPicPr>
          <p:cNvPr id="23" name="Confidential" hidden="1">
            <a:extLst>
              <a:ext uri="{FF2B5EF4-FFF2-40B4-BE49-F238E27FC236}">
                <a16:creationId xmlns:a16="http://schemas.microsoft.com/office/drawing/2014/main" id="{F228D1DE-D36C-4E9B-BD91-2341FC0B7E03}"/>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77200" y="345600"/>
            <a:ext cx="1671890" cy="266400"/>
          </a:xfrm>
          <a:prstGeom prst="rect">
            <a:avLst/>
          </a:prstGeom>
        </p:spPr>
      </p:pic>
      <p:pic>
        <p:nvPicPr>
          <p:cNvPr id="24" name="Public" hidden="1">
            <a:extLst>
              <a:ext uri="{FF2B5EF4-FFF2-40B4-BE49-F238E27FC236}">
                <a16:creationId xmlns:a16="http://schemas.microsoft.com/office/drawing/2014/main" id="{335E045B-8C20-4063-A4AC-CE1126B6A6B5}"/>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275718" y="345600"/>
            <a:ext cx="1671890" cy="266400"/>
          </a:xfrm>
          <a:prstGeom prst="rect">
            <a:avLst/>
          </a:prstGeom>
        </p:spPr>
      </p:pic>
      <p:pic>
        <p:nvPicPr>
          <p:cNvPr id="25" name="Internal">
            <a:extLst>
              <a:ext uri="{FF2B5EF4-FFF2-40B4-BE49-F238E27FC236}">
                <a16:creationId xmlns:a16="http://schemas.microsoft.com/office/drawing/2014/main" id="{CFAE1106-3574-4FE9-B82F-D12EAEB197C5}"/>
              </a:ext>
            </a:extLst>
          </p:cNvPr>
          <p:cNvPicPr>
            <a:picLocks noChangeAspect="1"/>
          </p:cNvPicPr>
          <p:nvPr userDrawn="1"/>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275718" y="344152"/>
            <a:ext cx="1671890" cy="266400"/>
          </a:xfrm>
          <a:prstGeom prst="rect">
            <a:avLst/>
          </a:prstGeom>
        </p:spPr>
      </p:pic>
      <p:pic>
        <p:nvPicPr>
          <p:cNvPr id="27" name="Strictly" hidden="1">
            <a:extLst>
              <a:ext uri="{FF2B5EF4-FFF2-40B4-BE49-F238E27FC236}">
                <a16:creationId xmlns:a16="http://schemas.microsoft.com/office/drawing/2014/main" id="{C9A12DA8-BB00-43A2-B6FC-35D89D95C927}"/>
              </a:ext>
            </a:extLst>
          </p:cNvPr>
          <p:cNvPicPr>
            <a:picLocks noChangeAspect="1"/>
          </p:cNvPicPr>
          <p:nvPr userDrawn="1"/>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261960" y="345600"/>
            <a:ext cx="1671890" cy="266400"/>
          </a:xfrm>
          <a:prstGeom prst="rect">
            <a:avLst/>
          </a:prstGeom>
        </p:spPr>
      </p:pic>
      <p:pic>
        <p:nvPicPr>
          <p:cNvPr id="33" name="Picture 32">
            <a:extLst>
              <a:ext uri="{FF2B5EF4-FFF2-40B4-BE49-F238E27FC236}">
                <a16:creationId xmlns:a16="http://schemas.microsoft.com/office/drawing/2014/main" id="{C1CABBB2-CA9C-41F3-A28D-6CEDF3BDE24A}"/>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9099330" y="6370483"/>
            <a:ext cx="2663370" cy="363891"/>
          </a:xfrm>
          <a:prstGeom prst="rect">
            <a:avLst/>
          </a:prstGeom>
        </p:spPr>
      </p:pic>
      <p:sp>
        <p:nvSpPr>
          <p:cNvPr id="34" name="Footer Placeholder 4">
            <a:extLst>
              <a:ext uri="{FF2B5EF4-FFF2-40B4-BE49-F238E27FC236}">
                <a16:creationId xmlns:a16="http://schemas.microsoft.com/office/drawing/2014/main" id="{0486618B-68FB-45E3-A35A-DDD33A48B676}"/>
              </a:ext>
            </a:extLst>
          </p:cNvPr>
          <p:cNvSpPr>
            <a:spLocks noGrp="1"/>
          </p:cNvSpPr>
          <p:nvPr>
            <p:ph type="ftr" sz="quarter" idx="11"/>
          </p:nvPr>
        </p:nvSpPr>
        <p:spPr>
          <a:xfrm>
            <a:off x="0" y="6858000"/>
            <a:ext cx="0" cy="0"/>
          </a:xfrm>
          <a:prstGeom prst="rect">
            <a:avLst/>
          </a:prstGeom>
        </p:spPr>
        <p:txBody>
          <a:bodyPr/>
          <a:lstStyle>
            <a:lvl1pPr>
              <a:defRPr sz="100">
                <a:solidFill>
                  <a:schemeClr val="bg1"/>
                </a:solidFill>
              </a:defRPr>
            </a:lvl1pPr>
          </a:lstStyle>
          <a:p>
            <a:endParaRPr lang="en-GB"/>
          </a:p>
        </p:txBody>
      </p:sp>
      <p:sp>
        <p:nvSpPr>
          <p:cNvPr id="35" name="Slide Number Placeholder 5">
            <a:extLst>
              <a:ext uri="{FF2B5EF4-FFF2-40B4-BE49-F238E27FC236}">
                <a16:creationId xmlns:a16="http://schemas.microsoft.com/office/drawing/2014/main" id="{DC8ACF76-1594-442B-8415-8F2C0043D337}"/>
              </a:ext>
            </a:extLst>
          </p:cNvPr>
          <p:cNvSpPr>
            <a:spLocks noGrp="1"/>
          </p:cNvSpPr>
          <p:nvPr>
            <p:ph type="sldNum" sz="quarter" idx="12"/>
          </p:nvPr>
        </p:nvSpPr>
        <p:spPr>
          <a:xfrm>
            <a:off x="0" y="6858000"/>
            <a:ext cx="0" cy="0"/>
          </a:xfrm>
        </p:spPr>
        <p:txBody>
          <a:bodyPr/>
          <a:lstStyle>
            <a:lvl1pPr>
              <a:defRPr sz="100">
                <a:solidFill>
                  <a:schemeClr val="bg1"/>
                </a:solidFill>
              </a:defRPr>
            </a:lvl1pPr>
          </a:lstStyle>
          <a:p>
            <a:fld id="{C24EC536-6FE3-4540-8D85-74C58F0BF697}" type="slidenum">
              <a:rPr lang="en-GB" smtClean="0"/>
              <a:pPr/>
              <a:t>‹#›</a:t>
            </a:fld>
            <a:endParaRPr lang="en-GB"/>
          </a:p>
        </p:txBody>
      </p:sp>
      <p:sp>
        <p:nvSpPr>
          <p:cNvPr id="36" name="text" descr="{&#10; &quot;SkabelonDesign&quot;: {&#10; &quot;textualValue&quot;: &quot;&lt;key1/&gt;&quot;,&#10; &quot;bindingCollection&quot;: {&#10; &quot;key1&quot;: {&quot;SkabelonDesign&quot;:{&quot;type&quot;:&quot;Text&quot;,&quot;binding&quot;:&quot;Copyright&quot;}}&#10; }&#10; }&#10;}">
            <a:extLst>
              <a:ext uri="{FF2B5EF4-FFF2-40B4-BE49-F238E27FC236}">
                <a16:creationId xmlns:a16="http://schemas.microsoft.com/office/drawing/2014/main" id="{E21B88A0-A403-4AB9-884E-E1F08D8A6559}"/>
              </a:ext>
            </a:extLst>
          </p:cNvPr>
          <p:cNvSpPr txBox="1"/>
          <p:nvPr userDrawn="1"/>
        </p:nvSpPr>
        <p:spPr bwMode="gray">
          <a:xfrm>
            <a:off x="4856400" y="6540775"/>
            <a:ext cx="2484000" cy="169200"/>
          </a:xfrm>
          <a:prstGeom prst="rect">
            <a:avLst/>
          </a:prstGeom>
          <a:noFill/>
          <a:ln>
            <a:noFill/>
          </a:ln>
        </p:spPr>
        <p:txBody>
          <a:bodyPr wrap="square" lIns="0" tIns="0" rIns="0" bIns="0" rtlCol="0" anchor="ctr">
            <a:noAutofit/>
          </a:bodyPr>
          <a:lstStyle/>
          <a:p>
            <a:pPr marL="0" marR="0" lvl="0" indent="0" algn="ctr" defTabSz="914491" rtl="0" eaLnBrk="1" fontAlgn="auto" latinLnBrk="0" hangingPunct="1">
              <a:lnSpc>
                <a:spcPct val="100000"/>
              </a:lnSpc>
              <a:spcBef>
                <a:spcPts val="600"/>
              </a:spcBef>
              <a:spcAft>
                <a:spcPts val="0"/>
              </a:spcAft>
              <a:buClrTx/>
              <a:buSzTx/>
              <a:buFont typeface="Arial" panose="020B0604020202020204" pitchFamily="34" charset="0"/>
              <a:buNone/>
              <a:tabLst/>
              <a:defRPr/>
            </a:pPr>
            <a:r>
              <a:rPr kumimoji="0" lang="en-US" sz="900" b="0" i="0" u="none" strike="noStrike" kern="1200" cap="none" spc="-10" normalizeH="0" baseline="0" noProof="0">
                <a:ln>
                  <a:noFill/>
                </a:ln>
                <a:solidFill>
                  <a:schemeClr val="tx1"/>
                </a:solidFill>
                <a:effectLst/>
                <a:uLnTx/>
                <a:uFillTx/>
                <a:latin typeface="+mn-lt"/>
                <a:ea typeface="+mn-ea"/>
                <a:cs typeface="+mn-cs"/>
              </a:rPr>
              <a:t>© 2024 Hitachi Energy. All rights reserved.</a:t>
            </a:r>
            <a:endParaRPr kumimoji="0" lang="en-GB" sz="900" b="0" i="0" u="none" strike="noStrike" kern="1200" cap="none" spc="-10" normalizeH="0" baseline="0" noProof="0">
              <a:ln>
                <a:noFill/>
              </a:ln>
              <a:solidFill>
                <a:schemeClr val="tx1"/>
              </a:solidFill>
              <a:effectLst/>
              <a:uLnTx/>
              <a:uFillTx/>
              <a:latin typeface="+mn-lt"/>
              <a:ea typeface="+mn-ea"/>
              <a:cs typeface="+mn-cs"/>
            </a:endParaRPr>
          </a:p>
        </p:txBody>
      </p:sp>
      <p:sp>
        <p:nvSpPr>
          <p:cNvPr id="37" name="Title 1" descr="{&#10; &quot;SkabelonDesign&quot;: {&#10; &quot;textualValue&quot;: &quot;&lt;key1/&gt;&quot;,&#10; &quot;bindingCollection&quot;: {&#10; &quot;key1&quot;: {&quot;SkabelonDesign&quot;:{&quot;type&quot;:&quot;Text&quot;,&quot;binding&quot;:&quot;Title&quot;}}&#10; }&#10; }&#10;}">
            <a:extLst>
              <a:ext uri="{FF2B5EF4-FFF2-40B4-BE49-F238E27FC236}">
                <a16:creationId xmlns:a16="http://schemas.microsoft.com/office/drawing/2014/main" id="{85A083AA-2179-4949-BA44-96F5E7F17DD0}"/>
              </a:ext>
            </a:extLst>
          </p:cNvPr>
          <p:cNvSpPr txBox="1">
            <a:spLocks/>
          </p:cNvSpPr>
          <p:nvPr userDrawn="1"/>
        </p:nvSpPr>
        <p:spPr>
          <a:xfrm>
            <a:off x="1368000" y="5090400"/>
            <a:ext cx="10555200" cy="493200"/>
          </a:xfrm>
          <a:prstGeom prst="rect">
            <a:avLst/>
          </a:prstGeom>
          <a:noFill/>
        </p:spPr>
        <p:txBody>
          <a:bodyPr vert="horz" lIns="0" tIns="0" rIns="0" bIns="0" rtlCol="0" anchor="t">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endParaRPr lang="en-GB">
              <a:solidFill>
                <a:schemeClr val="tx1"/>
              </a:solidFill>
            </a:endParaRPr>
          </a:p>
        </p:txBody>
      </p:sp>
      <p:sp>
        <p:nvSpPr>
          <p:cNvPr id="38" name="Subtitle 2" descr="{&#10; &quot;SkabelonDesign&quot;: {&#10; &quot;textualValue&quot;: &quot;&lt;key1/&gt;&quot;,&#10; &quot;bindingCollection&quot;: {&#10; &quot;key1&quot;: {&quot;SkabelonDesign&quot;:{&quot;type&quot;:&quot;Text&quot;,&quot;binding&quot;:&quot;SupplementaryTitle&quot;}}&#10; }&#10; }&#10;}">
            <a:extLst>
              <a:ext uri="{FF2B5EF4-FFF2-40B4-BE49-F238E27FC236}">
                <a16:creationId xmlns:a16="http://schemas.microsoft.com/office/drawing/2014/main" id="{9D64BD7E-9341-47BB-BA00-E31F74C1F95B}"/>
              </a:ext>
            </a:extLst>
          </p:cNvPr>
          <p:cNvSpPr txBox="1">
            <a:spLocks/>
          </p:cNvSpPr>
          <p:nvPr userDrawn="1"/>
        </p:nvSpPr>
        <p:spPr>
          <a:xfrm>
            <a:off x="1378800" y="5583600"/>
            <a:ext cx="10555200" cy="327600"/>
          </a:xfrm>
          <a:prstGeom prst="rect">
            <a:avLst/>
          </a:prstGeom>
          <a:noFill/>
        </p:spPr>
        <p:txBody>
          <a:bodyPr vert="horz" lIns="0" tIns="0" rIns="0" bIns="0" rtlCol="0" anchor="t">
            <a:noAutofit/>
          </a:bodyPr>
          <a:lstStyle>
            <a:lvl1pPr marL="0" indent="0" algn="l" defTabSz="914400" rtl="0" eaLnBrk="1" latinLnBrk="0" hangingPunct="1">
              <a:lnSpc>
                <a:spcPct val="100000"/>
              </a:lnSpc>
              <a:spcBef>
                <a:spcPts val="600"/>
              </a:spcBef>
              <a:buFont typeface="Arial" panose="020B0604020202020204" pitchFamily="34" charset="0"/>
              <a:buNone/>
              <a:defRPr sz="2000" kern="1200">
                <a:solidFill>
                  <a:schemeClr val="tx1"/>
                </a:solidFill>
                <a:latin typeface="Arial Nova Light" panose="020B0304020202020204" pitchFamily="34" charset="0"/>
                <a:ea typeface="+mn-ea"/>
                <a:cs typeface="+mn-cs"/>
              </a:defRPr>
            </a:lvl1pPr>
            <a:lvl2pPr marL="457200" indent="0" algn="ctr" defTabSz="914400" rtl="0" eaLnBrk="1" latinLnBrk="0" hangingPunct="1">
              <a:lnSpc>
                <a:spcPct val="100000"/>
              </a:lnSpc>
              <a:spcBef>
                <a:spcPts val="6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100000"/>
              </a:lnSpc>
              <a:spcBef>
                <a:spcPts val="6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100000"/>
              </a:lnSpc>
              <a:spcBef>
                <a:spcPts val="600"/>
              </a:spcBef>
              <a:spcAft>
                <a:spcPts val="0"/>
              </a:spcAft>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100000"/>
              </a:lnSpc>
              <a:spcBef>
                <a:spcPts val="6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100000"/>
              </a:lnSpc>
              <a:spcBef>
                <a:spcPts val="600"/>
              </a:spcBef>
              <a:spcAft>
                <a:spcPts val="0"/>
              </a:spcAft>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6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6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100000"/>
              </a:lnSpc>
              <a:spcBef>
                <a:spcPts val="600"/>
              </a:spcBef>
              <a:buFont typeface="Arial" panose="020B0604020202020204" pitchFamily="34" charset="0"/>
              <a:buNone/>
              <a:defRPr sz="1600" kern="1200">
                <a:solidFill>
                  <a:schemeClr val="tx1"/>
                </a:solidFill>
                <a:latin typeface="+mn-lt"/>
                <a:ea typeface="+mn-ea"/>
                <a:cs typeface="+mn-cs"/>
              </a:defRPr>
            </a:lvl9pPr>
          </a:lstStyle>
          <a:p>
            <a:endParaRPr lang="en-GB">
              <a:solidFill>
                <a:schemeClr val="tx1"/>
              </a:solidFill>
              <a:latin typeface="+mn-lt"/>
            </a:endParaRPr>
          </a:p>
        </p:txBody>
      </p:sp>
      <p:sp>
        <p:nvSpPr>
          <p:cNvPr id="39" name="Subtitle 2" descr="{&#10; &quot;SkabelonDesign&quot;: {&#10; &quot;textualValue&quot;: &quot;&lt;key1/&gt;&quot;,&#10; &quot;bindingCollection&quot;: {&#10; &quot;key1&quot;: {&quot;SkabelonDesign&quot;:{&quot;type&quot;:&quot;Text&quot;,&quot;binding&quot;:&quot;AdditionalInformation&quot;}}&#10; }&#10; }&#10;}">
            <a:extLst>
              <a:ext uri="{FF2B5EF4-FFF2-40B4-BE49-F238E27FC236}">
                <a16:creationId xmlns:a16="http://schemas.microsoft.com/office/drawing/2014/main" id="{0EC2E723-61CE-4C8C-BECE-AF3403B1D12D}"/>
              </a:ext>
            </a:extLst>
          </p:cNvPr>
          <p:cNvSpPr txBox="1">
            <a:spLocks/>
          </p:cNvSpPr>
          <p:nvPr userDrawn="1"/>
        </p:nvSpPr>
        <p:spPr>
          <a:xfrm>
            <a:off x="1378800" y="5972400"/>
            <a:ext cx="10555200" cy="306000"/>
          </a:xfrm>
          <a:prstGeom prst="rect">
            <a:avLst/>
          </a:prstGeom>
          <a:noFill/>
        </p:spPr>
        <p:txBody>
          <a:bodyPr vert="horz" lIns="0" tIns="0" rIns="0" bIns="0" rtlCol="0" anchor="t">
            <a:noAutofit/>
          </a:bodyPr>
          <a:lstStyle>
            <a:lvl1pPr marL="0" indent="0" algn="l" defTabSz="914400" rtl="0" eaLnBrk="1" latinLnBrk="0" hangingPunct="1">
              <a:lnSpc>
                <a:spcPct val="100000"/>
              </a:lnSpc>
              <a:spcBef>
                <a:spcPts val="600"/>
              </a:spcBef>
              <a:buFont typeface="Arial" panose="020B0604020202020204" pitchFamily="34" charset="0"/>
              <a:buNone/>
              <a:defRPr sz="2000" kern="1200">
                <a:solidFill>
                  <a:schemeClr val="tx1"/>
                </a:solidFill>
                <a:latin typeface="Arial Nova Light" panose="020B0304020202020204" pitchFamily="34" charset="0"/>
                <a:ea typeface="+mn-ea"/>
                <a:cs typeface="+mn-cs"/>
              </a:defRPr>
            </a:lvl1pPr>
            <a:lvl2pPr marL="457200" indent="0" algn="ctr" defTabSz="914400" rtl="0" eaLnBrk="1" latinLnBrk="0" hangingPunct="1">
              <a:lnSpc>
                <a:spcPct val="100000"/>
              </a:lnSpc>
              <a:spcBef>
                <a:spcPts val="6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100000"/>
              </a:lnSpc>
              <a:spcBef>
                <a:spcPts val="6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100000"/>
              </a:lnSpc>
              <a:spcBef>
                <a:spcPts val="600"/>
              </a:spcBef>
              <a:spcAft>
                <a:spcPts val="0"/>
              </a:spcAft>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100000"/>
              </a:lnSpc>
              <a:spcBef>
                <a:spcPts val="6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100000"/>
              </a:lnSpc>
              <a:spcBef>
                <a:spcPts val="600"/>
              </a:spcBef>
              <a:spcAft>
                <a:spcPts val="0"/>
              </a:spcAft>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6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6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100000"/>
              </a:lnSpc>
              <a:spcBef>
                <a:spcPts val="600"/>
              </a:spcBef>
              <a:buFont typeface="Arial" panose="020B0604020202020204" pitchFamily="34" charset="0"/>
              <a:buNone/>
              <a:defRPr sz="1600" kern="1200">
                <a:solidFill>
                  <a:schemeClr val="tx1"/>
                </a:solidFill>
                <a:latin typeface="+mn-lt"/>
                <a:ea typeface="+mn-ea"/>
                <a:cs typeface="+mn-cs"/>
              </a:defRPr>
            </a:lvl9pPr>
          </a:lstStyle>
          <a:p>
            <a:endParaRPr lang="en-GB" sz="1400">
              <a:solidFill>
                <a:schemeClr val="tx1"/>
              </a:solidFill>
            </a:endParaRPr>
          </a:p>
        </p:txBody>
      </p:sp>
      <p:sp>
        <p:nvSpPr>
          <p:cNvPr id="40" name="text" descr="{&#10; &quot;SkabelonDesign&quot;: {&#10; &quot;textualValue&quot;: &quot;&lt;key1/&gt;&quot;,&#10; &quot;bindingCollection&quot;: {&#10; &quot;key1&quot;: {&quot;SkabelonDesign&quot;:{&quot;type&quot;:&quot;Text&quot;,&quot;binding&quot;:&quot;PreparedDate&quot;}}&#10; }&#10; }&#10;}">
            <a:extLst>
              <a:ext uri="{FF2B5EF4-FFF2-40B4-BE49-F238E27FC236}">
                <a16:creationId xmlns:a16="http://schemas.microsoft.com/office/drawing/2014/main" id="{CDF51FEF-E9E1-4C32-AB05-F101B7031708}"/>
              </a:ext>
            </a:extLst>
          </p:cNvPr>
          <p:cNvSpPr txBox="1"/>
          <p:nvPr userDrawn="1"/>
        </p:nvSpPr>
        <p:spPr bwMode="gray">
          <a:xfrm>
            <a:off x="1378800" y="6547975"/>
            <a:ext cx="2889921" cy="154949"/>
          </a:xfrm>
          <a:prstGeom prst="rect">
            <a:avLst/>
          </a:prstGeom>
          <a:noFill/>
          <a:ln>
            <a:noFill/>
          </a:ln>
        </p:spPr>
        <p:txBody>
          <a:bodyPr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930">
                <a:solidFill>
                  <a:schemeClr val="tx1"/>
                </a:solidFill>
              </a:rPr>
              <a:t>2024-01-26</a:t>
            </a:r>
          </a:p>
        </p:txBody>
      </p:sp>
    </p:spTree>
    <p:extLst>
      <p:ext uri="{BB962C8B-B14F-4D97-AF65-F5344CB8AC3E}">
        <p14:creationId xmlns:p14="http://schemas.microsoft.com/office/powerpoint/2010/main" val="1935903564"/>
      </p:ext>
    </p:extLst>
  </p:cSld>
  <p:clrMapOvr>
    <a:masterClrMapping/>
  </p:clrMapOvr>
  <p:hf hd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Red) &amp; Content">
    <p:spTree>
      <p:nvGrpSpPr>
        <p:cNvPr id="1" name=""/>
        <p:cNvGrpSpPr/>
        <p:nvPr/>
      </p:nvGrpSpPr>
      <p:grpSpPr>
        <a:xfrm>
          <a:off x="0" y="0"/>
          <a:ext cx="0" cy="0"/>
          <a:chOff x="0" y="0"/>
          <a:chExt cx="0" cy="0"/>
        </a:xfrm>
      </p:grpSpPr>
      <p:sp>
        <p:nvSpPr>
          <p:cNvPr id="8" name="Text Placeholder 11">
            <a:extLst>
              <a:ext uri="{FF2B5EF4-FFF2-40B4-BE49-F238E27FC236}">
                <a16:creationId xmlns:a16="http://schemas.microsoft.com/office/drawing/2014/main" id="{D81C83C8-EE7C-474B-8A4C-FA0B57CF4633}"/>
              </a:ext>
            </a:extLst>
          </p:cNvPr>
          <p:cNvSpPr>
            <a:spLocks noGrp="1"/>
          </p:cNvSpPr>
          <p:nvPr>
            <p:ph type="body" sz="quarter" idx="25"/>
          </p:nvPr>
        </p:nvSpPr>
        <p:spPr bwMode="gray">
          <a:xfrm>
            <a:off x="263524" y="1392644"/>
            <a:ext cx="4002052" cy="4952594"/>
          </a:xfrm>
          <a:solidFill>
            <a:schemeClr val="tx2"/>
          </a:solidFill>
        </p:spPr>
        <p:txBody>
          <a:bodyPr lIns="324000" tIns="252000" rIns="324000" bIns="46800" anchor="t"/>
          <a:lstStyle>
            <a:lvl1pPr marL="0" indent="0">
              <a:lnSpc>
                <a:spcPct val="100000"/>
              </a:lnSpc>
              <a:spcBef>
                <a:spcPts val="100"/>
              </a:spcBef>
              <a:buFont typeface="Arial" panose="020B0604020202020204" pitchFamily="34" charset="0"/>
              <a:buNone/>
              <a:defRPr sz="2000" b="0">
                <a:solidFill>
                  <a:schemeClr val="bg1"/>
                </a:solidFill>
              </a:defRPr>
            </a:lvl1pPr>
            <a:lvl2pPr marL="0" indent="0">
              <a:lnSpc>
                <a:spcPct val="100000"/>
              </a:lnSpc>
              <a:spcBef>
                <a:spcPts val="100"/>
              </a:spcBef>
              <a:buNone/>
              <a:defRPr sz="1600" b="1">
                <a:solidFill>
                  <a:schemeClr val="accent1"/>
                </a:solidFill>
              </a:defRPr>
            </a:lvl2pPr>
            <a:lvl3pPr marL="0" indent="0">
              <a:lnSpc>
                <a:spcPct val="100000"/>
              </a:lnSpc>
              <a:spcBef>
                <a:spcPts val="100"/>
              </a:spcBef>
              <a:buNone/>
              <a:defRPr sz="1600" b="1">
                <a:solidFill>
                  <a:schemeClr val="accent1"/>
                </a:solidFill>
              </a:defRPr>
            </a:lvl3pPr>
            <a:lvl4pPr marL="0" indent="0">
              <a:lnSpc>
                <a:spcPct val="100000"/>
              </a:lnSpc>
              <a:spcBef>
                <a:spcPts val="100"/>
              </a:spcBef>
              <a:buNone/>
              <a:defRPr sz="1600" b="1">
                <a:solidFill>
                  <a:schemeClr val="accent1"/>
                </a:solidFill>
              </a:defRPr>
            </a:lvl4pPr>
            <a:lvl5pPr marL="0" indent="0">
              <a:lnSpc>
                <a:spcPct val="100000"/>
              </a:lnSpc>
              <a:spcBef>
                <a:spcPts val="100"/>
              </a:spcBef>
              <a:buNone/>
              <a:defRPr sz="1600" b="1">
                <a:solidFill>
                  <a:schemeClr val="accent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9" name="Content Placeholder 3">
            <a:extLst>
              <a:ext uri="{FF2B5EF4-FFF2-40B4-BE49-F238E27FC236}">
                <a16:creationId xmlns:a16="http://schemas.microsoft.com/office/drawing/2014/main" id="{90F2AEDF-5408-4280-B382-645AF1003C84}"/>
              </a:ext>
            </a:extLst>
          </p:cNvPr>
          <p:cNvSpPr>
            <a:spLocks noGrp="1"/>
          </p:cNvSpPr>
          <p:nvPr>
            <p:ph sz="quarter" idx="19"/>
          </p:nvPr>
        </p:nvSpPr>
        <p:spPr bwMode="gray">
          <a:xfrm>
            <a:off x="4543425" y="1376363"/>
            <a:ext cx="7383464" cy="4968875"/>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itle 1">
            <a:extLst>
              <a:ext uri="{FF2B5EF4-FFF2-40B4-BE49-F238E27FC236}">
                <a16:creationId xmlns:a16="http://schemas.microsoft.com/office/drawing/2014/main" id="{AD1B31ED-E7F7-4220-8A41-FD0D2DB42296}"/>
              </a:ext>
            </a:extLst>
          </p:cNvPr>
          <p:cNvSpPr>
            <a:spLocks noGrp="1"/>
          </p:cNvSpPr>
          <p:nvPr>
            <p:ph type="title"/>
          </p:nvPr>
        </p:nvSpPr>
        <p:spPr>
          <a:xfrm>
            <a:off x="263524" y="187199"/>
            <a:ext cx="8856000" cy="435600"/>
          </a:xfrm>
        </p:spPr>
        <p:txBody>
          <a:bodyPr anchor="ctr">
            <a:noAutofit/>
          </a:bodyPr>
          <a:lstStyle>
            <a:lvl1pPr>
              <a:defRPr sz="2400" b="0"/>
            </a:lvl1pPr>
          </a:lstStyle>
          <a:p>
            <a:r>
              <a:rPr lang="en-US"/>
              <a:t>Click to edit Master title style</a:t>
            </a:r>
          </a:p>
        </p:txBody>
      </p:sp>
      <p:sp>
        <p:nvSpPr>
          <p:cNvPr id="3" name="Slide Number Placeholder 2">
            <a:extLst>
              <a:ext uri="{FF2B5EF4-FFF2-40B4-BE49-F238E27FC236}">
                <a16:creationId xmlns:a16="http://schemas.microsoft.com/office/drawing/2014/main" id="{52503652-AA62-40BC-80C2-0508E1AED233}"/>
              </a:ext>
            </a:extLst>
          </p:cNvPr>
          <p:cNvSpPr>
            <a:spLocks noGrp="1"/>
          </p:cNvSpPr>
          <p:nvPr>
            <p:ph type="sldNum" sz="quarter" idx="27"/>
          </p:nvPr>
        </p:nvSpPr>
        <p:spPr/>
        <p:txBody>
          <a:bodyPr/>
          <a:lstStyle/>
          <a:p>
            <a:fld id="{C24EC536-6FE3-4540-8D85-74C58F0BF697}" type="slidenum">
              <a:rPr lang="en-US" smtClean="0"/>
              <a:pPr/>
              <a:t>‹#›</a:t>
            </a:fld>
            <a:endParaRPr lang="en-US"/>
          </a:p>
        </p:txBody>
      </p:sp>
      <p:sp>
        <p:nvSpPr>
          <p:cNvPr id="11" name="Footer Placeholder 5">
            <a:extLst>
              <a:ext uri="{FF2B5EF4-FFF2-40B4-BE49-F238E27FC236}">
                <a16:creationId xmlns:a16="http://schemas.microsoft.com/office/drawing/2014/main" id="{CBBCBF88-F16E-459A-B04C-3A7A90CDCA37}"/>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29837228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mp; Content (2.2)">
    <p:spTree>
      <p:nvGrpSpPr>
        <p:cNvPr id="1" name=""/>
        <p:cNvGrpSpPr/>
        <p:nvPr/>
      </p:nvGrpSpPr>
      <p:grpSpPr>
        <a:xfrm>
          <a:off x="0" y="0"/>
          <a:ext cx="0" cy="0"/>
          <a:chOff x="0" y="0"/>
          <a:chExt cx="0" cy="0"/>
        </a:xfrm>
      </p:grpSpPr>
      <p:sp>
        <p:nvSpPr>
          <p:cNvPr id="13" name="Picture Placeholder 3">
            <a:extLst>
              <a:ext uri="{FF2B5EF4-FFF2-40B4-BE49-F238E27FC236}">
                <a16:creationId xmlns:a16="http://schemas.microsoft.com/office/drawing/2014/main" id="{C0EE7B7B-F566-4855-B2E0-D348111D66F4}"/>
              </a:ext>
            </a:extLst>
          </p:cNvPr>
          <p:cNvSpPr>
            <a:spLocks noGrp="1"/>
          </p:cNvSpPr>
          <p:nvPr>
            <p:ph type="pic" sz="quarter" idx="18"/>
          </p:nvPr>
        </p:nvSpPr>
        <p:spPr>
          <a:xfrm>
            <a:off x="4365625" y="1473607"/>
            <a:ext cx="7561263" cy="4871631"/>
          </a:xfrm>
          <a:noFill/>
        </p:spPr>
        <p:txBody>
          <a:bodyPr tIns="756000" anchor="ctr"/>
          <a:lstStyle>
            <a:lvl1pPr algn="ctr">
              <a:defRPr>
                <a:solidFill>
                  <a:srgbClr val="737373"/>
                </a:solidFill>
              </a:defRPr>
            </a:lvl1pPr>
          </a:lstStyle>
          <a:p>
            <a:r>
              <a:rPr lang="en-US"/>
              <a:t>Click icon to add picture</a:t>
            </a:r>
          </a:p>
        </p:txBody>
      </p:sp>
      <p:sp>
        <p:nvSpPr>
          <p:cNvPr id="8" name="Text Placeholder 11">
            <a:extLst>
              <a:ext uri="{FF2B5EF4-FFF2-40B4-BE49-F238E27FC236}">
                <a16:creationId xmlns:a16="http://schemas.microsoft.com/office/drawing/2014/main" id="{12445A48-DFDC-4E09-8D6E-8099DA8B659E}"/>
              </a:ext>
            </a:extLst>
          </p:cNvPr>
          <p:cNvSpPr>
            <a:spLocks noGrp="1"/>
          </p:cNvSpPr>
          <p:nvPr>
            <p:ph type="body" sz="quarter" idx="25"/>
          </p:nvPr>
        </p:nvSpPr>
        <p:spPr bwMode="gray">
          <a:xfrm>
            <a:off x="263524" y="1473607"/>
            <a:ext cx="3671176"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accent1"/>
                </a:solidFill>
              </a:defRPr>
            </a:lvl2pPr>
            <a:lvl3pPr marL="0" indent="0">
              <a:lnSpc>
                <a:spcPct val="100000"/>
              </a:lnSpc>
              <a:spcBef>
                <a:spcPts val="100"/>
              </a:spcBef>
              <a:buNone/>
              <a:defRPr sz="1600" b="1">
                <a:solidFill>
                  <a:schemeClr val="accent1"/>
                </a:solidFill>
              </a:defRPr>
            </a:lvl3pPr>
            <a:lvl4pPr marL="0" indent="0">
              <a:lnSpc>
                <a:spcPct val="100000"/>
              </a:lnSpc>
              <a:spcBef>
                <a:spcPts val="100"/>
              </a:spcBef>
              <a:buNone/>
              <a:defRPr sz="1600" b="1">
                <a:solidFill>
                  <a:schemeClr val="accent1"/>
                </a:solidFill>
              </a:defRPr>
            </a:lvl4pPr>
            <a:lvl5pPr marL="0" indent="0">
              <a:lnSpc>
                <a:spcPct val="100000"/>
              </a:lnSpc>
              <a:spcBef>
                <a:spcPts val="100"/>
              </a:spcBef>
              <a:buNone/>
              <a:defRPr sz="1600" b="1">
                <a:solidFill>
                  <a:schemeClr val="accent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9" name="Content Placeholder 3">
            <a:extLst>
              <a:ext uri="{FF2B5EF4-FFF2-40B4-BE49-F238E27FC236}">
                <a16:creationId xmlns:a16="http://schemas.microsoft.com/office/drawing/2014/main" id="{FCC96F22-1D0B-46E5-954A-AA05B097B747}"/>
              </a:ext>
            </a:extLst>
          </p:cNvPr>
          <p:cNvSpPr>
            <a:spLocks noGrp="1"/>
          </p:cNvSpPr>
          <p:nvPr>
            <p:ph sz="quarter" idx="19"/>
          </p:nvPr>
        </p:nvSpPr>
        <p:spPr bwMode="gray">
          <a:xfrm>
            <a:off x="263524" y="1844826"/>
            <a:ext cx="3671175" cy="4500412"/>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itle 1">
            <a:extLst>
              <a:ext uri="{FF2B5EF4-FFF2-40B4-BE49-F238E27FC236}">
                <a16:creationId xmlns:a16="http://schemas.microsoft.com/office/drawing/2014/main" id="{57C3C68D-E277-49A8-834F-0D34C53437E6}"/>
              </a:ext>
            </a:extLst>
          </p:cNvPr>
          <p:cNvSpPr>
            <a:spLocks noGrp="1"/>
          </p:cNvSpPr>
          <p:nvPr>
            <p:ph type="title"/>
          </p:nvPr>
        </p:nvSpPr>
        <p:spPr>
          <a:xfrm>
            <a:off x="263524" y="187199"/>
            <a:ext cx="8856000" cy="435600"/>
          </a:xfrm>
        </p:spPr>
        <p:txBody>
          <a:bodyPr anchor="ctr">
            <a:noAutofit/>
          </a:bodyPr>
          <a:lstStyle>
            <a:lvl1pPr>
              <a:defRPr sz="2400"/>
            </a:lvl1pPr>
          </a:lstStyle>
          <a:p>
            <a:r>
              <a:rPr lang="en-US"/>
              <a:t>Click to edit Master title style</a:t>
            </a:r>
          </a:p>
        </p:txBody>
      </p:sp>
      <p:sp>
        <p:nvSpPr>
          <p:cNvPr id="3" name="Slide Number Placeholder 2">
            <a:extLst>
              <a:ext uri="{FF2B5EF4-FFF2-40B4-BE49-F238E27FC236}">
                <a16:creationId xmlns:a16="http://schemas.microsoft.com/office/drawing/2014/main" id="{21A91A90-C358-4182-8941-2785F1D86746}"/>
              </a:ext>
            </a:extLst>
          </p:cNvPr>
          <p:cNvSpPr>
            <a:spLocks noGrp="1"/>
          </p:cNvSpPr>
          <p:nvPr>
            <p:ph type="sldNum" sz="quarter" idx="27"/>
          </p:nvPr>
        </p:nvSpPr>
        <p:spPr/>
        <p:txBody>
          <a:bodyPr/>
          <a:lstStyle/>
          <a:p>
            <a:fld id="{C24EC536-6FE3-4540-8D85-74C58F0BF697}" type="slidenum">
              <a:rPr lang="en-US" smtClean="0"/>
              <a:pPr/>
              <a:t>‹#›</a:t>
            </a:fld>
            <a:endParaRPr lang="en-US"/>
          </a:p>
        </p:txBody>
      </p:sp>
      <p:sp>
        <p:nvSpPr>
          <p:cNvPr id="14" name="Footer Placeholder 5">
            <a:extLst>
              <a:ext uri="{FF2B5EF4-FFF2-40B4-BE49-F238E27FC236}">
                <a16:creationId xmlns:a16="http://schemas.microsoft.com/office/drawing/2014/main" id="{9AE11B54-747B-49F6-9A28-91DD63373331}"/>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241436192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mp; Content (2.2) &amp; Box">
    <p:spTree>
      <p:nvGrpSpPr>
        <p:cNvPr id="1" name=""/>
        <p:cNvGrpSpPr/>
        <p:nvPr/>
      </p:nvGrpSpPr>
      <p:grpSpPr>
        <a:xfrm>
          <a:off x="0" y="0"/>
          <a:ext cx="0" cy="0"/>
          <a:chOff x="0" y="0"/>
          <a:chExt cx="0" cy="0"/>
        </a:xfrm>
      </p:grpSpPr>
      <p:sp>
        <p:nvSpPr>
          <p:cNvPr id="13" name="Picture Placeholder 3">
            <a:extLst>
              <a:ext uri="{FF2B5EF4-FFF2-40B4-BE49-F238E27FC236}">
                <a16:creationId xmlns:a16="http://schemas.microsoft.com/office/drawing/2014/main" id="{0AEFB7B0-854C-45D4-A22F-879EC656594B}"/>
              </a:ext>
            </a:extLst>
          </p:cNvPr>
          <p:cNvSpPr>
            <a:spLocks noGrp="1"/>
          </p:cNvSpPr>
          <p:nvPr>
            <p:ph type="pic" sz="quarter" idx="18"/>
          </p:nvPr>
        </p:nvSpPr>
        <p:spPr>
          <a:xfrm>
            <a:off x="4365625" y="1473607"/>
            <a:ext cx="7561263" cy="4187634"/>
          </a:xfrm>
          <a:noFill/>
        </p:spPr>
        <p:txBody>
          <a:bodyPr tIns="756000" anchor="ctr"/>
          <a:lstStyle>
            <a:lvl1pPr algn="ctr">
              <a:defRPr>
                <a:solidFill>
                  <a:srgbClr val="737373"/>
                </a:solidFill>
              </a:defRPr>
            </a:lvl1pPr>
          </a:lstStyle>
          <a:p>
            <a:r>
              <a:rPr lang="en-US"/>
              <a:t>Click icon to add picture</a:t>
            </a:r>
          </a:p>
        </p:txBody>
      </p:sp>
      <p:sp>
        <p:nvSpPr>
          <p:cNvPr id="10" name="Text Placeholder 11">
            <a:extLst>
              <a:ext uri="{FF2B5EF4-FFF2-40B4-BE49-F238E27FC236}">
                <a16:creationId xmlns:a16="http://schemas.microsoft.com/office/drawing/2014/main" id="{78A8AAB4-C8C7-488C-83C0-22CAE59FCCFF}"/>
              </a:ext>
            </a:extLst>
          </p:cNvPr>
          <p:cNvSpPr>
            <a:spLocks noGrp="1"/>
          </p:cNvSpPr>
          <p:nvPr>
            <p:ph type="body" sz="quarter" idx="25"/>
          </p:nvPr>
        </p:nvSpPr>
        <p:spPr bwMode="gray">
          <a:xfrm>
            <a:off x="263524" y="1473607"/>
            <a:ext cx="3671176"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tx2"/>
                </a:solidFill>
              </a:defRPr>
            </a:lvl2pPr>
            <a:lvl3pPr marL="0" indent="0">
              <a:lnSpc>
                <a:spcPct val="100000"/>
              </a:lnSpc>
              <a:spcBef>
                <a:spcPts val="100"/>
              </a:spcBef>
              <a:buNone/>
              <a:defRPr sz="1600" b="1">
                <a:solidFill>
                  <a:schemeClr val="accent1"/>
                </a:solidFill>
              </a:defRPr>
            </a:lvl3pPr>
            <a:lvl4pPr marL="0" indent="0">
              <a:lnSpc>
                <a:spcPct val="100000"/>
              </a:lnSpc>
              <a:spcBef>
                <a:spcPts val="100"/>
              </a:spcBef>
              <a:buNone/>
              <a:defRPr sz="1600" b="1">
                <a:solidFill>
                  <a:schemeClr val="accent1"/>
                </a:solidFill>
              </a:defRPr>
            </a:lvl4pPr>
            <a:lvl5pPr marL="0" indent="0">
              <a:lnSpc>
                <a:spcPct val="100000"/>
              </a:lnSpc>
              <a:spcBef>
                <a:spcPts val="100"/>
              </a:spcBef>
              <a:buNone/>
              <a:defRPr sz="1600" b="1">
                <a:solidFill>
                  <a:schemeClr val="accent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a:p>
            <a:pPr lvl="1"/>
            <a:endParaRPr lang="en-US"/>
          </a:p>
        </p:txBody>
      </p:sp>
      <p:sp>
        <p:nvSpPr>
          <p:cNvPr id="11" name="Content Placeholder 3">
            <a:extLst>
              <a:ext uri="{FF2B5EF4-FFF2-40B4-BE49-F238E27FC236}">
                <a16:creationId xmlns:a16="http://schemas.microsoft.com/office/drawing/2014/main" id="{FA58BBDD-2EE1-4C1F-AB47-C6391021C845}"/>
              </a:ext>
            </a:extLst>
          </p:cNvPr>
          <p:cNvSpPr>
            <a:spLocks noGrp="1"/>
          </p:cNvSpPr>
          <p:nvPr>
            <p:ph sz="quarter" idx="19"/>
          </p:nvPr>
        </p:nvSpPr>
        <p:spPr bwMode="gray">
          <a:xfrm>
            <a:off x="263524" y="1844826"/>
            <a:ext cx="3671175" cy="3816415"/>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7">
            <a:extLst>
              <a:ext uri="{FF2B5EF4-FFF2-40B4-BE49-F238E27FC236}">
                <a16:creationId xmlns:a16="http://schemas.microsoft.com/office/drawing/2014/main" id="{0D4FF23E-C363-4D06-8128-2E419B877AAC}"/>
              </a:ext>
            </a:extLst>
          </p:cNvPr>
          <p:cNvSpPr>
            <a:spLocks noGrp="1"/>
          </p:cNvSpPr>
          <p:nvPr>
            <p:ph type="body" sz="quarter" idx="29"/>
          </p:nvPr>
        </p:nvSpPr>
        <p:spPr bwMode="gray">
          <a:xfrm>
            <a:off x="0" y="5805264"/>
            <a:ext cx="12192000" cy="539974"/>
          </a:xfrm>
          <a:solidFill>
            <a:srgbClr val="D9D9D9"/>
          </a:solidFill>
        </p:spPr>
        <p:txBody>
          <a:bodyPr lIns="252000" tIns="0" rIns="252000" anchor="ctr"/>
          <a:lstStyle>
            <a:lvl1pPr marL="0" indent="0" algn="ctr">
              <a:lnSpc>
                <a:spcPct val="100000"/>
              </a:lnSpc>
              <a:spcBef>
                <a:spcPts val="0"/>
              </a:spcBef>
              <a:buFont typeface="Arial" panose="020B0604020202020204" pitchFamily="34" charset="0"/>
              <a:buNone/>
              <a:defRPr sz="1600" b="1">
                <a:solidFill>
                  <a:schemeClr val="tx1"/>
                </a:solidFill>
              </a:defRPr>
            </a:lvl1pPr>
            <a:lvl2pPr marL="0" indent="0" algn="ctr">
              <a:lnSpc>
                <a:spcPct val="100000"/>
              </a:lnSpc>
              <a:spcBef>
                <a:spcPts val="0"/>
              </a:spcBef>
              <a:buNone/>
              <a:defRPr sz="1600" b="1">
                <a:solidFill>
                  <a:schemeClr val="tx1"/>
                </a:solidFill>
              </a:defRPr>
            </a:lvl2pPr>
            <a:lvl3pPr marL="0" indent="0" algn="ctr">
              <a:lnSpc>
                <a:spcPct val="100000"/>
              </a:lnSpc>
              <a:spcBef>
                <a:spcPts val="0"/>
              </a:spcBef>
              <a:buNone/>
              <a:defRPr sz="1600" b="1">
                <a:solidFill>
                  <a:schemeClr val="tx1"/>
                </a:solidFill>
              </a:defRPr>
            </a:lvl3pPr>
            <a:lvl4pPr marL="0" indent="0" algn="ctr">
              <a:lnSpc>
                <a:spcPct val="100000"/>
              </a:lnSpc>
              <a:spcBef>
                <a:spcPts val="0"/>
              </a:spcBef>
              <a:buNone/>
              <a:defRPr sz="1600" b="1">
                <a:solidFill>
                  <a:schemeClr val="tx1"/>
                </a:solidFill>
              </a:defRPr>
            </a:lvl4pPr>
            <a:lvl5pPr marL="0" indent="0" algn="ctr">
              <a:lnSpc>
                <a:spcPct val="100000"/>
              </a:lnSpc>
              <a:spcBef>
                <a:spcPts val="0"/>
              </a:spcBef>
              <a:buNone/>
              <a:defRPr sz="1600" b="1">
                <a:solidFill>
                  <a:schemeClr val="tx1"/>
                </a:solidFill>
              </a:defRPr>
            </a:lvl5pPr>
            <a:lvl6pPr marL="0" indent="0" algn="ctr">
              <a:spcBef>
                <a:spcPts val="0"/>
              </a:spcBef>
              <a:buNone/>
              <a:defRPr sz="1600" b="1">
                <a:solidFill>
                  <a:schemeClr val="bg1"/>
                </a:solidFill>
              </a:defRPr>
            </a:lvl6pPr>
            <a:lvl7pPr marL="0" indent="0" algn="ctr">
              <a:spcBef>
                <a:spcPts val="0"/>
              </a:spcBef>
              <a:buNone/>
              <a:defRPr sz="1600" b="1">
                <a:solidFill>
                  <a:schemeClr val="bg1"/>
                </a:solidFill>
              </a:defRPr>
            </a:lvl7pPr>
            <a:lvl8pPr marL="0" indent="0" algn="ctr">
              <a:spcBef>
                <a:spcPts val="0"/>
              </a:spcBef>
              <a:buNone/>
              <a:defRPr sz="1600" b="1">
                <a:solidFill>
                  <a:schemeClr val="bg1"/>
                </a:solidFill>
              </a:defRPr>
            </a:lvl8pPr>
            <a:lvl9pPr marL="0" indent="0" algn="ctr">
              <a:spcBef>
                <a:spcPts val="0"/>
              </a:spcBef>
              <a:buNone/>
              <a:defRPr sz="1600" b="1">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0BDFCA8A-B0DF-438D-A645-00DAEE4E934D}"/>
              </a:ext>
            </a:extLst>
          </p:cNvPr>
          <p:cNvSpPr>
            <a:spLocks noGrp="1"/>
          </p:cNvSpPr>
          <p:nvPr>
            <p:ph type="title"/>
          </p:nvPr>
        </p:nvSpPr>
        <p:spPr>
          <a:xfrm>
            <a:off x="263524" y="187199"/>
            <a:ext cx="8856000" cy="435600"/>
          </a:xfrm>
        </p:spPr>
        <p:txBody>
          <a:bodyPr anchor="ctr">
            <a:noAutofit/>
          </a:bodyPr>
          <a:lstStyle>
            <a:lvl1pPr>
              <a:defRPr sz="2400"/>
            </a:lvl1pPr>
          </a:lstStyle>
          <a:p>
            <a:r>
              <a:rPr lang="en-US"/>
              <a:t>Click to edit Master title style</a:t>
            </a:r>
          </a:p>
        </p:txBody>
      </p:sp>
      <p:sp>
        <p:nvSpPr>
          <p:cNvPr id="3" name="Slide Number Placeholder 2">
            <a:extLst>
              <a:ext uri="{FF2B5EF4-FFF2-40B4-BE49-F238E27FC236}">
                <a16:creationId xmlns:a16="http://schemas.microsoft.com/office/drawing/2014/main" id="{30A2D7C0-4E8E-4932-B53F-A0D5A3EC8F09}"/>
              </a:ext>
            </a:extLst>
          </p:cNvPr>
          <p:cNvSpPr>
            <a:spLocks noGrp="1"/>
          </p:cNvSpPr>
          <p:nvPr>
            <p:ph type="sldNum" sz="quarter" idx="31"/>
          </p:nvPr>
        </p:nvSpPr>
        <p:spPr/>
        <p:txBody>
          <a:bodyPr/>
          <a:lstStyle/>
          <a:p>
            <a:fld id="{C24EC536-6FE3-4540-8D85-74C58F0BF697}" type="slidenum">
              <a:rPr lang="en-US" smtClean="0"/>
              <a:pPr/>
              <a:t>‹#›</a:t>
            </a:fld>
            <a:endParaRPr lang="en-US"/>
          </a:p>
        </p:txBody>
      </p:sp>
      <p:sp>
        <p:nvSpPr>
          <p:cNvPr id="16" name="Footer Placeholder 5">
            <a:extLst>
              <a:ext uri="{FF2B5EF4-FFF2-40B4-BE49-F238E27FC236}">
                <a16:creationId xmlns:a16="http://schemas.microsoft.com/office/drawing/2014/main" id="{0B95AA5A-D284-4865-8A5F-EC6ED88E9B91}"/>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176697095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mp; Content (2.3) &amp; Box">
    <p:spTree>
      <p:nvGrpSpPr>
        <p:cNvPr id="1" name=""/>
        <p:cNvGrpSpPr/>
        <p:nvPr/>
      </p:nvGrpSpPr>
      <p:grpSpPr>
        <a:xfrm>
          <a:off x="0" y="0"/>
          <a:ext cx="0" cy="0"/>
          <a:chOff x="0" y="0"/>
          <a:chExt cx="0" cy="0"/>
        </a:xfrm>
      </p:grpSpPr>
      <p:sp>
        <p:nvSpPr>
          <p:cNvPr id="13" name="Picture Placeholder 3">
            <a:extLst>
              <a:ext uri="{FF2B5EF4-FFF2-40B4-BE49-F238E27FC236}">
                <a16:creationId xmlns:a16="http://schemas.microsoft.com/office/drawing/2014/main" id="{0AEFB7B0-854C-45D4-A22F-879EC656594B}"/>
              </a:ext>
            </a:extLst>
          </p:cNvPr>
          <p:cNvSpPr>
            <a:spLocks noGrp="1"/>
          </p:cNvSpPr>
          <p:nvPr>
            <p:ph type="pic" sz="quarter" idx="18"/>
          </p:nvPr>
        </p:nvSpPr>
        <p:spPr>
          <a:xfrm>
            <a:off x="4365625" y="1473607"/>
            <a:ext cx="7561263" cy="4187634"/>
          </a:xfrm>
          <a:noFill/>
        </p:spPr>
        <p:txBody>
          <a:bodyPr tIns="756000" anchor="ctr"/>
          <a:lstStyle>
            <a:lvl1pPr algn="ctr">
              <a:defRPr>
                <a:solidFill>
                  <a:srgbClr val="737373"/>
                </a:solidFill>
              </a:defRPr>
            </a:lvl1pPr>
          </a:lstStyle>
          <a:p>
            <a:r>
              <a:rPr lang="en-US"/>
              <a:t>Click icon to add picture</a:t>
            </a:r>
          </a:p>
        </p:txBody>
      </p:sp>
      <p:sp>
        <p:nvSpPr>
          <p:cNvPr id="10" name="Text Placeholder 11">
            <a:extLst>
              <a:ext uri="{FF2B5EF4-FFF2-40B4-BE49-F238E27FC236}">
                <a16:creationId xmlns:a16="http://schemas.microsoft.com/office/drawing/2014/main" id="{78A8AAB4-C8C7-488C-83C0-22CAE59FCCFF}"/>
              </a:ext>
            </a:extLst>
          </p:cNvPr>
          <p:cNvSpPr>
            <a:spLocks noGrp="1"/>
          </p:cNvSpPr>
          <p:nvPr>
            <p:ph type="body" sz="quarter" idx="25"/>
          </p:nvPr>
        </p:nvSpPr>
        <p:spPr bwMode="gray">
          <a:xfrm>
            <a:off x="263524" y="1473607"/>
            <a:ext cx="3671176"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tx2"/>
                </a:solidFill>
              </a:defRPr>
            </a:lvl2pPr>
            <a:lvl3pPr marL="0" indent="0">
              <a:lnSpc>
                <a:spcPct val="100000"/>
              </a:lnSpc>
              <a:spcBef>
                <a:spcPts val="100"/>
              </a:spcBef>
              <a:buNone/>
              <a:defRPr sz="1600" b="1">
                <a:solidFill>
                  <a:schemeClr val="accent1"/>
                </a:solidFill>
              </a:defRPr>
            </a:lvl3pPr>
            <a:lvl4pPr marL="0" indent="0">
              <a:lnSpc>
                <a:spcPct val="100000"/>
              </a:lnSpc>
              <a:spcBef>
                <a:spcPts val="100"/>
              </a:spcBef>
              <a:buNone/>
              <a:defRPr sz="1600" b="1">
                <a:solidFill>
                  <a:schemeClr val="accent1"/>
                </a:solidFill>
              </a:defRPr>
            </a:lvl4pPr>
            <a:lvl5pPr marL="0" indent="0">
              <a:lnSpc>
                <a:spcPct val="100000"/>
              </a:lnSpc>
              <a:spcBef>
                <a:spcPts val="100"/>
              </a:spcBef>
              <a:buNone/>
              <a:defRPr sz="1600" b="1">
                <a:solidFill>
                  <a:schemeClr val="accent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a:p>
            <a:pPr lvl="1"/>
            <a:endParaRPr lang="en-US"/>
          </a:p>
        </p:txBody>
      </p:sp>
      <p:sp>
        <p:nvSpPr>
          <p:cNvPr id="11" name="Content Placeholder 3">
            <a:extLst>
              <a:ext uri="{FF2B5EF4-FFF2-40B4-BE49-F238E27FC236}">
                <a16:creationId xmlns:a16="http://schemas.microsoft.com/office/drawing/2014/main" id="{FA58BBDD-2EE1-4C1F-AB47-C6391021C845}"/>
              </a:ext>
            </a:extLst>
          </p:cNvPr>
          <p:cNvSpPr>
            <a:spLocks noGrp="1"/>
          </p:cNvSpPr>
          <p:nvPr>
            <p:ph sz="quarter" idx="19"/>
          </p:nvPr>
        </p:nvSpPr>
        <p:spPr bwMode="gray">
          <a:xfrm>
            <a:off x="263524" y="1844826"/>
            <a:ext cx="3671175" cy="3816415"/>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7">
            <a:extLst>
              <a:ext uri="{FF2B5EF4-FFF2-40B4-BE49-F238E27FC236}">
                <a16:creationId xmlns:a16="http://schemas.microsoft.com/office/drawing/2014/main" id="{0D4FF23E-C363-4D06-8128-2E419B877AAC}"/>
              </a:ext>
            </a:extLst>
          </p:cNvPr>
          <p:cNvSpPr>
            <a:spLocks noGrp="1"/>
          </p:cNvSpPr>
          <p:nvPr>
            <p:ph type="body" sz="quarter" idx="29"/>
          </p:nvPr>
        </p:nvSpPr>
        <p:spPr bwMode="gray">
          <a:xfrm>
            <a:off x="0" y="5805264"/>
            <a:ext cx="12192000" cy="539974"/>
          </a:xfrm>
          <a:solidFill>
            <a:schemeClr val="tx2"/>
          </a:solidFill>
        </p:spPr>
        <p:txBody>
          <a:bodyPr lIns="252000" tIns="0" rIns="252000" anchor="ctr"/>
          <a:lstStyle>
            <a:lvl1pPr marL="0" indent="0" algn="ctr">
              <a:lnSpc>
                <a:spcPct val="100000"/>
              </a:lnSpc>
              <a:spcBef>
                <a:spcPts val="0"/>
              </a:spcBef>
              <a:buFont typeface="Arial" panose="020B0604020202020204" pitchFamily="34" charset="0"/>
              <a:buNone/>
              <a:defRPr sz="1600" b="1">
                <a:solidFill>
                  <a:schemeClr val="bg1"/>
                </a:solidFill>
              </a:defRPr>
            </a:lvl1pPr>
            <a:lvl2pPr marL="0" indent="0" algn="ctr">
              <a:lnSpc>
                <a:spcPct val="100000"/>
              </a:lnSpc>
              <a:spcBef>
                <a:spcPts val="0"/>
              </a:spcBef>
              <a:buNone/>
              <a:defRPr sz="1600" b="1">
                <a:solidFill>
                  <a:schemeClr val="tx1"/>
                </a:solidFill>
              </a:defRPr>
            </a:lvl2pPr>
            <a:lvl3pPr marL="0" indent="0" algn="ctr">
              <a:lnSpc>
                <a:spcPct val="100000"/>
              </a:lnSpc>
              <a:spcBef>
                <a:spcPts val="0"/>
              </a:spcBef>
              <a:buNone/>
              <a:defRPr sz="1600" b="1">
                <a:solidFill>
                  <a:schemeClr val="tx1"/>
                </a:solidFill>
              </a:defRPr>
            </a:lvl3pPr>
            <a:lvl4pPr marL="0" indent="0" algn="ctr">
              <a:lnSpc>
                <a:spcPct val="100000"/>
              </a:lnSpc>
              <a:spcBef>
                <a:spcPts val="0"/>
              </a:spcBef>
              <a:buNone/>
              <a:defRPr sz="1600" b="1">
                <a:solidFill>
                  <a:schemeClr val="tx1"/>
                </a:solidFill>
              </a:defRPr>
            </a:lvl4pPr>
            <a:lvl5pPr marL="0" indent="0" algn="ctr">
              <a:lnSpc>
                <a:spcPct val="100000"/>
              </a:lnSpc>
              <a:spcBef>
                <a:spcPts val="0"/>
              </a:spcBef>
              <a:buNone/>
              <a:defRPr sz="1600" b="1">
                <a:solidFill>
                  <a:schemeClr val="tx1"/>
                </a:solidFill>
              </a:defRPr>
            </a:lvl5pPr>
            <a:lvl6pPr marL="0" indent="0" algn="ctr">
              <a:spcBef>
                <a:spcPts val="0"/>
              </a:spcBef>
              <a:buNone/>
              <a:defRPr sz="1600" b="1">
                <a:solidFill>
                  <a:schemeClr val="bg1"/>
                </a:solidFill>
              </a:defRPr>
            </a:lvl6pPr>
            <a:lvl7pPr marL="0" indent="0" algn="ctr">
              <a:spcBef>
                <a:spcPts val="0"/>
              </a:spcBef>
              <a:buNone/>
              <a:defRPr sz="1600" b="1">
                <a:solidFill>
                  <a:schemeClr val="bg1"/>
                </a:solidFill>
              </a:defRPr>
            </a:lvl7pPr>
            <a:lvl8pPr marL="0" indent="0" algn="ctr">
              <a:spcBef>
                <a:spcPts val="0"/>
              </a:spcBef>
              <a:buNone/>
              <a:defRPr sz="1600" b="1">
                <a:solidFill>
                  <a:schemeClr val="bg1"/>
                </a:solidFill>
              </a:defRPr>
            </a:lvl8pPr>
            <a:lvl9pPr marL="0" indent="0" algn="ctr">
              <a:spcBef>
                <a:spcPts val="0"/>
              </a:spcBef>
              <a:buNone/>
              <a:defRPr sz="1600" b="1">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0BDFCA8A-B0DF-438D-A645-00DAEE4E934D}"/>
              </a:ext>
            </a:extLst>
          </p:cNvPr>
          <p:cNvSpPr>
            <a:spLocks noGrp="1"/>
          </p:cNvSpPr>
          <p:nvPr>
            <p:ph type="title"/>
          </p:nvPr>
        </p:nvSpPr>
        <p:spPr>
          <a:xfrm>
            <a:off x="263524" y="187199"/>
            <a:ext cx="8856000" cy="435600"/>
          </a:xfrm>
        </p:spPr>
        <p:txBody>
          <a:bodyPr anchor="ctr">
            <a:noAutofit/>
          </a:bodyPr>
          <a:lstStyle>
            <a:lvl1pPr>
              <a:defRPr sz="2400"/>
            </a:lvl1pPr>
          </a:lstStyle>
          <a:p>
            <a:r>
              <a:rPr lang="en-US"/>
              <a:t>Click to edit Master title style</a:t>
            </a:r>
          </a:p>
        </p:txBody>
      </p:sp>
      <p:sp>
        <p:nvSpPr>
          <p:cNvPr id="3" name="Slide Number Placeholder 2">
            <a:extLst>
              <a:ext uri="{FF2B5EF4-FFF2-40B4-BE49-F238E27FC236}">
                <a16:creationId xmlns:a16="http://schemas.microsoft.com/office/drawing/2014/main" id="{30A2D7C0-4E8E-4932-B53F-A0D5A3EC8F09}"/>
              </a:ext>
            </a:extLst>
          </p:cNvPr>
          <p:cNvSpPr>
            <a:spLocks noGrp="1"/>
          </p:cNvSpPr>
          <p:nvPr>
            <p:ph type="sldNum" sz="quarter" idx="31"/>
          </p:nvPr>
        </p:nvSpPr>
        <p:spPr/>
        <p:txBody>
          <a:bodyPr/>
          <a:lstStyle/>
          <a:p>
            <a:fld id="{C24EC536-6FE3-4540-8D85-74C58F0BF697}" type="slidenum">
              <a:rPr lang="en-US" smtClean="0"/>
              <a:pPr/>
              <a:t>‹#›</a:t>
            </a:fld>
            <a:endParaRPr lang="en-US"/>
          </a:p>
        </p:txBody>
      </p:sp>
      <p:sp>
        <p:nvSpPr>
          <p:cNvPr id="16" name="Footer Placeholder 5">
            <a:extLst>
              <a:ext uri="{FF2B5EF4-FFF2-40B4-BE49-F238E27FC236}">
                <a16:creationId xmlns:a16="http://schemas.microsoft.com/office/drawing/2014/main" id="{D0AFF44E-DC9C-473B-A33F-12A2B194166D}"/>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95822142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3)">
    <p:spTree>
      <p:nvGrpSpPr>
        <p:cNvPr id="1" name=""/>
        <p:cNvGrpSpPr/>
        <p:nvPr/>
      </p:nvGrpSpPr>
      <p:grpSpPr>
        <a:xfrm>
          <a:off x="0" y="0"/>
          <a:ext cx="0" cy="0"/>
          <a:chOff x="0" y="0"/>
          <a:chExt cx="0" cy="0"/>
        </a:xfrm>
      </p:grpSpPr>
      <p:sp>
        <p:nvSpPr>
          <p:cNvPr id="24" name="Text Placeholder 11">
            <a:extLst>
              <a:ext uri="{FF2B5EF4-FFF2-40B4-BE49-F238E27FC236}">
                <a16:creationId xmlns:a16="http://schemas.microsoft.com/office/drawing/2014/main" id="{7E0ABA0E-3031-4D04-A99C-3A2FFCD49CAE}"/>
              </a:ext>
            </a:extLst>
          </p:cNvPr>
          <p:cNvSpPr>
            <a:spLocks noGrp="1"/>
          </p:cNvSpPr>
          <p:nvPr>
            <p:ph type="body" sz="quarter" idx="21"/>
          </p:nvPr>
        </p:nvSpPr>
        <p:spPr bwMode="gray">
          <a:xfrm>
            <a:off x="263524" y="1378355"/>
            <a:ext cx="3672235"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accent1"/>
                </a:solidFill>
              </a:defRPr>
            </a:lvl2pPr>
            <a:lvl3pPr marL="0" indent="0">
              <a:lnSpc>
                <a:spcPct val="100000"/>
              </a:lnSpc>
              <a:spcBef>
                <a:spcPts val="100"/>
              </a:spcBef>
              <a:buNone/>
              <a:defRPr sz="1600" b="1">
                <a:solidFill>
                  <a:schemeClr val="accent1"/>
                </a:solidFill>
              </a:defRPr>
            </a:lvl3pPr>
            <a:lvl4pPr marL="0" indent="0">
              <a:lnSpc>
                <a:spcPct val="100000"/>
              </a:lnSpc>
              <a:spcBef>
                <a:spcPts val="100"/>
              </a:spcBef>
              <a:buNone/>
              <a:defRPr sz="1600" b="1">
                <a:solidFill>
                  <a:schemeClr val="accent1"/>
                </a:solidFill>
              </a:defRPr>
            </a:lvl4pPr>
            <a:lvl5pPr marL="0" indent="0">
              <a:lnSpc>
                <a:spcPct val="100000"/>
              </a:lnSpc>
              <a:spcBef>
                <a:spcPts val="100"/>
              </a:spcBef>
              <a:buNone/>
              <a:defRPr sz="1600" b="1">
                <a:solidFill>
                  <a:schemeClr val="accent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34" name="Text Placeholder 11">
            <a:extLst>
              <a:ext uri="{FF2B5EF4-FFF2-40B4-BE49-F238E27FC236}">
                <a16:creationId xmlns:a16="http://schemas.microsoft.com/office/drawing/2014/main" id="{72865FF8-1BCA-4EA6-A89C-0D5083BCA735}"/>
              </a:ext>
            </a:extLst>
          </p:cNvPr>
          <p:cNvSpPr>
            <a:spLocks noGrp="1"/>
          </p:cNvSpPr>
          <p:nvPr>
            <p:ph type="body" sz="quarter" idx="23"/>
          </p:nvPr>
        </p:nvSpPr>
        <p:spPr bwMode="gray">
          <a:xfrm>
            <a:off x="4256387" y="1378355"/>
            <a:ext cx="3672235"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tx1"/>
                </a:solidFill>
              </a:defRPr>
            </a:lvl2pPr>
            <a:lvl3pPr marL="0" indent="0">
              <a:lnSpc>
                <a:spcPct val="100000"/>
              </a:lnSpc>
              <a:spcBef>
                <a:spcPts val="100"/>
              </a:spcBef>
              <a:buNone/>
              <a:defRPr sz="1600" b="1">
                <a:solidFill>
                  <a:schemeClr val="tx1"/>
                </a:solidFill>
              </a:defRPr>
            </a:lvl3pPr>
            <a:lvl4pPr marL="0" indent="0">
              <a:lnSpc>
                <a:spcPct val="100000"/>
              </a:lnSpc>
              <a:spcBef>
                <a:spcPts val="100"/>
              </a:spcBef>
              <a:buNone/>
              <a:defRPr sz="1600" b="1">
                <a:solidFill>
                  <a:schemeClr val="tx1"/>
                </a:solidFill>
              </a:defRPr>
            </a:lvl4pPr>
            <a:lvl5pPr marL="0" indent="0">
              <a:lnSpc>
                <a:spcPct val="100000"/>
              </a:lnSpc>
              <a:spcBef>
                <a:spcPts val="100"/>
              </a:spcBef>
              <a:buNone/>
              <a:defRPr sz="1600" b="1">
                <a:solidFill>
                  <a:schemeClr val="tx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42" name="Text Placeholder 11">
            <a:extLst>
              <a:ext uri="{FF2B5EF4-FFF2-40B4-BE49-F238E27FC236}">
                <a16:creationId xmlns:a16="http://schemas.microsoft.com/office/drawing/2014/main" id="{F1C5E35E-D10A-42B4-960D-58E5BEC9E738}"/>
              </a:ext>
            </a:extLst>
          </p:cNvPr>
          <p:cNvSpPr>
            <a:spLocks noGrp="1"/>
          </p:cNvSpPr>
          <p:nvPr>
            <p:ph type="body" sz="quarter" idx="25"/>
          </p:nvPr>
        </p:nvSpPr>
        <p:spPr bwMode="gray">
          <a:xfrm>
            <a:off x="8249249" y="1378355"/>
            <a:ext cx="3672235"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accent4"/>
                </a:solidFill>
              </a:defRPr>
            </a:lvl2pPr>
            <a:lvl3pPr marL="0" indent="0">
              <a:lnSpc>
                <a:spcPct val="100000"/>
              </a:lnSpc>
              <a:spcBef>
                <a:spcPts val="100"/>
              </a:spcBef>
              <a:buNone/>
              <a:defRPr sz="1600" b="1">
                <a:solidFill>
                  <a:schemeClr val="accent4"/>
                </a:solidFill>
              </a:defRPr>
            </a:lvl3pPr>
            <a:lvl4pPr marL="0" indent="0">
              <a:lnSpc>
                <a:spcPct val="100000"/>
              </a:lnSpc>
              <a:spcBef>
                <a:spcPts val="100"/>
              </a:spcBef>
              <a:buNone/>
              <a:defRPr sz="1600" b="1">
                <a:solidFill>
                  <a:schemeClr val="accent4"/>
                </a:solidFill>
              </a:defRPr>
            </a:lvl4pPr>
            <a:lvl5pPr marL="0" indent="0">
              <a:lnSpc>
                <a:spcPct val="100000"/>
              </a:lnSpc>
              <a:spcBef>
                <a:spcPts val="100"/>
              </a:spcBef>
              <a:buNone/>
              <a:defRPr sz="1600" b="1">
                <a:solidFill>
                  <a:schemeClr val="accent4"/>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44" name="Content Placeholder 3">
            <a:extLst>
              <a:ext uri="{FF2B5EF4-FFF2-40B4-BE49-F238E27FC236}">
                <a16:creationId xmlns:a16="http://schemas.microsoft.com/office/drawing/2014/main" id="{63E7E550-48D1-4848-89AD-7BC59C0A08AD}"/>
              </a:ext>
            </a:extLst>
          </p:cNvPr>
          <p:cNvSpPr>
            <a:spLocks noGrp="1"/>
          </p:cNvSpPr>
          <p:nvPr>
            <p:ph sz="quarter" idx="19"/>
          </p:nvPr>
        </p:nvSpPr>
        <p:spPr bwMode="gray">
          <a:xfrm>
            <a:off x="263524" y="1749573"/>
            <a:ext cx="3672235" cy="4594055"/>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7" name="Content Placeholder 3">
            <a:extLst>
              <a:ext uri="{FF2B5EF4-FFF2-40B4-BE49-F238E27FC236}">
                <a16:creationId xmlns:a16="http://schemas.microsoft.com/office/drawing/2014/main" id="{8901D278-1232-4D46-9CDD-5343894C20FC}"/>
              </a:ext>
            </a:extLst>
          </p:cNvPr>
          <p:cNvSpPr>
            <a:spLocks noGrp="1"/>
          </p:cNvSpPr>
          <p:nvPr>
            <p:ph sz="quarter" idx="26"/>
          </p:nvPr>
        </p:nvSpPr>
        <p:spPr bwMode="gray">
          <a:xfrm>
            <a:off x="4256388" y="1749573"/>
            <a:ext cx="3672235" cy="4594055"/>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Content Placeholder 3">
            <a:extLst>
              <a:ext uri="{FF2B5EF4-FFF2-40B4-BE49-F238E27FC236}">
                <a16:creationId xmlns:a16="http://schemas.microsoft.com/office/drawing/2014/main" id="{1F4A5F9D-DCF9-4BB5-9762-2EF3B04961F1}"/>
              </a:ext>
            </a:extLst>
          </p:cNvPr>
          <p:cNvSpPr>
            <a:spLocks noGrp="1"/>
          </p:cNvSpPr>
          <p:nvPr>
            <p:ph sz="quarter" idx="27"/>
          </p:nvPr>
        </p:nvSpPr>
        <p:spPr bwMode="gray">
          <a:xfrm>
            <a:off x="8249250" y="1749573"/>
            <a:ext cx="3672235" cy="4594055"/>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itle 1">
            <a:extLst>
              <a:ext uri="{FF2B5EF4-FFF2-40B4-BE49-F238E27FC236}">
                <a16:creationId xmlns:a16="http://schemas.microsoft.com/office/drawing/2014/main" id="{5F447530-1BB2-420E-A7A1-85F58824ACD1}"/>
              </a:ext>
            </a:extLst>
          </p:cNvPr>
          <p:cNvSpPr>
            <a:spLocks noGrp="1"/>
          </p:cNvSpPr>
          <p:nvPr>
            <p:ph type="title"/>
          </p:nvPr>
        </p:nvSpPr>
        <p:spPr>
          <a:xfrm>
            <a:off x="263524" y="187199"/>
            <a:ext cx="8856000" cy="435600"/>
          </a:xfrm>
        </p:spPr>
        <p:txBody>
          <a:bodyPr anchor="ctr">
            <a:noAutofit/>
          </a:bodyPr>
          <a:lstStyle>
            <a:lvl1pPr>
              <a:defRPr sz="2400"/>
            </a:lvl1pPr>
          </a:lstStyle>
          <a:p>
            <a:r>
              <a:rPr lang="en-US"/>
              <a:t>Click to edit Master title style</a:t>
            </a:r>
          </a:p>
        </p:txBody>
      </p:sp>
      <p:sp>
        <p:nvSpPr>
          <p:cNvPr id="3" name="Slide Number Placeholder 2">
            <a:extLst>
              <a:ext uri="{FF2B5EF4-FFF2-40B4-BE49-F238E27FC236}">
                <a16:creationId xmlns:a16="http://schemas.microsoft.com/office/drawing/2014/main" id="{B033FE0A-B3C7-4406-8A94-867E59BB39D1}"/>
              </a:ext>
            </a:extLst>
          </p:cNvPr>
          <p:cNvSpPr>
            <a:spLocks noGrp="1"/>
          </p:cNvSpPr>
          <p:nvPr>
            <p:ph type="sldNum" sz="quarter" idx="29"/>
          </p:nvPr>
        </p:nvSpPr>
        <p:spPr/>
        <p:txBody>
          <a:bodyPr/>
          <a:lstStyle/>
          <a:p>
            <a:fld id="{C24EC536-6FE3-4540-8D85-74C58F0BF697}" type="slidenum">
              <a:rPr lang="en-US" smtClean="0"/>
              <a:pPr/>
              <a:t>‹#›</a:t>
            </a:fld>
            <a:endParaRPr lang="en-US"/>
          </a:p>
        </p:txBody>
      </p:sp>
      <p:sp>
        <p:nvSpPr>
          <p:cNvPr id="13" name="Footer Placeholder 5">
            <a:extLst>
              <a:ext uri="{FF2B5EF4-FFF2-40B4-BE49-F238E27FC236}">
                <a16:creationId xmlns:a16="http://schemas.microsoft.com/office/drawing/2014/main" id="{3C05A8AC-8002-4539-BE26-137B3B46B739}"/>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415292065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3) &amp; Box">
    <p:spTree>
      <p:nvGrpSpPr>
        <p:cNvPr id="1" name=""/>
        <p:cNvGrpSpPr/>
        <p:nvPr/>
      </p:nvGrpSpPr>
      <p:grpSpPr>
        <a:xfrm>
          <a:off x="0" y="0"/>
          <a:ext cx="0" cy="0"/>
          <a:chOff x="0" y="0"/>
          <a:chExt cx="0" cy="0"/>
        </a:xfrm>
      </p:grpSpPr>
      <p:sp>
        <p:nvSpPr>
          <p:cNvPr id="29" name="Text Placeholder 11">
            <a:extLst>
              <a:ext uri="{FF2B5EF4-FFF2-40B4-BE49-F238E27FC236}">
                <a16:creationId xmlns:a16="http://schemas.microsoft.com/office/drawing/2014/main" id="{CDA80729-DBFE-418B-9D52-CF6041D6EDC0}"/>
              </a:ext>
            </a:extLst>
          </p:cNvPr>
          <p:cNvSpPr>
            <a:spLocks noGrp="1"/>
          </p:cNvSpPr>
          <p:nvPr>
            <p:ph type="body" sz="quarter" idx="21"/>
          </p:nvPr>
        </p:nvSpPr>
        <p:spPr bwMode="gray">
          <a:xfrm>
            <a:off x="263524" y="1378355"/>
            <a:ext cx="3672235"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accent1"/>
                </a:solidFill>
              </a:defRPr>
            </a:lvl2pPr>
            <a:lvl3pPr marL="0" indent="0">
              <a:lnSpc>
                <a:spcPct val="100000"/>
              </a:lnSpc>
              <a:spcBef>
                <a:spcPts val="100"/>
              </a:spcBef>
              <a:buNone/>
              <a:defRPr sz="1600" b="1">
                <a:solidFill>
                  <a:schemeClr val="accent1"/>
                </a:solidFill>
              </a:defRPr>
            </a:lvl3pPr>
            <a:lvl4pPr marL="0" indent="0">
              <a:lnSpc>
                <a:spcPct val="100000"/>
              </a:lnSpc>
              <a:spcBef>
                <a:spcPts val="100"/>
              </a:spcBef>
              <a:buNone/>
              <a:defRPr sz="1600" b="1">
                <a:solidFill>
                  <a:schemeClr val="accent1"/>
                </a:solidFill>
              </a:defRPr>
            </a:lvl4pPr>
            <a:lvl5pPr marL="0" indent="0">
              <a:lnSpc>
                <a:spcPct val="100000"/>
              </a:lnSpc>
              <a:spcBef>
                <a:spcPts val="100"/>
              </a:spcBef>
              <a:buNone/>
              <a:defRPr sz="1600" b="1">
                <a:solidFill>
                  <a:schemeClr val="accent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31" name="Text Placeholder 11">
            <a:extLst>
              <a:ext uri="{FF2B5EF4-FFF2-40B4-BE49-F238E27FC236}">
                <a16:creationId xmlns:a16="http://schemas.microsoft.com/office/drawing/2014/main" id="{57E98820-E129-4E41-8580-1A0D210E0A27}"/>
              </a:ext>
            </a:extLst>
          </p:cNvPr>
          <p:cNvSpPr>
            <a:spLocks noGrp="1"/>
          </p:cNvSpPr>
          <p:nvPr>
            <p:ph type="body" sz="quarter" idx="23"/>
          </p:nvPr>
        </p:nvSpPr>
        <p:spPr bwMode="gray">
          <a:xfrm>
            <a:off x="4256387" y="1378355"/>
            <a:ext cx="3672235"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tx1"/>
                </a:solidFill>
              </a:defRPr>
            </a:lvl2pPr>
            <a:lvl3pPr marL="0" indent="0">
              <a:lnSpc>
                <a:spcPct val="100000"/>
              </a:lnSpc>
              <a:spcBef>
                <a:spcPts val="100"/>
              </a:spcBef>
              <a:buNone/>
              <a:defRPr sz="1600" b="1">
                <a:solidFill>
                  <a:schemeClr val="tx1"/>
                </a:solidFill>
              </a:defRPr>
            </a:lvl3pPr>
            <a:lvl4pPr marL="0" indent="0">
              <a:lnSpc>
                <a:spcPct val="100000"/>
              </a:lnSpc>
              <a:spcBef>
                <a:spcPts val="100"/>
              </a:spcBef>
              <a:buNone/>
              <a:defRPr sz="1600" b="1">
                <a:solidFill>
                  <a:schemeClr val="tx1"/>
                </a:solidFill>
              </a:defRPr>
            </a:lvl4pPr>
            <a:lvl5pPr marL="0" indent="0">
              <a:lnSpc>
                <a:spcPct val="100000"/>
              </a:lnSpc>
              <a:spcBef>
                <a:spcPts val="100"/>
              </a:spcBef>
              <a:buNone/>
              <a:defRPr sz="1600" b="1">
                <a:solidFill>
                  <a:schemeClr val="tx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33" name="Text Placeholder 11">
            <a:extLst>
              <a:ext uri="{FF2B5EF4-FFF2-40B4-BE49-F238E27FC236}">
                <a16:creationId xmlns:a16="http://schemas.microsoft.com/office/drawing/2014/main" id="{FCF04A61-9D23-473E-B05F-E1C2B3AB85FE}"/>
              </a:ext>
            </a:extLst>
          </p:cNvPr>
          <p:cNvSpPr>
            <a:spLocks noGrp="1"/>
          </p:cNvSpPr>
          <p:nvPr>
            <p:ph type="body" sz="quarter" idx="25"/>
          </p:nvPr>
        </p:nvSpPr>
        <p:spPr bwMode="gray">
          <a:xfrm>
            <a:off x="8249249" y="1378355"/>
            <a:ext cx="3672235"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accent4"/>
                </a:solidFill>
              </a:defRPr>
            </a:lvl2pPr>
            <a:lvl3pPr marL="0" indent="0">
              <a:lnSpc>
                <a:spcPct val="100000"/>
              </a:lnSpc>
              <a:spcBef>
                <a:spcPts val="100"/>
              </a:spcBef>
              <a:buNone/>
              <a:defRPr sz="1600" b="1">
                <a:solidFill>
                  <a:schemeClr val="accent4"/>
                </a:solidFill>
              </a:defRPr>
            </a:lvl3pPr>
            <a:lvl4pPr marL="0" indent="0">
              <a:lnSpc>
                <a:spcPct val="100000"/>
              </a:lnSpc>
              <a:spcBef>
                <a:spcPts val="100"/>
              </a:spcBef>
              <a:buNone/>
              <a:defRPr sz="1600" b="1">
                <a:solidFill>
                  <a:schemeClr val="accent4"/>
                </a:solidFill>
              </a:defRPr>
            </a:lvl4pPr>
            <a:lvl5pPr marL="0" indent="0">
              <a:lnSpc>
                <a:spcPct val="100000"/>
              </a:lnSpc>
              <a:spcBef>
                <a:spcPts val="100"/>
              </a:spcBef>
              <a:buNone/>
              <a:defRPr sz="1600" b="1">
                <a:solidFill>
                  <a:schemeClr val="accent4"/>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34" name="Content Placeholder 3">
            <a:extLst>
              <a:ext uri="{FF2B5EF4-FFF2-40B4-BE49-F238E27FC236}">
                <a16:creationId xmlns:a16="http://schemas.microsoft.com/office/drawing/2014/main" id="{2FF70659-3D12-4399-BD53-03E120732342}"/>
              </a:ext>
            </a:extLst>
          </p:cNvPr>
          <p:cNvSpPr>
            <a:spLocks noGrp="1"/>
          </p:cNvSpPr>
          <p:nvPr>
            <p:ph sz="quarter" idx="26"/>
          </p:nvPr>
        </p:nvSpPr>
        <p:spPr bwMode="gray">
          <a:xfrm>
            <a:off x="4256388" y="1749574"/>
            <a:ext cx="3672235" cy="3911674"/>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5" name="Content Placeholder 3">
            <a:extLst>
              <a:ext uri="{FF2B5EF4-FFF2-40B4-BE49-F238E27FC236}">
                <a16:creationId xmlns:a16="http://schemas.microsoft.com/office/drawing/2014/main" id="{D980C96F-688C-4820-9207-E738CE6AFDCD}"/>
              </a:ext>
            </a:extLst>
          </p:cNvPr>
          <p:cNvSpPr>
            <a:spLocks noGrp="1"/>
          </p:cNvSpPr>
          <p:nvPr>
            <p:ph sz="quarter" idx="27"/>
          </p:nvPr>
        </p:nvSpPr>
        <p:spPr bwMode="gray">
          <a:xfrm>
            <a:off x="8249250" y="1749574"/>
            <a:ext cx="3672235" cy="3911674"/>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6" name="Content Placeholder 3">
            <a:extLst>
              <a:ext uri="{FF2B5EF4-FFF2-40B4-BE49-F238E27FC236}">
                <a16:creationId xmlns:a16="http://schemas.microsoft.com/office/drawing/2014/main" id="{054D3D82-4D02-426D-A4D3-ED7B4DB18F00}"/>
              </a:ext>
            </a:extLst>
          </p:cNvPr>
          <p:cNvSpPr>
            <a:spLocks noGrp="1"/>
          </p:cNvSpPr>
          <p:nvPr>
            <p:ph sz="quarter" idx="19"/>
          </p:nvPr>
        </p:nvSpPr>
        <p:spPr bwMode="gray">
          <a:xfrm>
            <a:off x="263524" y="1749574"/>
            <a:ext cx="3672235" cy="3911674"/>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7">
            <a:extLst>
              <a:ext uri="{FF2B5EF4-FFF2-40B4-BE49-F238E27FC236}">
                <a16:creationId xmlns:a16="http://schemas.microsoft.com/office/drawing/2014/main" id="{FD79CCB4-AEE2-44DB-95E4-B439552C0F88}"/>
              </a:ext>
            </a:extLst>
          </p:cNvPr>
          <p:cNvSpPr>
            <a:spLocks noGrp="1"/>
          </p:cNvSpPr>
          <p:nvPr>
            <p:ph type="body" sz="quarter" idx="29"/>
          </p:nvPr>
        </p:nvSpPr>
        <p:spPr bwMode="gray">
          <a:xfrm>
            <a:off x="0" y="5805264"/>
            <a:ext cx="12192000" cy="539974"/>
          </a:xfrm>
          <a:solidFill>
            <a:srgbClr val="D9D9D9"/>
          </a:solidFill>
        </p:spPr>
        <p:txBody>
          <a:bodyPr lIns="252000" tIns="0" rIns="252000" anchor="ctr"/>
          <a:lstStyle>
            <a:lvl1pPr marL="0" indent="0" algn="ctr">
              <a:lnSpc>
                <a:spcPct val="100000"/>
              </a:lnSpc>
              <a:spcBef>
                <a:spcPts val="0"/>
              </a:spcBef>
              <a:buFont typeface="Arial" panose="020B0604020202020204" pitchFamily="34" charset="0"/>
              <a:buNone/>
              <a:defRPr sz="1600" b="1">
                <a:solidFill>
                  <a:schemeClr val="tx1"/>
                </a:solidFill>
              </a:defRPr>
            </a:lvl1pPr>
            <a:lvl2pPr marL="0" indent="0" algn="ctr">
              <a:lnSpc>
                <a:spcPct val="100000"/>
              </a:lnSpc>
              <a:spcBef>
                <a:spcPts val="0"/>
              </a:spcBef>
              <a:buNone/>
              <a:defRPr sz="1600" b="1">
                <a:solidFill>
                  <a:schemeClr val="tx1"/>
                </a:solidFill>
              </a:defRPr>
            </a:lvl2pPr>
            <a:lvl3pPr marL="0" indent="0" algn="ctr">
              <a:lnSpc>
                <a:spcPct val="100000"/>
              </a:lnSpc>
              <a:spcBef>
                <a:spcPts val="0"/>
              </a:spcBef>
              <a:buNone/>
              <a:defRPr sz="1600" b="1">
                <a:solidFill>
                  <a:schemeClr val="tx1"/>
                </a:solidFill>
              </a:defRPr>
            </a:lvl3pPr>
            <a:lvl4pPr marL="0" indent="0" algn="ctr">
              <a:lnSpc>
                <a:spcPct val="100000"/>
              </a:lnSpc>
              <a:spcBef>
                <a:spcPts val="0"/>
              </a:spcBef>
              <a:buNone/>
              <a:defRPr sz="1600" b="1">
                <a:solidFill>
                  <a:schemeClr val="tx1"/>
                </a:solidFill>
              </a:defRPr>
            </a:lvl4pPr>
            <a:lvl5pPr marL="0" indent="0" algn="ctr">
              <a:lnSpc>
                <a:spcPct val="100000"/>
              </a:lnSpc>
              <a:spcBef>
                <a:spcPts val="0"/>
              </a:spcBef>
              <a:buNone/>
              <a:defRPr sz="1600" b="1">
                <a:solidFill>
                  <a:schemeClr val="tx1"/>
                </a:solidFill>
              </a:defRPr>
            </a:lvl5pPr>
            <a:lvl6pPr marL="0" indent="0" algn="ctr">
              <a:spcBef>
                <a:spcPts val="0"/>
              </a:spcBef>
              <a:buNone/>
              <a:defRPr sz="1600" b="1">
                <a:solidFill>
                  <a:schemeClr val="bg1"/>
                </a:solidFill>
              </a:defRPr>
            </a:lvl6pPr>
            <a:lvl7pPr marL="0" indent="0" algn="ctr">
              <a:spcBef>
                <a:spcPts val="0"/>
              </a:spcBef>
              <a:buNone/>
              <a:defRPr sz="1600" b="1">
                <a:solidFill>
                  <a:schemeClr val="bg1"/>
                </a:solidFill>
              </a:defRPr>
            </a:lvl7pPr>
            <a:lvl8pPr marL="0" indent="0" algn="ctr">
              <a:spcBef>
                <a:spcPts val="0"/>
              </a:spcBef>
              <a:buNone/>
              <a:defRPr sz="1600" b="1">
                <a:solidFill>
                  <a:schemeClr val="bg1"/>
                </a:solidFill>
              </a:defRPr>
            </a:lvl8pPr>
            <a:lvl9pPr marL="0" indent="0" algn="ctr">
              <a:spcBef>
                <a:spcPts val="0"/>
              </a:spcBef>
              <a:buNone/>
              <a:defRPr sz="1600" b="1">
                <a:solidFill>
                  <a:schemeClr val="bg1"/>
                </a:solidFill>
              </a:defRPr>
            </a:lvl9pPr>
          </a:lstStyle>
          <a:p>
            <a:pPr lvl="0"/>
            <a:r>
              <a:rPr lang="en-US"/>
              <a:t>Click to edit Master text styles</a:t>
            </a:r>
          </a:p>
        </p:txBody>
      </p:sp>
      <p:sp>
        <p:nvSpPr>
          <p:cNvPr id="19" name="Title 1">
            <a:extLst>
              <a:ext uri="{FF2B5EF4-FFF2-40B4-BE49-F238E27FC236}">
                <a16:creationId xmlns:a16="http://schemas.microsoft.com/office/drawing/2014/main" id="{A777474D-3C2D-44B6-91A4-4BD1D8ED9D18}"/>
              </a:ext>
            </a:extLst>
          </p:cNvPr>
          <p:cNvSpPr>
            <a:spLocks noGrp="1"/>
          </p:cNvSpPr>
          <p:nvPr>
            <p:ph type="title"/>
          </p:nvPr>
        </p:nvSpPr>
        <p:spPr>
          <a:xfrm>
            <a:off x="263524" y="187199"/>
            <a:ext cx="8856000" cy="435600"/>
          </a:xfrm>
        </p:spPr>
        <p:txBody>
          <a:bodyPr anchor="ctr">
            <a:noAutofit/>
          </a:bodyPr>
          <a:lstStyle>
            <a:lvl1pPr>
              <a:defRPr sz="2400"/>
            </a:lvl1pPr>
          </a:lstStyle>
          <a:p>
            <a:r>
              <a:rPr lang="en-US"/>
              <a:t>Click to edit Master title style</a:t>
            </a:r>
          </a:p>
        </p:txBody>
      </p:sp>
      <p:sp>
        <p:nvSpPr>
          <p:cNvPr id="3" name="Slide Number Placeholder 2">
            <a:extLst>
              <a:ext uri="{FF2B5EF4-FFF2-40B4-BE49-F238E27FC236}">
                <a16:creationId xmlns:a16="http://schemas.microsoft.com/office/drawing/2014/main" id="{F90DD389-2C10-48FE-9B91-0861F562D795}"/>
              </a:ext>
            </a:extLst>
          </p:cNvPr>
          <p:cNvSpPr>
            <a:spLocks noGrp="1"/>
          </p:cNvSpPr>
          <p:nvPr>
            <p:ph type="sldNum" sz="quarter" idx="31"/>
          </p:nvPr>
        </p:nvSpPr>
        <p:spPr/>
        <p:txBody>
          <a:bodyPr/>
          <a:lstStyle/>
          <a:p>
            <a:fld id="{C24EC536-6FE3-4540-8D85-74C58F0BF697}" type="slidenum">
              <a:rPr lang="en-US" smtClean="0"/>
              <a:pPr/>
              <a:t>‹#›</a:t>
            </a:fld>
            <a:endParaRPr lang="en-US"/>
          </a:p>
        </p:txBody>
      </p:sp>
      <p:sp>
        <p:nvSpPr>
          <p:cNvPr id="14" name="Footer Placeholder 5">
            <a:extLst>
              <a:ext uri="{FF2B5EF4-FFF2-40B4-BE49-F238E27FC236}">
                <a16:creationId xmlns:a16="http://schemas.microsoft.com/office/drawing/2014/main" id="{BF366892-1082-4262-9EC7-6AC90D26F272}"/>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242724418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3) &amp; Box (1)">
    <p:spTree>
      <p:nvGrpSpPr>
        <p:cNvPr id="1" name=""/>
        <p:cNvGrpSpPr/>
        <p:nvPr/>
      </p:nvGrpSpPr>
      <p:grpSpPr>
        <a:xfrm>
          <a:off x="0" y="0"/>
          <a:ext cx="0" cy="0"/>
          <a:chOff x="0" y="0"/>
          <a:chExt cx="0" cy="0"/>
        </a:xfrm>
      </p:grpSpPr>
      <p:sp>
        <p:nvSpPr>
          <p:cNvPr id="29" name="Text Placeholder 11">
            <a:extLst>
              <a:ext uri="{FF2B5EF4-FFF2-40B4-BE49-F238E27FC236}">
                <a16:creationId xmlns:a16="http://schemas.microsoft.com/office/drawing/2014/main" id="{CDA80729-DBFE-418B-9D52-CF6041D6EDC0}"/>
              </a:ext>
            </a:extLst>
          </p:cNvPr>
          <p:cNvSpPr>
            <a:spLocks noGrp="1"/>
          </p:cNvSpPr>
          <p:nvPr>
            <p:ph type="body" sz="quarter" idx="21"/>
          </p:nvPr>
        </p:nvSpPr>
        <p:spPr bwMode="gray">
          <a:xfrm>
            <a:off x="263524" y="1378355"/>
            <a:ext cx="3672235"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accent1"/>
                </a:solidFill>
              </a:defRPr>
            </a:lvl2pPr>
            <a:lvl3pPr marL="0" indent="0">
              <a:lnSpc>
                <a:spcPct val="100000"/>
              </a:lnSpc>
              <a:spcBef>
                <a:spcPts val="100"/>
              </a:spcBef>
              <a:buNone/>
              <a:defRPr sz="1600" b="1">
                <a:solidFill>
                  <a:schemeClr val="accent1"/>
                </a:solidFill>
              </a:defRPr>
            </a:lvl3pPr>
            <a:lvl4pPr marL="0" indent="0">
              <a:lnSpc>
                <a:spcPct val="100000"/>
              </a:lnSpc>
              <a:spcBef>
                <a:spcPts val="100"/>
              </a:spcBef>
              <a:buNone/>
              <a:defRPr sz="1600" b="1">
                <a:solidFill>
                  <a:schemeClr val="accent1"/>
                </a:solidFill>
              </a:defRPr>
            </a:lvl4pPr>
            <a:lvl5pPr marL="0" indent="0">
              <a:lnSpc>
                <a:spcPct val="100000"/>
              </a:lnSpc>
              <a:spcBef>
                <a:spcPts val="100"/>
              </a:spcBef>
              <a:buNone/>
              <a:defRPr sz="1600" b="1">
                <a:solidFill>
                  <a:schemeClr val="accent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31" name="Text Placeholder 11">
            <a:extLst>
              <a:ext uri="{FF2B5EF4-FFF2-40B4-BE49-F238E27FC236}">
                <a16:creationId xmlns:a16="http://schemas.microsoft.com/office/drawing/2014/main" id="{57E98820-E129-4E41-8580-1A0D210E0A27}"/>
              </a:ext>
            </a:extLst>
          </p:cNvPr>
          <p:cNvSpPr>
            <a:spLocks noGrp="1"/>
          </p:cNvSpPr>
          <p:nvPr>
            <p:ph type="body" sz="quarter" idx="23"/>
          </p:nvPr>
        </p:nvSpPr>
        <p:spPr bwMode="gray">
          <a:xfrm>
            <a:off x="4256387" y="1378355"/>
            <a:ext cx="3672235"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tx1"/>
                </a:solidFill>
              </a:defRPr>
            </a:lvl2pPr>
            <a:lvl3pPr marL="0" indent="0">
              <a:lnSpc>
                <a:spcPct val="100000"/>
              </a:lnSpc>
              <a:spcBef>
                <a:spcPts val="100"/>
              </a:spcBef>
              <a:buNone/>
              <a:defRPr sz="1600" b="1">
                <a:solidFill>
                  <a:schemeClr val="tx1"/>
                </a:solidFill>
              </a:defRPr>
            </a:lvl3pPr>
            <a:lvl4pPr marL="0" indent="0">
              <a:lnSpc>
                <a:spcPct val="100000"/>
              </a:lnSpc>
              <a:spcBef>
                <a:spcPts val="100"/>
              </a:spcBef>
              <a:buNone/>
              <a:defRPr sz="1600" b="1">
                <a:solidFill>
                  <a:schemeClr val="tx1"/>
                </a:solidFill>
              </a:defRPr>
            </a:lvl4pPr>
            <a:lvl5pPr marL="0" indent="0">
              <a:lnSpc>
                <a:spcPct val="100000"/>
              </a:lnSpc>
              <a:spcBef>
                <a:spcPts val="100"/>
              </a:spcBef>
              <a:buNone/>
              <a:defRPr sz="1600" b="1">
                <a:solidFill>
                  <a:schemeClr val="tx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33" name="Text Placeholder 11">
            <a:extLst>
              <a:ext uri="{FF2B5EF4-FFF2-40B4-BE49-F238E27FC236}">
                <a16:creationId xmlns:a16="http://schemas.microsoft.com/office/drawing/2014/main" id="{FCF04A61-9D23-473E-B05F-E1C2B3AB85FE}"/>
              </a:ext>
            </a:extLst>
          </p:cNvPr>
          <p:cNvSpPr>
            <a:spLocks noGrp="1"/>
          </p:cNvSpPr>
          <p:nvPr>
            <p:ph type="body" sz="quarter" idx="25"/>
          </p:nvPr>
        </p:nvSpPr>
        <p:spPr bwMode="gray">
          <a:xfrm>
            <a:off x="8249249" y="1378355"/>
            <a:ext cx="3672235"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accent4"/>
                </a:solidFill>
              </a:defRPr>
            </a:lvl2pPr>
            <a:lvl3pPr marL="0" indent="0">
              <a:lnSpc>
                <a:spcPct val="100000"/>
              </a:lnSpc>
              <a:spcBef>
                <a:spcPts val="100"/>
              </a:spcBef>
              <a:buNone/>
              <a:defRPr sz="1600" b="1">
                <a:solidFill>
                  <a:schemeClr val="accent4"/>
                </a:solidFill>
              </a:defRPr>
            </a:lvl3pPr>
            <a:lvl4pPr marL="0" indent="0">
              <a:lnSpc>
                <a:spcPct val="100000"/>
              </a:lnSpc>
              <a:spcBef>
                <a:spcPts val="100"/>
              </a:spcBef>
              <a:buNone/>
              <a:defRPr sz="1600" b="1">
                <a:solidFill>
                  <a:schemeClr val="accent4"/>
                </a:solidFill>
              </a:defRPr>
            </a:lvl4pPr>
            <a:lvl5pPr marL="0" indent="0">
              <a:lnSpc>
                <a:spcPct val="100000"/>
              </a:lnSpc>
              <a:spcBef>
                <a:spcPts val="100"/>
              </a:spcBef>
              <a:buNone/>
              <a:defRPr sz="1600" b="1">
                <a:solidFill>
                  <a:schemeClr val="accent4"/>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34" name="Content Placeholder 3">
            <a:extLst>
              <a:ext uri="{FF2B5EF4-FFF2-40B4-BE49-F238E27FC236}">
                <a16:creationId xmlns:a16="http://schemas.microsoft.com/office/drawing/2014/main" id="{2FF70659-3D12-4399-BD53-03E120732342}"/>
              </a:ext>
            </a:extLst>
          </p:cNvPr>
          <p:cNvSpPr>
            <a:spLocks noGrp="1"/>
          </p:cNvSpPr>
          <p:nvPr>
            <p:ph sz="quarter" idx="26"/>
          </p:nvPr>
        </p:nvSpPr>
        <p:spPr bwMode="gray">
          <a:xfrm>
            <a:off x="4256388" y="1749574"/>
            <a:ext cx="3672235" cy="3911674"/>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5" name="Content Placeholder 3">
            <a:extLst>
              <a:ext uri="{FF2B5EF4-FFF2-40B4-BE49-F238E27FC236}">
                <a16:creationId xmlns:a16="http://schemas.microsoft.com/office/drawing/2014/main" id="{D980C96F-688C-4820-9207-E738CE6AFDCD}"/>
              </a:ext>
            </a:extLst>
          </p:cNvPr>
          <p:cNvSpPr>
            <a:spLocks noGrp="1"/>
          </p:cNvSpPr>
          <p:nvPr>
            <p:ph sz="quarter" idx="27"/>
          </p:nvPr>
        </p:nvSpPr>
        <p:spPr bwMode="gray">
          <a:xfrm>
            <a:off x="8249250" y="1749574"/>
            <a:ext cx="3672235" cy="3911674"/>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6" name="Content Placeholder 3">
            <a:extLst>
              <a:ext uri="{FF2B5EF4-FFF2-40B4-BE49-F238E27FC236}">
                <a16:creationId xmlns:a16="http://schemas.microsoft.com/office/drawing/2014/main" id="{054D3D82-4D02-426D-A4D3-ED7B4DB18F00}"/>
              </a:ext>
            </a:extLst>
          </p:cNvPr>
          <p:cNvSpPr>
            <a:spLocks noGrp="1"/>
          </p:cNvSpPr>
          <p:nvPr>
            <p:ph sz="quarter" idx="19"/>
          </p:nvPr>
        </p:nvSpPr>
        <p:spPr bwMode="gray">
          <a:xfrm>
            <a:off x="263524" y="1749574"/>
            <a:ext cx="3672235" cy="3911674"/>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7">
            <a:extLst>
              <a:ext uri="{FF2B5EF4-FFF2-40B4-BE49-F238E27FC236}">
                <a16:creationId xmlns:a16="http://schemas.microsoft.com/office/drawing/2014/main" id="{FD79CCB4-AEE2-44DB-95E4-B439552C0F88}"/>
              </a:ext>
            </a:extLst>
          </p:cNvPr>
          <p:cNvSpPr>
            <a:spLocks noGrp="1"/>
          </p:cNvSpPr>
          <p:nvPr>
            <p:ph type="body" sz="quarter" idx="29"/>
          </p:nvPr>
        </p:nvSpPr>
        <p:spPr bwMode="gray">
          <a:xfrm>
            <a:off x="0" y="5805264"/>
            <a:ext cx="12192000" cy="539974"/>
          </a:xfrm>
          <a:solidFill>
            <a:schemeClr val="tx2"/>
          </a:solidFill>
        </p:spPr>
        <p:txBody>
          <a:bodyPr lIns="252000" tIns="0" rIns="252000" anchor="ctr"/>
          <a:lstStyle>
            <a:lvl1pPr marL="0" indent="0" algn="ctr">
              <a:lnSpc>
                <a:spcPct val="100000"/>
              </a:lnSpc>
              <a:spcBef>
                <a:spcPts val="0"/>
              </a:spcBef>
              <a:buFont typeface="Arial" panose="020B0604020202020204" pitchFamily="34" charset="0"/>
              <a:buNone/>
              <a:defRPr sz="1600" b="1">
                <a:solidFill>
                  <a:schemeClr val="bg1"/>
                </a:solidFill>
              </a:defRPr>
            </a:lvl1pPr>
            <a:lvl2pPr marL="0" indent="0" algn="ctr">
              <a:lnSpc>
                <a:spcPct val="100000"/>
              </a:lnSpc>
              <a:spcBef>
                <a:spcPts val="0"/>
              </a:spcBef>
              <a:buNone/>
              <a:defRPr sz="1600" b="1">
                <a:solidFill>
                  <a:schemeClr val="tx1"/>
                </a:solidFill>
              </a:defRPr>
            </a:lvl2pPr>
            <a:lvl3pPr marL="0" indent="0" algn="ctr">
              <a:lnSpc>
                <a:spcPct val="100000"/>
              </a:lnSpc>
              <a:spcBef>
                <a:spcPts val="0"/>
              </a:spcBef>
              <a:buNone/>
              <a:defRPr sz="1600" b="1">
                <a:solidFill>
                  <a:schemeClr val="tx1"/>
                </a:solidFill>
              </a:defRPr>
            </a:lvl3pPr>
            <a:lvl4pPr marL="0" indent="0" algn="ctr">
              <a:lnSpc>
                <a:spcPct val="100000"/>
              </a:lnSpc>
              <a:spcBef>
                <a:spcPts val="0"/>
              </a:spcBef>
              <a:buNone/>
              <a:defRPr sz="1600" b="1">
                <a:solidFill>
                  <a:schemeClr val="tx1"/>
                </a:solidFill>
              </a:defRPr>
            </a:lvl4pPr>
            <a:lvl5pPr marL="0" indent="0" algn="ctr">
              <a:lnSpc>
                <a:spcPct val="100000"/>
              </a:lnSpc>
              <a:spcBef>
                <a:spcPts val="0"/>
              </a:spcBef>
              <a:buNone/>
              <a:defRPr sz="1600" b="1">
                <a:solidFill>
                  <a:schemeClr val="tx1"/>
                </a:solidFill>
              </a:defRPr>
            </a:lvl5pPr>
            <a:lvl6pPr marL="0" indent="0" algn="ctr">
              <a:spcBef>
                <a:spcPts val="0"/>
              </a:spcBef>
              <a:buNone/>
              <a:defRPr sz="1600" b="1">
                <a:solidFill>
                  <a:schemeClr val="bg1"/>
                </a:solidFill>
              </a:defRPr>
            </a:lvl6pPr>
            <a:lvl7pPr marL="0" indent="0" algn="ctr">
              <a:spcBef>
                <a:spcPts val="0"/>
              </a:spcBef>
              <a:buNone/>
              <a:defRPr sz="1600" b="1">
                <a:solidFill>
                  <a:schemeClr val="bg1"/>
                </a:solidFill>
              </a:defRPr>
            </a:lvl7pPr>
            <a:lvl8pPr marL="0" indent="0" algn="ctr">
              <a:spcBef>
                <a:spcPts val="0"/>
              </a:spcBef>
              <a:buNone/>
              <a:defRPr sz="1600" b="1">
                <a:solidFill>
                  <a:schemeClr val="bg1"/>
                </a:solidFill>
              </a:defRPr>
            </a:lvl8pPr>
            <a:lvl9pPr marL="0" indent="0" algn="ctr">
              <a:spcBef>
                <a:spcPts val="0"/>
              </a:spcBef>
              <a:buNone/>
              <a:defRPr sz="1600" b="1">
                <a:solidFill>
                  <a:schemeClr val="bg1"/>
                </a:solidFill>
              </a:defRPr>
            </a:lvl9pPr>
          </a:lstStyle>
          <a:p>
            <a:pPr lvl="0"/>
            <a:r>
              <a:rPr lang="en-US"/>
              <a:t>Click to edit Master text styles</a:t>
            </a:r>
          </a:p>
        </p:txBody>
      </p:sp>
      <p:sp>
        <p:nvSpPr>
          <p:cNvPr id="19" name="Title 1">
            <a:extLst>
              <a:ext uri="{FF2B5EF4-FFF2-40B4-BE49-F238E27FC236}">
                <a16:creationId xmlns:a16="http://schemas.microsoft.com/office/drawing/2014/main" id="{A777474D-3C2D-44B6-91A4-4BD1D8ED9D18}"/>
              </a:ext>
            </a:extLst>
          </p:cNvPr>
          <p:cNvSpPr>
            <a:spLocks noGrp="1"/>
          </p:cNvSpPr>
          <p:nvPr>
            <p:ph type="title"/>
          </p:nvPr>
        </p:nvSpPr>
        <p:spPr>
          <a:xfrm>
            <a:off x="263524" y="187199"/>
            <a:ext cx="8856000" cy="435600"/>
          </a:xfrm>
        </p:spPr>
        <p:txBody>
          <a:bodyPr anchor="ctr">
            <a:noAutofit/>
          </a:bodyPr>
          <a:lstStyle>
            <a:lvl1pPr>
              <a:defRPr sz="2400"/>
            </a:lvl1pPr>
          </a:lstStyle>
          <a:p>
            <a:r>
              <a:rPr lang="en-US"/>
              <a:t>Click to edit Master title style</a:t>
            </a:r>
          </a:p>
        </p:txBody>
      </p:sp>
      <p:sp>
        <p:nvSpPr>
          <p:cNvPr id="3" name="Slide Number Placeholder 2">
            <a:extLst>
              <a:ext uri="{FF2B5EF4-FFF2-40B4-BE49-F238E27FC236}">
                <a16:creationId xmlns:a16="http://schemas.microsoft.com/office/drawing/2014/main" id="{A404926C-6EEB-421D-89B9-50DAB4B9E99E}"/>
              </a:ext>
            </a:extLst>
          </p:cNvPr>
          <p:cNvSpPr>
            <a:spLocks noGrp="1"/>
          </p:cNvSpPr>
          <p:nvPr>
            <p:ph type="sldNum" sz="quarter" idx="31"/>
          </p:nvPr>
        </p:nvSpPr>
        <p:spPr/>
        <p:txBody>
          <a:bodyPr/>
          <a:lstStyle/>
          <a:p>
            <a:fld id="{C24EC536-6FE3-4540-8D85-74C58F0BF697}" type="slidenum">
              <a:rPr lang="en-US" smtClean="0"/>
              <a:pPr/>
              <a:t>‹#›</a:t>
            </a:fld>
            <a:endParaRPr lang="en-US"/>
          </a:p>
        </p:txBody>
      </p:sp>
      <p:sp>
        <p:nvSpPr>
          <p:cNvPr id="14" name="Footer Placeholder 5">
            <a:extLst>
              <a:ext uri="{FF2B5EF4-FFF2-40B4-BE49-F238E27FC236}">
                <a16:creationId xmlns:a16="http://schemas.microsoft.com/office/drawing/2014/main" id="{81147F52-CFA2-45CD-9299-1374B6B4D378}"/>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417941124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ntent (3)">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15F9CBB-E821-4E2F-A816-2A6B3BD027DC}"/>
              </a:ext>
            </a:extLst>
          </p:cNvPr>
          <p:cNvSpPr>
            <a:spLocks noGrp="1"/>
          </p:cNvSpPr>
          <p:nvPr>
            <p:ph type="pic" sz="quarter" idx="19"/>
          </p:nvPr>
        </p:nvSpPr>
        <p:spPr>
          <a:xfrm>
            <a:off x="263525" y="1125538"/>
            <a:ext cx="3672234" cy="4607718"/>
          </a:xfrm>
          <a:noFill/>
        </p:spPr>
        <p:txBody>
          <a:bodyPr tIns="684000" anchor="ctr"/>
          <a:lstStyle>
            <a:lvl1pPr algn="ctr">
              <a:defRPr>
                <a:solidFill>
                  <a:srgbClr val="737373"/>
                </a:solidFill>
              </a:defRPr>
            </a:lvl1pPr>
          </a:lstStyle>
          <a:p>
            <a:r>
              <a:rPr lang="en-US"/>
              <a:t>Click icon to add picture</a:t>
            </a:r>
          </a:p>
        </p:txBody>
      </p:sp>
      <p:sp>
        <p:nvSpPr>
          <p:cNvPr id="16" name="Picture Placeholder 3">
            <a:extLst>
              <a:ext uri="{FF2B5EF4-FFF2-40B4-BE49-F238E27FC236}">
                <a16:creationId xmlns:a16="http://schemas.microsoft.com/office/drawing/2014/main" id="{54879FBB-2471-4EEA-96E3-1852E4522488}"/>
              </a:ext>
            </a:extLst>
          </p:cNvPr>
          <p:cNvSpPr>
            <a:spLocks noGrp="1"/>
          </p:cNvSpPr>
          <p:nvPr>
            <p:ph type="pic" sz="quarter" idx="20"/>
          </p:nvPr>
        </p:nvSpPr>
        <p:spPr>
          <a:xfrm>
            <a:off x="4256389" y="1125538"/>
            <a:ext cx="3672234" cy="4607718"/>
          </a:xfrm>
          <a:noFill/>
        </p:spPr>
        <p:txBody>
          <a:bodyPr tIns="684000" anchor="ctr"/>
          <a:lstStyle>
            <a:lvl1pPr algn="ctr">
              <a:defRPr>
                <a:solidFill>
                  <a:srgbClr val="737373"/>
                </a:solidFill>
              </a:defRPr>
            </a:lvl1pPr>
          </a:lstStyle>
          <a:p>
            <a:r>
              <a:rPr lang="en-US"/>
              <a:t>Click icon to add picture</a:t>
            </a:r>
          </a:p>
        </p:txBody>
      </p:sp>
      <p:sp>
        <p:nvSpPr>
          <p:cNvPr id="17" name="Picture Placeholder 3">
            <a:extLst>
              <a:ext uri="{FF2B5EF4-FFF2-40B4-BE49-F238E27FC236}">
                <a16:creationId xmlns:a16="http://schemas.microsoft.com/office/drawing/2014/main" id="{C8A19E55-5FD1-41A7-9330-CBE422A2F983}"/>
              </a:ext>
            </a:extLst>
          </p:cNvPr>
          <p:cNvSpPr>
            <a:spLocks noGrp="1"/>
          </p:cNvSpPr>
          <p:nvPr>
            <p:ph type="pic" sz="quarter" idx="21"/>
          </p:nvPr>
        </p:nvSpPr>
        <p:spPr>
          <a:xfrm>
            <a:off x="8249252" y="1125538"/>
            <a:ext cx="3672234" cy="4607718"/>
          </a:xfrm>
          <a:noFill/>
        </p:spPr>
        <p:txBody>
          <a:bodyPr tIns="684000" anchor="ctr"/>
          <a:lstStyle>
            <a:lvl1pPr algn="ctr">
              <a:defRPr>
                <a:solidFill>
                  <a:srgbClr val="737373"/>
                </a:solidFill>
              </a:defRPr>
            </a:lvl1pPr>
          </a:lstStyle>
          <a:p>
            <a:r>
              <a:rPr lang="en-US"/>
              <a:t>Click icon to add picture</a:t>
            </a:r>
          </a:p>
        </p:txBody>
      </p:sp>
      <p:sp>
        <p:nvSpPr>
          <p:cNvPr id="45" name="Text Placeholder 11">
            <a:extLst>
              <a:ext uri="{FF2B5EF4-FFF2-40B4-BE49-F238E27FC236}">
                <a16:creationId xmlns:a16="http://schemas.microsoft.com/office/drawing/2014/main" id="{6207F6BF-44C7-488D-ADCD-98805D32C39F}"/>
              </a:ext>
            </a:extLst>
          </p:cNvPr>
          <p:cNvSpPr>
            <a:spLocks noGrp="1"/>
          </p:cNvSpPr>
          <p:nvPr>
            <p:ph type="body" sz="quarter" idx="22"/>
          </p:nvPr>
        </p:nvSpPr>
        <p:spPr bwMode="gray">
          <a:xfrm>
            <a:off x="267018" y="5732462"/>
            <a:ext cx="3672235" cy="612776"/>
          </a:xfrm>
          <a:solidFill>
            <a:schemeClr val="tx2"/>
          </a:solidFill>
        </p:spPr>
        <p:txBody>
          <a:bodyPr lIns="72000" tIns="36000" rIns="72000" bIns="72000" anchor="ctr"/>
          <a:lstStyle>
            <a:lvl1pPr marL="0" indent="0">
              <a:lnSpc>
                <a:spcPct val="100000"/>
              </a:lnSpc>
              <a:spcBef>
                <a:spcPts val="100"/>
              </a:spcBef>
              <a:buFont typeface="Arial" panose="020B0604020202020204" pitchFamily="34" charset="0"/>
              <a:buNone/>
              <a:defRPr sz="1600" b="0">
                <a:solidFill>
                  <a:schemeClr val="bg1"/>
                </a:solidFill>
              </a:defRPr>
            </a:lvl1pPr>
            <a:lvl2pPr marL="0" indent="0">
              <a:lnSpc>
                <a:spcPct val="100000"/>
              </a:lnSpc>
              <a:spcBef>
                <a:spcPts val="100"/>
              </a:spcBef>
              <a:buNone/>
              <a:defRPr sz="1600" b="1">
                <a:solidFill>
                  <a:schemeClr val="accent1"/>
                </a:solidFill>
              </a:defRPr>
            </a:lvl2pPr>
            <a:lvl3pPr marL="0" indent="0">
              <a:lnSpc>
                <a:spcPct val="100000"/>
              </a:lnSpc>
              <a:spcBef>
                <a:spcPts val="100"/>
              </a:spcBef>
              <a:buNone/>
              <a:defRPr sz="1600" b="1">
                <a:solidFill>
                  <a:schemeClr val="accent1"/>
                </a:solidFill>
              </a:defRPr>
            </a:lvl3pPr>
            <a:lvl4pPr marL="0" indent="0">
              <a:lnSpc>
                <a:spcPct val="100000"/>
              </a:lnSpc>
              <a:spcBef>
                <a:spcPts val="100"/>
              </a:spcBef>
              <a:buNone/>
              <a:defRPr sz="1600" b="1">
                <a:solidFill>
                  <a:schemeClr val="accent1"/>
                </a:solidFill>
              </a:defRPr>
            </a:lvl4pPr>
            <a:lvl5pPr marL="0" indent="0">
              <a:lnSpc>
                <a:spcPct val="100000"/>
              </a:lnSpc>
              <a:spcBef>
                <a:spcPts val="100"/>
              </a:spcBef>
              <a:buNone/>
              <a:defRPr sz="1600" b="1">
                <a:solidFill>
                  <a:schemeClr val="accent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46" name="Text Placeholder 11">
            <a:extLst>
              <a:ext uri="{FF2B5EF4-FFF2-40B4-BE49-F238E27FC236}">
                <a16:creationId xmlns:a16="http://schemas.microsoft.com/office/drawing/2014/main" id="{DC9F35B5-C9B8-4D17-8513-69D23F7BF18C}"/>
              </a:ext>
            </a:extLst>
          </p:cNvPr>
          <p:cNvSpPr>
            <a:spLocks noGrp="1"/>
          </p:cNvSpPr>
          <p:nvPr>
            <p:ph type="body" sz="quarter" idx="23"/>
          </p:nvPr>
        </p:nvSpPr>
        <p:spPr bwMode="gray">
          <a:xfrm>
            <a:off x="4259881" y="5732462"/>
            <a:ext cx="3672235" cy="612776"/>
          </a:xfrm>
          <a:solidFill>
            <a:srgbClr val="4D4D4D"/>
          </a:solidFill>
        </p:spPr>
        <p:txBody>
          <a:bodyPr lIns="72000" tIns="36000" rIns="72000" bIns="72000" anchor="ctr"/>
          <a:lstStyle>
            <a:lvl1pPr marL="0" indent="0">
              <a:lnSpc>
                <a:spcPct val="100000"/>
              </a:lnSpc>
              <a:spcBef>
                <a:spcPts val="100"/>
              </a:spcBef>
              <a:buFont typeface="Arial" panose="020B0604020202020204" pitchFamily="34" charset="0"/>
              <a:buNone/>
              <a:defRPr sz="1600" b="0">
                <a:solidFill>
                  <a:schemeClr val="bg1"/>
                </a:solidFill>
              </a:defRPr>
            </a:lvl1pPr>
            <a:lvl2pPr marL="0" indent="0">
              <a:lnSpc>
                <a:spcPct val="100000"/>
              </a:lnSpc>
              <a:spcBef>
                <a:spcPts val="100"/>
              </a:spcBef>
              <a:buNone/>
              <a:defRPr sz="1600" b="0">
                <a:solidFill>
                  <a:schemeClr val="bg1"/>
                </a:solidFill>
              </a:defRPr>
            </a:lvl2pPr>
            <a:lvl3pPr marL="0" indent="0">
              <a:lnSpc>
                <a:spcPct val="100000"/>
              </a:lnSpc>
              <a:spcBef>
                <a:spcPts val="100"/>
              </a:spcBef>
              <a:buNone/>
              <a:defRPr sz="1600" b="1">
                <a:solidFill>
                  <a:schemeClr val="tx1"/>
                </a:solidFill>
              </a:defRPr>
            </a:lvl3pPr>
            <a:lvl4pPr marL="0" indent="0">
              <a:lnSpc>
                <a:spcPct val="100000"/>
              </a:lnSpc>
              <a:spcBef>
                <a:spcPts val="100"/>
              </a:spcBef>
              <a:buNone/>
              <a:defRPr sz="1600" b="1">
                <a:solidFill>
                  <a:schemeClr val="tx1"/>
                </a:solidFill>
              </a:defRPr>
            </a:lvl4pPr>
            <a:lvl5pPr marL="0" indent="0">
              <a:lnSpc>
                <a:spcPct val="100000"/>
              </a:lnSpc>
              <a:spcBef>
                <a:spcPts val="100"/>
              </a:spcBef>
              <a:buNone/>
              <a:defRPr sz="1600" b="1">
                <a:solidFill>
                  <a:schemeClr val="tx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47" name="Text Placeholder 11">
            <a:extLst>
              <a:ext uri="{FF2B5EF4-FFF2-40B4-BE49-F238E27FC236}">
                <a16:creationId xmlns:a16="http://schemas.microsoft.com/office/drawing/2014/main" id="{D2E389A2-EF80-4B19-AFA8-B0AA653E44C8}"/>
              </a:ext>
            </a:extLst>
          </p:cNvPr>
          <p:cNvSpPr>
            <a:spLocks noGrp="1"/>
          </p:cNvSpPr>
          <p:nvPr>
            <p:ph type="body" sz="quarter" idx="25"/>
          </p:nvPr>
        </p:nvSpPr>
        <p:spPr bwMode="gray">
          <a:xfrm>
            <a:off x="8252743" y="5732462"/>
            <a:ext cx="3672235" cy="612776"/>
          </a:xfrm>
          <a:solidFill>
            <a:srgbClr val="B3B3B3"/>
          </a:solidFill>
        </p:spPr>
        <p:txBody>
          <a:bodyPr lIns="72000" tIns="36000" rIns="72000" bIns="72000" anchor="ctr"/>
          <a:lstStyle>
            <a:lvl1pPr marL="0" indent="0">
              <a:lnSpc>
                <a:spcPct val="100000"/>
              </a:lnSpc>
              <a:spcBef>
                <a:spcPts val="100"/>
              </a:spcBef>
              <a:buFont typeface="Arial" panose="020B0604020202020204" pitchFamily="34" charset="0"/>
              <a:buNone/>
              <a:defRPr sz="1600" b="0">
                <a:solidFill>
                  <a:schemeClr val="bg1"/>
                </a:solidFill>
              </a:defRPr>
            </a:lvl1pPr>
            <a:lvl2pPr marL="0" indent="0">
              <a:lnSpc>
                <a:spcPct val="100000"/>
              </a:lnSpc>
              <a:spcBef>
                <a:spcPts val="100"/>
              </a:spcBef>
              <a:buNone/>
              <a:defRPr sz="1600" b="1">
                <a:solidFill>
                  <a:schemeClr val="accent4"/>
                </a:solidFill>
              </a:defRPr>
            </a:lvl2pPr>
            <a:lvl3pPr marL="0" indent="0">
              <a:lnSpc>
                <a:spcPct val="100000"/>
              </a:lnSpc>
              <a:spcBef>
                <a:spcPts val="100"/>
              </a:spcBef>
              <a:buNone/>
              <a:defRPr sz="1600" b="1">
                <a:solidFill>
                  <a:schemeClr val="accent4"/>
                </a:solidFill>
              </a:defRPr>
            </a:lvl3pPr>
            <a:lvl4pPr marL="0" indent="0">
              <a:lnSpc>
                <a:spcPct val="100000"/>
              </a:lnSpc>
              <a:spcBef>
                <a:spcPts val="100"/>
              </a:spcBef>
              <a:buNone/>
              <a:defRPr sz="1600" b="1">
                <a:solidFill>
                  <a:schemeClr val="accent4"/>
                </a:solidFill>
              </a:defRPr>
            </a:lvl4pPr>
            <a:lvl5pPr marL="0" indent="0">
              <a:lnSpc>
                <a:spcPct val="100000"/>
              </a:lnSpc>
              <a:spcBef>
                <a:spcPts val="100"/>
              </a:spcBef>
              <a:buNone/>
              <a:defRPr sz="1600" b="1">
                <a:solidFill>
                  <a:schemeClr val="accent4"/>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19" name="Title 1">
            <a:extLst>
              <a:ext uri="{FF2B5EF4-FFF2-40B4-BE49-F238E27FC236}">
                <a16:creationId xmlns:a16="http://schemas.microsoft.com/office/drawing/2014/main" id="{939DA7FE-EFD8-44FB-A789-66635C85AA8C}"/>
              </a:ext>
            </a:extLst>
          </p:cNvPr>
          <p:cNvSpPr>
            <a:spLocks noGrp="1"/>
          </p:cNvSpPr>
          <p:nvPr>
            <p:ph type="title"/>
          </p:nvPr>
        </p:nvSpPr>
        <p:spPr>
          <a:xfrm>
            <a:off x="263524" y="187199"/>
            <a:ext cx="8856000" cy="435600"/>
          </a:xfrm>
        </p:spPr>
        <p:txBody>
          <a:bodyPr anchor="ctr">
            <a:noAutofit/>
          </a:bodyPr>
          <a:lstStyle>
            <a:lvl1pPr>
              <a:defRPr sz="2400"/>
            </a:lvl1pPr>
          </a:lstStyle>
          <a:p>
            <a:r>
              <a:rPr lang="en-US"/>
              <a:t>Click to edit Master title style</a:t>
            </a:r>
          </a:p>
        </p:txBody>
      </p:sp>
      <p:sp>
        <p:nvSpPr>
          <p:cNvPr id="3" name="Slide Number Placeholder 2">
            <a:extLst>
              <a:ext uri="{FF2B5EF4-FFF2-40B4-BE49-F238E27FC236}">
                <a16:creationId xmlns:a16="http://schemas.microsoft.com/office/drawing/2014/main" id="{F7A14699-807F-4544-96BD-6B248DD7A8EA}"/>
              </a:ext>
            </a:extLst>
          </p:cNvPr>
          <p:cNvSpPr>
            <a:spLocks noGrp="1"/>
          </p:cNvSpPr>
          <p:nvPr>
            <p:ph type="sldNum" sz="quarter" idx="27"/>
          </p:nvPr>
        </p:nvSpPr>
        <p:spPr/>
        <p:txBody>
          <a:bodyPr/>
          <a:lstStyle/>
          <a:p>
            <a:fld id="{C24EC536-6FE3-4540-8D85-74C58F0BF697}" type="slidenum">
              <a:rPr lang="en-US" smtClean="0"/>
              <a:pPr/>
              <a:t>‹#›</a:t>
            </a:fld>
            <a:endParaRPr lang="en-US"/>
          </a:p>
        </p:txBody>
      </p:sp>
      <p:sp>
        <p:nvSpPr>
          <p:cNvPr id="13" name="Footer Placeholder 5">
            <a:extLst>
              <a:ext uri="{FF2B5EF4-FFF2-40B4-BE49-F238E27FC236}">
                <a16:creationId xmlns:a16="http://schemas.microsoft.com/office/drawing/2014/main" id="{366547F9-DA08-4834-9872-F164D0491EAE}"/>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149011913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ntent (6)">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15F9CBB-E821-4E2F-A816-2A6B3BD027DC}"/>
              </a:ext>
            </a:extLst>
          </p:cNvPr>
          <p:cNvSpPr>
            <a:spLocks noGrp="1"/>
          </p:cNvSpPr>
          <p:nvPr>
            <p:ph type="pic" sz="quarter" idx="19"/>
          </p:nvPr>
        </p:nvSpPr>
        <p:spPr>
          <a:xfrm>
            <a:off x="263525" y="3861048"/>
            <a:ext cx="3672234" cy="1932336"/>
          </a:xfrm>
          <a:noFill/>
        </p:spPr>
        <p:txBody>
          <a:bodyPr tIns="432000" anchor="ctr"/>
          <a:lstStyle>
            <a:lvl1pPr algn="ctr">
              <a:defRPr>
                <a:solidFill>
                  <a:srgbClr val="737373"/>
                </a:solidFill>
              </a:defRPr>
            </a:lvl1pPr>
          </a:lstStyle>
          <a:p>
            <a:r>
              <a:rPr lang="en-US"/>
              <a:t>Click icon to add picture</a:t>
            </a:r>
          </a:p>
        </p:txBody>
      </p:sp>
      <p:sp>
        <p:nvSpPr>
          <p:cNvPr id="16" name="Picture Placeholder 3">
            <a:extLst>
              <a:ext uri="{FF2B5EF4-FFF2-40B4-BE49-F238E27FC236}">
                <a16:creationId xmlns:a16="http://schemas.microsoft.com/office/drawing/2014/main" id="{54879FBB-2471-4EEA-96E3-1852E4522488}"/>
              </a:ext>
            </a:extLst>
          </p:cNvPr>
          <p:cNvSpPr>
            <a:spLocks noGrp="1"/>
          </p:cNvSpPr>
          <p:nvPr>
            <p:ph type="pic" sz="quarter" idx="20"/>
          </p:nvPr>
        </p:nvSpPr>
        <p:spPr>
          <a:xfrm>
            <a:off x="4256389" y="3861048"/>
            <a:ext cx="3672234" cy="1932336"/>
          </a:xfrm>
          <a:noFill/>
        </p:spPr>
        <p:txBody>
          <a:bodyPr tIns="432000" anchor="ctr"/>
          <a:lstStyle>
            <a:lvl1pPr algn="ctr">
              <a:defRPr>
                <a:solidFill>
                  <a:srgbClr val="737373"/>
                </a:solidFill>
              </a:defRPr>
            </a:lvl1pPr>
          </a:lstStyle>
          <a:p>
            <a:r>
              <a:rPr lang="en-US"/>
              <a:t>Click icon to add picture</a:t>
            </a:r>
          </a:p>
        </p:txBody>
      </p:sp>
      <p:sp>
        <p:nvSpPr>
          <p:cNvPr id="17" name="Picture Placeholder 3">
            <a:extLst>
              <a:ext uri="{FF2B5EF4-FFF2-40B4-BE49-F238E27FC236}">
                <a16:creationId xmlns:a16="http://schemas.microsoft.com/office/drawing/2014/main" id="{C8A19E55-5FD1-41A7-9330-CBE422A2F983}"/>
              </a:ext>
            </a:extLst>
          </p:cNvPr>
          <p:cNvSpPr>
            <a:spLocks noGrp="1"/>
          </p:cNvSpPr>
          <p:nvPr>
            <p:ph type="pic" sz="quarter" idx="21"/>
          </p:nvPr>
        </p:nvSpPr>
        <p:spPr>
          <a:xfrm>
            <a:off x="8249252" y="3861048"/>
            <a:ext cx="3672234" cy="1932336"/>
          </a:xfrm>
          <a:noFill/>
        </p:spPr>
        <p:txBody>
          <a:bodyPr tIns="432000" anchor="ctr"/>
          <a:lstStyle>
            <a:lvl1pPr algn="ctr">
              <a:defRPr>
                <a:solidFill>
                  <a:srgbClr val="737373"/>
                </a:solidFill>
              </a:defRPr>
            </a:lvl1pPr>
          </a:lstStyle>
          <a:p>
            <a:r>
              <a:rPr lang="en-US"/>
              <a:t>Click icon to add picture</a:t>
            </a:r>
          </a:p>
        </p:txBody>
      </p:sp>
      <p:sp>
        <p:nvSpPr>
          <p:cNvPr id="31" name="Picture Placeholder 3">
            <a:extLst>
              <a:ext uri="{FF2B5EF4-FFF2-40B4-BE49-F238E27FC236}">
                <a16:creationId xmlns:a16="http://schemas.microsoft.com/office/drawing/2014/main" id="{F40D1890-8040-4006-A3B9-446A3E6E0CFB}"/>
              </a:ext>
            </a:extLst>
          </p:cNvPr>
          <p:cNvSpPr>
            <a:spLocks noGrp="1"/>
          </p:cNvSpPr>
          <p:nvPr>
            <p:ph type="pic" sz="quarter" idx="25"/>
          </p:nvPr>
        </p:nvSpPr>
        <p:spPr>
          <a:xfrm>
            <a:off x="263525" y="1125539"/>
            <a:ext cx="3672234" cy="1943421"/>
          </a:xfrm>
          <a:noFill/>
        </p:spPr>
        <p:txBody>
          <a:bodyPr tIns="432000" anchor="ctr"/>
          <a:lstStyle>
            <a:lvl1pPr algn="ctr">
              <a:defRPr>
                <a:solidFill>
                  <a:srgbClr val="737373"/>
                </a:solidFill>
              </a:defRPr>
            </a:lvl1pPr>
          </a:lstStyle>
          <a:p>
            <a:r>
              <a:rPr lang="en-US"/>
              <a:t>Click icon to add picture</a:t>
            </a:r>
          </a:p>
        </p:txBody>
      </p:sp>
      <p:sp>
        <p:nvSpPr>
          <p:cNvPr id="32" name="Picture Placeholder 3">
            <a:extLst>
              <a:ext uri="{FF2B5EF4-FFF2-40B4-BE49-F238E27FC236}">
                <a16:creationId xmlns:a16="http://schemas.microsoft.com/office/drawing/2014/main" id="{47177829-69B6-4B8D-AA32-306D7D789445}"/>
              </a:ext>
            </a:extLst>
          </p:cNvPr>
          <p:cNvSpPr>
            <a:spLocks noGrp="1"/>
          </p:cNvSpPr>
          <p:nvPr>
            <p:ph type="pic" sz="quarter" idx="26"/>
          </p:nvPr>
        </p:nvSpPr>
        <p:spPr>
          <a:xfrm>
            <a:off x="4256389" y="1125539"/>
            <a:ext cx="3672234" cy="1943421"/>
          </a:xfrm>
          <a:noFill/>
        </p:spPr>
        <p:txBody>
          <a:bodyPr tIns="432000" anchor="ctr"/>
          <a:lstStyle>
            <a:lvl1pPr algn="ctr">
              <a:defRPr>
                <a:solidFill>
                  <a:srgbClr val="737373"/>
                </a:solidFill>
              </a:defRPr>
            </a:lvl1pPr>
          </a:lstStyle>
          <a:p>
            <a:r>
              <a:rPr lang="en-US"/>
              <a:t>Click icon to add picture</a:t>
            </a:r>
          </a:p>
        </p:txBody>
      </p:sp>
      <p:sp>
        <p:nvSpPr>
          <p:cNvPr id="33" name="Picture Placeholder 3">
            <a:extLst>
              <a:ext uri="{FF2B5EF4-FFF2-40B4-BE49-F238E27FC236}">
                <a16:creationId xmlns:a16="http://schemas.microsoft.com/office/drawing/2014/main" id="{D9296858-018B-48AE-96A4-CE6634F857C5}"/>
              </a:ext>
            </a:extLst>
          </p:cNvPr>
          <p:cNvSpPr>
            <a:spLocks noGrp="1"/>
          </p:cNvSpPr>
          <p:nvPr>
            <p:ph type="pic" sz="quarter" idx="27"/>
          </p:nvPr>
        </p:nvSpPr>
        <p:spPr>
          <a:xfrm>
            <a:off x="8249252" y="1125539"/>
            <a:ext cx="3672234" cy="1943421"/>
          </a:xfrm>
          <a:noFill/>
        </p:spPr>
        <p:txBody>
          <a:bodyPr tIns="432000" anchor="ctr"/>
          <a:lstStyle>
            <a:lvl1pPr algn="ctr">
              <a:defRPr>
                <a:solidFill>
                  <a:srgbClr val="737373"/>
                </a:solidFill>
              </a:defRPr>
            </a:lvl1pPr>
          </a:lstStyle>
          <a:p>
            <a:r>
              <a:rPr lang="en-US"/>
              <a:t>Click icon to add picture</a:t>
            </a:r>
          </a:p>
        </p:txBody>
      </p:sp>
      <p:sp>
        <p:nvSpPr>
          <p:cNvPr id="40" name="Text Placeholder 11">
            <a:extLst>
              <a:ext uri="{FF2B5EF4-FFF2-40B4-BE49-F238E27FC236}">
                <a16:creationId xmlns:a16="http://schemas.microsoft.com/office/drawing/2014/main" id="{14FDA7B6-0CB9-4801-8BCD-C533322EEF89}"/>
              </a:ext>
            </a:extLst>
          </p:cNvPr>
          <p:cNvSpPr>
            <a:spLocks noGrp="1"/>
          </p:cNvSpPr>
          <p:nvPr>
            <p:ph type="body" sz="quarter" idx="22"/>
          </p:nvPr>
        </p:nvSpPr>
        <p:spPr bwMode="gray">
          <a:xfrm>
            <a:off x="267018" y="3050710"/>
            <a:ext cx="3672235" cy="554326"/>
          </a:xfrm>
          <a:solidFill>
            <a:schemeClr val="tx2"/>
          </a:solidFill>
        </p:spPr>
        <p:txBody>
          <a:bodyPr lIns="72000" tIns="36000" rIns="72000" bIns="72000" anchor="ctr"/>
          <a:lstStyle>
            <a:lvl1pPr marL="0" indent="0">
              <a:lnSpc>
                <a:spcPct val="100000"/>
              </a:lnSpc>
              <a:spcBef>
                <a:spcPts val="100"/>
              </a:spcBef>
              <a:buFont typeface="Arial" panose="020B0604020202020204" pitchFamily="34" charset="0"/>
              <a:buNone/>
              <a:defRPr sz="1400" b="0">
                <a:solidFill>
                  <a:schemeClr val="bg1"/>
                </a:solidFill>
              </a:defRPr>
            </a:lvl1pPr>
            <a:lvl2pPr marL="0" indent="0">
              <a:lnSpc>
                <a:spcPct val="100000"/>
              </a:lnSpc>
              <a:spcBef>
                <a:spcPts val="100"/>
              </a:spcBef>
              <a:buNone/>
              <a:defRPr sz="1600" b="1">
                <a:solidFill>
                  <a:schemeClr val="accent1"/>
                </a:solidFill>
              </a:defRPr>
            </a:lvl2pPr>
            <a:lvl3pPr marL="0" indent="0">
              <a:lnSpc>
                <a:spcPct val="100000"/>
              </a:lnSpc>
              <a:spcBef>
                <a:spcPts val="100"/>
              </a:spcBef>
              <a:buNone/>
              <a:defRPr sz="1600" b="1">
                <a:solidFill>
                  <a:schemeClr val="accent1"/>
                </a:solidFill>
              </a:defRPr>
            </a:lvl3pPr>
            <a:lvl4pPr marL="0" indent="0">
              <a:lnSpc>
                <a:spcPct val="100000"/>
              </a:lnSpc>
              <a:spcBef>
                <a:spcPts val="100"/>
              </a:spcBef>
              <a:buNone/>
              <a:defRPr sz="1600" b="1">
                <a:solidFill>
                  <a:schemeClr val="accent1"/>
                </a:solidFill>
              </a:defRPr>
            </a:lvl4pPr>
            <a:lvl5pPr marL="0" indent="0">
              <a:lnSpc>
                <a:spcPct val="100000"/>
              </a:lnSpc>
              <a:spcBef>
                <a:spcPts val="100"/>
              </a:spcBef>
              <a:buNone/>
              <a:defRPr sz="1600" b="1">
                <a:solidFill>
                  <a:schemeClr val="accent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41" name="Text Placeholder 11">
            <a:extLst>
              <a:ext uri="{FF2B5EF4-FFF2-40B4-BE49-F238E27FC236}">
                <a16:creationId xmlns:a16="http://schemas.microsoft.com/office/drawing/2014/main" id="{01E9159C-B757-487C-ACBC-90F7041B08B6}"/>
              </a:ext>
            </a:extLst>
          </p:cNvPr>
          <p:cNvSpPr>
            <a:spLocks noGrp="1"/>
          </p:cNvSpPr>
          <p:nvPr>
            <p:ph type="body" sz="quarter" idx="23"/>
          </p:nvPr>
        </p:nvSpPr>
        <p:spPr bwMode="gray">
          <a:xfrm>
            <a:off x="4259881" y="3050710"/>
            <a:ext cx="3672235" cy="554326"/>
          </a:xfrm>
          <a:solidFill>
            <a:srgbClr val="4D4D4D"/>
          </a:solidFill>
        </p:spPr>
        <p:txBody>
          <a:bodyPr lIns="72000" tIns="36000" rIns="72000" bIns="72000" anchor="ctr"/>
          <a:lstStyle>
            <a:lvl1pPr marL="0" indent="0">
              <a:lnSpc>
                <a:spcPct val="100000"/>
              </a:lnSpc>
              <a:spcBef>
                <a:spcPts val="100"/>
              </a:spcBef>
              <a:buFont typeface="Arial" panose="020B0604020202020204" pitchFamily="34" charset="0"/>
              <a:buNone/>
              <a:defRPr sz="1400" b="0">
                <a:solidFill>
                  <a:schemeClr val="bg1"/>
                </a:solidFill>
              </a:defRPr>
            </a:lvl1pPr>
            <a:lvl2pPr marL="0" indent="0">
              <a:lnSpc>
                <a:spcPct val="100000"/>
              </a:lnSpc>
              <a:spcBef>
                <a:spcPts val="100"/>
              </a:spcBef>
              <a:buNone/>
              <a:defRPr sz="1600" b="1">
                <a:solidFill>
                  <a:schemeClr val="tx1"/>
                </a:solidFill>
              </a:defRPr>
            </a:lvl2pPr>
            <a:lvl3pPr marL="0" indent="0">
              <a:lnSpc>
                <a:spcPct val="100000"/>
              </a:lnSpc>
              <a:spcBef>
                <a:spcPts val="100"/>
              </a:spcBef>
              <a:buNone/>
              <a:defRPr sz="1600" b="1">
                <a:solidFill>
                  <a:schemeClr val="tx1"/>
                </a:solidFill>
              </a:defRPr>
            </a:lvl3pPr>
            <a:lvl4pPr marL="0" indent="0">
              <a:lnSpc>
                <a:spcPct val="100000"/>
              </a:lnSpc>
              <a:spcBef>
                <a:spcPts val="100"/>
              </a:spcBef>
              <a:buNone/>
              <a:defRPr sz="1600" b="1">
                <a:solidFill>
                  <a:schemeClr val="tx1"/>
                </a:solidFill>
              </a:defRPr>
            </a:lvl4pPr>
            <a:lvl5pPr marL="0" indent="0">
              <a:lnSpc>
                <a:spcPct val="100000"/>
              </a:lnSpc>
              <a:spcBef>
                <a:spcPts val="100"/>
              </a:spcBef>
              <a:buNone/>
              <a:defRPr sz="1600" b="1">
                <a:solidFill>
                  <a:schemeClr val="tx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42" name="Text Placeholder 11">
            <a:extLst>
              <a:ext uri="{FF2B5EF4-FFF2-40B4-BE49-F238E27FC236}">
                <a16:creationId xmlns:a16="http://schemas.microsoft.com/office/drawing/2014/main" id="{689B320E-7199-4B9B-BBB6-BECC119A6105}"/>
              </a:ext>
            </a:extLst>
          </p:cNvPr>
          <p:cNvSpPr>
            <a:spLocks noGrp="1"/>
          </p:cNvSpPr>
          <p:nvPr>
            <p:ph type="body" sz="quarter" idx="28"/>
          </p:nvPr>
        </p:nvSpPr>
        <p:spPr bwMode="gray">
          <a:xfrm>
            <a:off x="8252743" y="3050710"/>
            <a:ext cx="3672235" cy="554326"/>
          </a:xfrm>
          <a:solidFill>
            <a:srgbClr val="B3B3B3"/>
          </a:solidFill>
        </p:spPr>
        <p:txBody>
          <a:bodyPr lIns="72000" tIns="36000" rIns="72000" bIns="72000" anchor="ctr"/>
          <a:lstStyle>
            <a:lvl1pPr marL="0" indent="0">
              <a:lnSpc>
                <a:spcPct val="100000"/>
              </a:lnSpc>
              <a:spcBef>
                <a:spcPts val="100"/>
              </a:spcBef>
              <a:buFont typeface="Arial" panose="020B0604020202020204" pitchFamily="34" charset="0"/>
              <a:buNone/>
              <a:defRPr sz="1400" b="0">
                <a:solidFill>
                  <a:schemeClr val="bg1"/>
                </a:solidFill>
              </a:defRPr>
            </a:lvl1pPr>
            <a:lvl2pPr marL="0" indent="0">
              <a:lnSpc>
                <a:spcPct val="100000"/>
              </a:lnSpc>
              <a:spcBef>
                <a:spcPts val="100"/>
              </a:spcBef>
              <a:buNone/>
              <a:defRPr sz="1600" b="1">
                <a:solidFill>
                  <a:schemeClr val="accent4"/>
                </a:solidFill>
              </a:defRPr>
            </a:lvl2pPr>
            <a:lvl3pPr marL="0" indent="0">
              <a:lnSpc>
                <a:spcPct val="100000"/>
              </a:lnSpc>
              <a:spcBef>
                <a:spcPts val="100"/>
              </a:spcBef>
              <a:buNone/>
              <a:defRPr sz="1600" b="1">
                <a:solidFill>
                  <a:schemeClr val="accent4"/>
                </a:solidFill>
              </a:defRPr>
            </a:lvl3pPr>
            <a:lvl4pPr marL="0" indent="0">
              <a:lnSpc>
                <a:spcPct val="100000"/>
              </a:lnSpc>
              <a:spcBef>
                <a:spcPts val="100"/>
              </a:spcBef>
              <a:buNone/>
              <a:defRPr sz="1600" b="1">
                <a:solidFill>
                  <a:schemeClr val="accent4"/>
                </a:solidFill>
              </a:defRPr>
            </a:lvl4pPr>
            <a:lvl5pPr marL="0" indent="0">
              <a:lnSpc>
                <a:spcPct val="100000"/>
              </a:lnSpc>
              <a:spcBef>
                <a:spcPts val="100"/>
              </a:spcBef>
              <a:buNone/>
              <a:defRPr sz="1600" b="1">
                <a:solidFill>
                  <a:schemeClr val="accent4"/>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47" name="Text Placeholder 11">
            <a:extLst>
              <a:ext uri="{FF2B5EF4-FFF2-40B4-BE49-F238E27FC236}">
                <a16:creationId xmlns:a16="http://schemas.microsoft.com/office/drawing/2014/main" id="{4C194628-5843-4993-8645-21D277A5F84B}"/>
              </a:ext>
            </a:extLst>
          </p:cNvPr>
          <p:cNvSpPr>
            <a:spLocks noGrp="1"/>
          </p:cNvSpPr>
          <p:nvPr>
            <p:ph type="body" sz="quarter" idx="29"/>
          </p:nvPr>
        </p:nvSpPr>
        <p:spPr bwMode="gray">
          <a:xfrm>
            <a:off x="267018" y="5790912"/>
            <a:ext cx="3672235" cy="554326"/>
          </a:xfrm>
          <a:solidFill>
            <a:schemeClr val="tx2"/>
          </a:solidFill>
        </p:spPr>
        <p:txBody>
          <a:bodyPr lIns="72000" tIns="36000" rIns="72000" bIns="72000" anchor="ctr"/>
          <a:lstStyle>
            <a:lvl1pPr marL="0" indent="0">
              <a:lnSpc>
                <a:spcPct val="100000"/>
              </a:lnSpc>
              <a:spcBef>
                <a:spcPts val="100"/>
              </a:spcBef>
              <a:buFont typeface="Arial" panose="020B0604020202020204" pitchFamily="34" charset="0"/>
              <a:buNone/>
              <a:defRPr sz="1400" b="0">
                <a:solidFill>
                  <a:schemeClr val="bg1"/>
                </a:solidFill>
              </a:defRPr>
            </a:lvl1pPr>
            <a:lvl2pPr marL="0" indent="0">
              <a:lnSpc>
                <a:spcPct val="100000"/>
              </a:lnSpc>
              <a:spcBef>
                <a:spcPts val="100"/>
              </a:spcBef>
              <a:buNone/>
              <a:defRPr sz="1600" b="1">
                <a:solidFill>
                  <a:schemeClr val="accent1"/>
                </a:solidFill>
              </a:defRPr>
            </a:lvl2pPr>
            <a:lvl3pPr marL="0" indent="0">
              <a:lnSpc>
                <a:spcPct val="100000"/>
              </a:lnSpc>
              <a:spcBef>
                <a:spcPts val="100"/>
              </a:spcBef>
              <a:buNone/>
              <a:defRPr sz="1600" b="1">
                <a:solidFill>
                  <a:schemeClr val="accent1"/>
                </a:solidFill>
              </a:defRPr>
            </a:lvl3pPr>
            <a:lvl4pPr marL="0" indent="0">
              <a:lnSpc>
                <a:spcPct val="100000"/>
              </a:lnSpc>
              <a:spcBef>
                <a:spcPts val="100"/>
              </a:spcBef>
              <a:buNone/>
              <a:defRPr sz="1600" b="1">
                <a:solidFill>
                  <a:schemeClr val="accent1"/>
                </a:solidFill>
              </a:defRPr>
            </a:lvl4pPr>
            <a:lvl5pPr marL="0" indent="0">
              <a:lnSpc>
                <a:spcPct val="100000"/>
              </a:lnSpc>
              <a:spcBef>
                <a:spcPts val="100"/>
              </a:spcBef>
              <a:buNone/>
              <a:defRPr sz="1600" b="1">
                <a:solidFill>
                  <a:schemeClr val="accent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48" name="Text Placeholder 11">
            <a:extLst>
              <a:ext uri="{FF2B5EF4-FFF2-40B4-BE49-F238E27FC236}">
                <a16:creationId xmlns:a16="http://schemas.microsoft.com/office/drawing/2014/main" id="{01EBD6AF-BB8D-4CD7-89EF-691423556D15}"/>
              </a:ext>
            </a:extLst>
          </p:cNvPr>
          <p:cNvSpPr>
            <a:spLocks noGrp="1"/>
          </p:cNvSpPr>
          <p:nvPr>
            <p:ph type="body" sz="quarter" idx="30"/>
          </p:nvPr>
        </p:nvSpPr>
        <p:spPr bwMode="gray">
          <a:xfrm>
            <a:off x="4259881" y="5790912"/>
            <a:ext cx="3672235" cy="554326"/>
          </a:xfrm>
          <a:solidFill>
            <a:srgbClr val="4D4D4D"/>
          </a:solidFill>
        </p:spPr>
        <p:txBody>
          <a:bodyPr lIns="72000" tIns="36000" rIns="72000" bIns="72000" anchor="ctr"/>
          <a:lstStyle>
            <a:lvl1pPr marL="0" indent="0">
              <a:lnSpc>
                <a:spcPct val="100000"/>
              </a:lnSpc>
              <a:spcBef>
                <a:spcPts val="100"/>
              </a:spcBef>
              <a:buFont typeface="Arial" panose="020B0604020202020204" pitchFamily="34" charset="0"/>
              <a:buNone/>
              <a:defRPr sz="1400" b="0">
                <a:solidFill>
                  <a:schemeClr val="bg1"/>
                </a:solidFill>
              </a:defRPr>
            </a:lvl1pPr>
            <a:lvl2pPr marL="0" indent="0">
              <a:lnSpc>
                <a:spcPct val="100000"/>
              </a:lnSpc>
              <a:spcBef>
                <a:spcPts val="100"/>
              </a:spcBef>
              <a:buNone/>
              <a:defRPr sz="1600" b="1">
                <a:solidFill>
                  <a:schemeClr val="tx1"/>
                </a:solidFill>
              </a:defRPr>
            </a:lvl2pPr>
            <a:lvl3pPr marL="0" indent="0">
              <a:lnSpc>
                <a:spcPct val="100000"/>
              </a:lnSpc>
              <a:spcBef>
                <a:spcPts val="100"/>
              </a:spcBef>
              <a:buNone/>
              <a:defRPr sz="1600" b="1">
                <a:solidFill>
                  <a:schemeClr val="tx1"/>
                </a:solidFill>
              </a:defRPr>
            </a:lvl3pPr>
            <a:lvl4pPr marL="0" indent="0">
              <a:lnSpc>
                <a:spcPct val="100000"/>
              </a:lnSpc>
              <a:spcBef>
                <a:spcPts val="100"/>
              </a:spcBef>
              <a:buNone/>
              <a:defRPr sz="1600" b="1">
                <a:solidFill>
                  <a:schemeClr val="tx1"/>
                </a:solidFill>
              </a:defRPr>
            </a:lvl4pPr>
            <a:lvl5pPr marL="0" indent="0">
              <a:lnSpc>
                <a:spcPct val="100000"/>
              </a:lnSpc>
              <a:spcBef>
                <a:spcPts val="100"/>
              </a:spcBef>
              <a:buNone/>
              <a:defRPr sz="1600" b="1">
                <a:solidFill>
                  <a:schemeClr val="tx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49" name="Text Placeholder 11">
            <a:extLst>
              <a:ext uri="{FF2B5EF4-FFF2-40B4-BE49-F238E27FC236}">
                <a16:creationId xmlns:a16="http://schemas.microsoft.com/office/drawing/2014/main" id="{DBDC85D8-AC49-4BE9-9A89-F6EADB551C65}"/>
              </a:ext>
            </a:extLst>
          </p:cNvPr>
          <p:cNvSpPr>
            <a:spLocks noGrp="1"/>
          </p:cNvSpPr>
          <p:nvPr>
            <p:ph type="body" sz="quarter" idx="31"/>
          </p:nvPr>
        </p:nvSpPr>
        <p:spPr bwMode="gray">
          <a:xfrm>
            <a:off x="8252743" y="5790912"/>
            <a:ext cx="3672235" cy="554326"/>
          </a:xfrm>
          <a:solidFill>
            <a:srgbClr val="B3B3B3"/>
          </a:solidFill>
        </p:spPr>
        <p:txBody>
          <a:bodyPr lIns="72000" tIns="36000" rIns="72000" bIns="72000" anchor="ctr"/>
          <a:lstStyle>
            <a:lvl1pPr marL="0" indent="0">
              <a:lnSpc>
                <a:spcPct val="100000"/>
              </a:lnSpc>
              <a:spcBef>
                <a:spcPts val="100"/>
              </a:spcBef>
              <a:buFont typeface="Arial" panose="020B0604020202020204" pitchFamily="34" charset="0"/>
              <a:buNone/>
              <a:defRPr sz="1400" b="0">
                <a:solidFill>
                  <a:schemeClr val="bg1"/>
                </a:solidFill>
              </a:defRPr>
            </a:lvl1pPr>
            <a:lvl2pPr marL="0" indent="0">
              <a:lnSpc>
                <a:spcPct val="100000"/>
              </a:lnSpc>
              <a:spcBef>
                <a:spcPts val="100"/>
              </a:spcBef>
              <a:buNone/>
              <a:defRPr sz="1600" b="1">
                <a:solidFill>
                  <a:schemeClr val="accent4"/>
                </a:solidFill>
              </a:defRPr>
            </a:lvl2pPr>
            <a:lvl3pPr marL="0" indent="0">
              <a:lnSpc>
                <a:spcPct val="100000"/>
              </a:lnSpc>
              <a:spcBef>
                <a:spcPts val="100"/>
              </a:spcBef>
              <a:buNone/>
              <a:defRPr sz="1600" b="1">
                <a:solidFill>
                  <a:schemeClr val="accent4"/>
                </a:solidFill>
              </a:defRPr>
            </a:lvl3pPr>
            <a:lvl4pPr marL="0" indent="0">
              <a:lnSpc>
                <a:spcPct val="100000"/>
              </a:lnSpc>
              <a:spcBef>
                <a:spcPts val="100"/>
              </a:spcBef>
              <a:buNone/>
              <a:defRPr sz="1600" b="1">
                <a:solidFill>
                  <a:schemeClr val="accent4"/>
                </a:solidFill>
              </a:defRPr>
            </a:lvl4pPr>
            <a:lvl5pPr marL="0" indent="0">
              <a:lnSpc>
                <a:spcPct val="100000"/>
              </a:lnSpc>
              <a:spcBef>
                <a:spcPts val="100"/>
              </a:spcBef>
              <a:buNone/>
              <a:defRPr sz="1600" b="1">
                <a:solidFill>
                  <a:schemeClr val="accent4"/>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35" name="Title 1">
            <a:extLst>
              <a:ext uri="{FF2B5EF4-FFF2-40B4-BE49-F238E27FC236}">
                <a16:creationId xmlns:a16="http://schemas.microsoft.com/office/drawing/2014/main" id="{62076778-1C0B-4DF5-BED1-40F85B3978E8}"/>
              </a:ext>
            </a:extLst>
          </p:cNvPr>
          <p:cNvSpPr>
            <a:spLocks noGrp="1"/>
          </p:cNvSpPr>
          <p:nvPr>
            <p:ph type="title"/>
          </p:nvPr>
        </p:nvSpPr>
        <p:spPr>
          <a:xfrm>
            <a:off x="263524" y="187199"/>
            <a:ext cx="8856000" cy="435600"/>
          </a:xfrm>
        </p:spPr>
        <p:txBody>
          <a:bodyPr anchor="ctr">
            <a:noAutofit/>
          </a:bodyPr>
          <a:lstStyle>
            <a:lvl1pPr>
              <a:defRPr sz="2400"/>
            </a:lvl1pPr>
          </a:lstStyle>
          <a:p>
            <a:r>
              <a:rPr lang="en-US"/>
              <a:t>Click to edit Master title style</a:t>
            </a:r>
          </a:p>
        </p:txBody>
      </p:sp>
      <p:sp>
        <p:nvSpPr>
          <p:cNvPr id="3" name="Slide Number Placeholder 2">
            <a:extLst>
              <a:ext uri="{FF2B5EF4-FFF2-40B4-BE49-F238E27FC236}">
                <a16:creationId xmlns:a16="http://schemas.microsoft.com/office/drawing/2014/main" id="{890EB62C-8E21-4E54-8EEF-C68F4C6B9FFD}"/>
              </a:ext>
            </a:extLst>
          </p:cNvPr>
          <p:cNvSpPr>
            <a:spLocks noGrp="1"/>
          </p:cNvSpPr>
          <p:nvPr>
            <p:ph type="sldNum" sz="quarter" idx="33"/>
          </p:nvPr>
        </p:nvSpPr>
        <p:spPr/>
        <p:txBody>
          <a:bodyPr/>
          <a:lstStyle/>
          <a:p>
            <a:fld id="{C24EC536-6FE3-4540-8D85-74C58F0BF697}" type="slidenum">
              <a:rPr lang="en-US" smtClean="0"/>
              <a:pPr/>
              <a:t>‹#›</a:t>
            </a:fld>
            <a:endParaRPr lang="en-US"/>
          </a:p>
        </p:txBody>
      </p:sp>
      <p:sp>
        <p:nvSpPr>
          <p:cNvPr id="20" name="Footer Placeholder 5">
            <a:extLst>
              <a:ext uri="{FF2B5EF4-FFF2-40B4-BE49-F238E27FC236}">
                <a16:creationId xmlns:a16="http://schemas.microsoft.com/office/drawing/2014/main" id="{7E28699A-DA2D-4918-AFB2-85AA3D412F05}"/>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33214972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F477D-6C63-4F4F-9AE3-EEDFA6E93E4A}"/>
              </a:ext>
            </a:extLst>
          </p:cNvPr>
          <p:cNvSpPr>
            <a:spLocks noGrp="1"/>
          </p:cNvSpPr>
          <p:nvPr>
            <p:ph type="title"/>
          </p:nvPr>
        </p:nvSpPr>
        <p:spPr>
          <a:xfrm>
            <a:off x="263524" y="187199"/>
            <a:ext cx="8856000" cy="435600"/>
          </a:xfrm>
        </p:spPr>
        <p:txBody>
          <a:bodyPr anchor="ctr">
            <a:noAutofit/>
          </a:bodyPr>
          <a:lstStyle>
            <a:lvl1pPr>
              <a:defRPr sz="2400"/>
            </a:lvl1pPr>
          </a:lstStyle>
          <a:p>
            <a:r>
              <a:rPr lang="en-US"/>
              <a:t>Click to edit Master title style</a:t>
            </a:r>
          </a:p>
        </p:txBody>
      </p:sp>
      <p:sp>
        <p:nvSpPr>
          <p:cNvPr id="4" name="Slide Number Placeholder 3">
            <a:extLst>
              <a:ext uri="{FF2B5EF4-FFF2-40B4-BE49-F238E27FC236}">
                <a16:creationId xmlns:a16="http://schemas.microsoft.com/office/drawing/2014/main" id="{245B82CA-C741-4F61-8DD8-8CF4BB983BD9}"/>
              </a:ext>
            </a:extLst>
          </p:cNvPr>
          <p:cNvSpPr>
            <a:spLocks noGrp="1"/>
          </p:cNvSpPr>
          <p:nvPr>
            <p:ph type="sldNum" sz="quarter" idx="11"/>
          </p:nvPr>
        </p:nvSpPr>
        <p:spPr/>
        <p:txBody>
          <a:bodyPr/>
          <a:lstStyle/>
          <a:p>
            <a:fld id="{C24EC536-6FE3-4540-8D85-74C58F0BF697}" type="slidenum">
              <a:rPr lang="en-US" smtClean="0"/>
              <a:pPr/>
              <a:t>‹#›</a:t>
            </a:fld>
            <a:endParaRPr lang="en-US"/>
          </a:p>
        </p:txBody>
      </p:sp>
      <p:sp>
        <p:nvSpPr>
          <p:cNvPr id="5" name="Footer Placeholder 5">
            <a:extLst>
              <a:ext uri="{FF2B5EF4-FFF2-40B4-BE49-F238E27FC236}">
                <a16:creationId xmlns:a16="http://schemas.microsoft.com/office/drawing/2014/main" id="{25AA4165-D205-48C8-9745-AE16342A6664}"/>
              </a:ext>
            </a:extLst>
          </p:cNvPr>
          <p:cNvSpPr>
            <a:spLocks noGrp="1"/>
          </p:cNvSpPr>
          <p:nvPr>
            <p:ph type="ftr" sz="quarter" idx="3"/>
          </p:nvPr>
        </p:nvSpPr>
        <p:spPr>
          <a:xfrm>
            <a:off x="3211200" y="6456794"/>
            <a:ext cx="6123600" cy="234138"/>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42622139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ver Slide - Darker Picture B">
    <p:bg>
      <p:bgPr>
        <a:solidFill>
          <a:schemeClr val="bg1"/>
        </a:solidFill>
        <a:effectLst/>
      </p:bgPr>
    </p:bg>
    <p:spTree>
      <p:nvGrpSpPr>
        <p:cNvPr id="1" name=""/>
        <p:cNvGrpSpPr/>
        <p:nvPr/>
      </p:nvGrpSpPr>
      <p:grpSpPr>
        <a:xfrm>
          <a:off x="0" y="0"/>
          <a:ext cx="0" cy="0"/>
          <a:chOff x="0" y="0"/>
          <a:chExt cx="0" cy="0"/>
        </a:xfrm>
      </p:grpSpPr>
      <p:sp>
        <p:nvSpPr>
          <p:cNvPr id="41" name="Rectangle 40">
            <a:extLst>
              <a:ext uri="{FF2B5EF4-FFF2-40B4-BE49-F238E27FC236}">
                <a16:creationId xmlns:a16="http://schemas.microsoft.com/office/drawing/2014/main" id="{EB87F6C0-6A0D-49A9-B92D-47AC66E82F62}"/>
              </a:ext>
            </a:extLst>
          </p:cNvPr>
          <p:cNvSpPr/>
          <p:nvPr userDrawn="1"/>
        </p:nvSpPr>
        <p:spPr>
          <a:xfrm rot="20700000">
            <a:off x="11630945" y="891479"/>
            <a:ext cx="125787" cy="6268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GB" sz="1400" err="1">
              <a:solidFill>
                <a:schemeClr val="tx1"/>
              </a:solidFill>
            </a:endParaRPr>
          </a:p>
        </p:txBody>
      </p:sp>
      <p:sp>
        <p:nvSpPr>
          <p:cNvPr id="48" name="Picture Placeholder 47">
            <a:extLst>
              <a:ext uri="{FF2B5EF4-FFF2-40B4-BE49-F238E27FC236}">
                <a16:creationId xmlns:a16="http://schemas.microsoft.com/office/drawing/2014/main" id="{7B060B46-A36B-42A8-BC2B-4D51C11E5CFE}"/>
              </a:ext>
            </a:extLst>
          </p:cNvPr>
          <p:cNvSpPr>
            <a:spLocks noGrp="1"/>
          </p:cNvSpPr>
          <p:nvPr>
            <p:ph type="pic" sz="quarter" idx="16" hasCustomPrompt="1"/>
          </p:nvPr>
        </p:nvSpPr>
        <p:spPr>
          <a:xfrm>
            <a:off x="8" y="4"/>
            <a:ext cx="12193196" cy="4738686"/>
          </a:xfrm>
          <a:custGeom>
            <a:avLst/>
            <a:gdLst>
              <a:gd name="connsiteX0" fmla="*/ 9943716 w 12193196"/>
              <a:gd name="connsiteY0" fmla="*/ 1018573 h 4738686"/>
              <a:gd name="connsiteX1" fmla="*/ 9943716 w 12193196"/>
              <a:gd name="connsiteY1" fmla="*/ 1018583 h 4738686"/>
              <a:gd name="connsiteX2" fmla="*/ 9972804 w 12193196"/>
              <a:gd name="connsiteY2" fmla="*/ 1068171 h 4738686"/>
              <a:gd name="connsiteX3" fmla="*/ 9944107 w 12193196"/>
              <a:gd name="connsiteY3" fmla="*/ 1122040 h 4738686"/>
              <a:gd name="connsiteX4" fmla="*/ 9914039 w 12193196"/>
              <a:gd name="connsiteY4" fmla="*/ 1079406 h 4738686"/>
              <a:gd name="connsiteX5" fmla="*/ 9914039 w 12193196"/>
              <a:gd name="connsiteY5" fmla="*/ 1067545 h 4738686"/>
              <a:gd name="connsiteX6" fmla="*/ 9943716 w 12193196"/>
              <a:gd name="connsiteY6" fmla="*/ 1018573 h 4738686"/>
              <a:gd name="connsiteX7" fmla="*/ 11408435 w 12193196"/>
              <a:gd name="connsiteY7" fmla="*/ 1012941 h 4738686"/>
              <a:gd name="connsiteX8" fmla="*/ 11434684 w 12193196"/>
              <a:gd name="connsiteY8" fmla="*/ 1041128 h 4738686"/>
              <a:gd name="connsiteX9" fmla="*/ 11379836 w 12193196"/>
              <a:gd name="connsiteY9" fmla="*/ 1041128 h 4738686"/>
              <a:gd name="connsiteX10" fmla="*/ 11408435 w 12193196"/>
              <a:gd name="connsiteY10" fmla="*/ 1012941 h 4738686"/>
              <a:gd name="connsiteX11" fmla="*/ 10350271 w 12193196"/>
              <a:gd name="connsiteY11" fmla="*/ 1012834 h 4738686"/>
              <a:gd name="connsiteX12" fmla="*/ 10376618 w 12193196"/>
              <a:gd name="connsiteY12" fmla="*/ 1041021 h 4738686"/>
              <a:gd name="connsiteX13" fmla="*/ 10321770 w 12193196"/>
              <a:gd name="connsiteY13" fmla="*/ 1041021 h 4738686"/>
              <a:gd name="connsiteX14" fmla="*/ 10350271 w 12193196"/>
              <a:gd name="connsiteY14" fmla="*/ 1012834 h 4738686"/>
              <a:gd name="connsiteX15" fmla="*/ 10912556 w 12193196"/>
              <a:gd name="connsiteY15" fmla="*/ 1012833 h 4738686"/>
              <a:gd name="connsiteX16" fmla="*/ 10938805 w 12193196"/>
              <a:gd name="connsiteY16" fmla="*/ 1041021 h 4738686"/>
              <a:gd name="connsiteX17" fmla="*/ 10883957 w 12193196"/>
              <a:gd name="connsiteY17" fmla="*/ 1041021 h 4738686"/>
              <a:gd name="connsiteX18" fmla="*/ 10912556 w 12193196"/>
              <a:gd name="connsiteY18" fmla="*/ 1012833 h 4738686"/>
              <a:gd name="connsiteX19" fmla="*/ 11605397 w 12193196"/>
              <a:gd name="connsiteY19" fmla="*/ 1000835 h 4738686"/>
              <a:gd name="connsiteX20" fmla="*/ 11568179 w 12193196"/>
              <a:gd name="connsiteY20" fmla="*/ 1043841 h 4738686"/>
              <a:gd name="connsiteX21" fmla="*/ 11535270 w 12193196"/>
              <a:gd name="connsiteY21" fmla="*/ 1000923 h 4738686"/>
              <a:gd name="connsiteX22" fmla="*/ 11476897 w 12193196"/>
              <a:gd name="connsiteY22" fmla="*/ 1000923 h 4738686"/>
              <a:gd name="connsiteX23" fmla="*/ 11476897 w 12193196"/>
              <a:gd name="connsiteY23" fmla="*/ 1011922 h 4738686"/>
              <a:gd name="connsiteX24" fmla="*/ 11479443 w 12193196"/>
              <a:gd name="connsiteY24" fmla="*/ 1012079 h 4738686"/>
              <a:gd name="connsiteX25" fmla="*/ 11516074 w 12193196"/>
              <a:gd name="connsiteY25" fmla="*/ 1033136 h 4738686"/>
              <a:gd name="connsiteX26" fmla="*/ 11539971 w 12193196"/>
              <a:gd name="connsiteY26" fmla="*/ 1064899 h 4738686"/>
              <a:gd name="connsiteX27" fmla="*/ 11500893 w 12193196"/>
              <a:gd name="connsiteY27" fmla="*/ 1110021 h 4738686"/>
              <a:gd name="connsiteX28" fmla="*/ 11541245 w 12193196"/>
              <a:gd name="connsiteY28" fmla="*/ 1110021 h 4738686"/>
              <a:gd name="connsiteX29" fmla="*/ 11558776 w 12193196"/>
              <a:gd name="connsiteY29" fmla="*/ 1089874 h 4738686"/>
              <a:gd name="connsiteX30" fmla="*/ 11596386 w 12193196"/>
              <a:gd name="connsiteY30" fmla="*/ 1139824 h 4738686"/>
              <a:gd name="connsiteX31" fmla="*/ 11641635 w 12193196"/>
              <a:gd name="connsiteY31" fmla="*/ 1139824 h 4738686"/>
              <a:gd name="connsiteX32" fmla="*/ 11569942 w 12193196"/>
              <a:gd name="connsiteY32" fmla="*/ 1046192 h 4738686"/>
              <a:gd name="connsiteX33" fmla="*/ 11606474 w 12193196"/>
              <a:gd name="connsiteY33" fmla="*/ 1046221 h 4738686"/>
              <a:gd name="connsiteX34" fmla="*/ 11645651 w 12193196"/>
              <a:gd name="connsiteY34" fmla="*/ 1000835 h 4738686"/>
              <a:gd name="connsiteX35" fmla="*/ 11409709 w 12193196"/>
              <a:gd name="connsiteY35" fmla="*/ 997750 h 4738686"/>
              <a:gd name="connsiteX36" fmla="*/ 11338211 w 12193196"/>
              <a:gd name="connsiteY36" fmla="*/ 1065684 h 4738686"/>
              <a:gd name="connsiteX37" fmla="*/ 11421168 w 12193196"/>
              <a:gd name="connsiteY37" fmla="*/ 1143008 h 4738686"/>
              <a:gd name="connsiteX38" fmla="*/ 11467788 w 12193196"/>
              <a:gd name="connsiteY38" fmla="*/ 1135231 h 4738686"/>
              <a:gd name="connsiteX39" fmla="*/ 11470041 w 12193196"/>
              <a:gd name="connsiteY39" fmla="*/ 1134527 h 4738686"/>
              <a:gd name="connsiteX40" fmla="*/ 11470041 w 12193196"/>
              <a:gd name="connsiteY40" fmla="*/ 1116084 h 4738686"/>
              <a:gd name="connsiteX41" fmla="*/ 11466417 w 12193196"/>
              <a:gd name="connsiteY41" fmla="*/ 1117376 h 4738686"/>
              <a:gd name="connsiteX42" fmla="*/ 11436545 w 12193196"/>
              <a:gd name="connsiteY42" fmla="*/ 1122088 h 4738686"/>
              <a:gd name="connsiteX43" fmla="*/ 11379738 w 12193196"/>
              <a:gd name="connsiteY43" fmla="*/ 1058034 h 4738686"/>
              <a:gd name="connsiteX44" fmla="*/ 11472979 w 12193196"/>
              <a:gd name="connsiteY44" fmla="*/ 1058034 h 4738686"/>
              <a:gd name="connsiteX45" fmla="*/ 11472979 w 12193196"/>
              <a:gd name="connsiteY45" fmla="*/ 1055330 h 4738686"/>
              <a:gd name="connsiteX46" fmla="*/ 11409709 w 12193196"/>
              <a:gd name="connsiteY46" fmla="*/ 997750 h 4738686"/>
              <a:gd name="connsiteX47" fmla="*/ 9781426 w 12193196"/>
              <a:gd name="connsiteY47" fmla="*/ 997723 h 4738686"/>
              <a:gd name="connsiteX48" fmla="*/ 9724032 w 12193196"/>
              <a:gd name="connsiteY48" fmla="*/ 1038926 h 4738686"/>
              <a:gd name="connsiteX49" fmla="*/ 9765951 w 12193196"/>
              <a:gd name="connsiteY49" fmla="*/ 1082648 h 4738686"/>
              <a:gd name="connsiteX50" fmla="*/ 9795725 w 12193196"/>
              <a:gd name="connsiteY50" fmla="*/ 1108378 h 4738686"/>
              <a:gd name="connsiteX51" fmla="*/ 9770261 w 12193196"/>
              <a:gd name="connsiteY51" fmla="*/ 1124901 h 4738686"/>
              <a:gd name="connsiteX52" fmla="*/ 9728439 w 12193196"/>
              <a:gd name="connsiteY52" fmla="*/ 1110376 h 4738686"/>
              <a:gd name="connsiteX53" fmla="*/ 9724326 w 12193196"/>
              <a:gd name="connsiteY53" fmla="*/ 1107888 h 4738686"/>
              <a:gd name="connsiteX54" fmla="*/ 9724326 w 12193196"/>
              <a:gd name="connsiteY54" fmla="*/ 1137271 h 4738686"/>
              <a:gd name="connsiteX55" fmla="*/ 9727166 w 12193196"/>
              <a:gd name="connsiteY55" fmla="*/ 1137888 h 4738686"/>
              <a:gd name="connsiteX56" fmla="*/ 9768987 w 12193196"/>
              <a:gd name="connsiteY56" fmla="*/ 1142971 h 4738686"/>
              <a:gd name="connsiteX57" fmla="*/ 9830593 w 12193196"/>
              <a:gd name="connsiteY57" fmla="*/ 1100631 h 4738686"/>
              <a:gd name="connsiteX58" fmla="*/ 9786911 w 12193196"/>
              <a:gd name="connsiteY58" fmla="*/ 1052913 h 4738686"/>
              <a:gd name="connsiteX59" fmla="*/ 9786911 w 12193196"/>
              <a:gd name="connsiteY59" fmla="*/ 1052884 h 4738686"/>
              <a:gd name="connsiteX60" fmla="*/ 9758899 w 12193196"/>
              <a:gd name="connsiteY60" fmla="*/ 1028779 h 4738686"/>
              <a:gd name="connsiteX61" fmla="*/ 9779075 w 12193196"/>
              <a:gd name="connsiteY61" fmla="*/ 1015714 h 4738686"/>
              <a:gd name="connsiteX62" fmla="*/ 9814824 w 12193196"/>
              <a:gd name="connsiteY62" fmla="*/ 1028006 h 4738686"/>
              <a:gd name="connsiteX63" fmla="*/ 9820799 w 12193196"/>
              <a:gd name="connsiteY63" fmla="*/ 1031649 h 4738686"/>
              <a:gd name="connsiteX64" fmla="*/ 9820799 w 12193196"/>
              <a:gd name="connsiteY64" fmla="*/ 1003079 h 4738686"/>
              <a:gd name="connsiteX65" fmla="*/ 9816097 w 12193196"/>
              <a:gd name="connsiteY65" fmla="*/ 1002101 h 4738686"/>
              <a:gd name="connsiteX66" fmla="*/ 9781426 w 12193196"/>
              <a:gd name="connsiteY66" fmla="*/ 997723 h 4738686"/>
              <a:gd name="connsiteX67" fmla="*/ 10913830 w 12193196"/>
              <a:gd name="connsiteY67" fmla="*/ 997682 h 4738686"/>
              <a:gd name="connsiteX68" fmla="*/ 10842430 w 12193196"/>
              <a:gd name="connsiteY68" fmla="*/ 1065566 h 4738686"/>
              <a:gd name="connsiteX69" fmla="*/ 10925289 w 12193196"/>
              <a:gd name="connsiteY69" fmla="*/ 1142940 h 4738686"/>
              <a:gd name="connsiteX70" fmla="*/ 10971909 w 12193196"/>
              <a:gd name="connsiteY70" fmla="*/ 1135104 h 4738686"/>
              <a:gd name="connsiteX71" fmla="*/ 10974162 w 12193196"/>
              <a:gd name="connsiteY71" fmla="*/ 1134399 h 4738686"/>
              <a:gd name="connsiteX72" fmla="*/ 10974162 w 12193196"/>
              <a:gd name="connsiteY72" fmla="*/ 1115976 h 4738686"/>
              <a:gd name="connsiteX73" fmla="*/ 10970538 w 12193196"/>
              <a:gd name="connsiteY73" fmla="*/ 1117289 h 4738686"/>
              <a:gd name="connsiteX74" fmla="*/ 10940666 w 12193196"/>
              <a:gd name="connsiteY74" fmla="*/ 1122000 h 4738686"/>
              <a:gd name="connsiteX75" fmla="*/ 10883957 w 12193196"/>
              <a:gd name="connsiteY75" fmla="*/ 1057926 h 4738686"/>
              <a:gd name="connsiteX76" fmla="*/ 10977100 w 12193196"/>
              <a:gd name="connsiteY76" fmla="*/ 1057926 h 4738686"/>
              <a:gd name="connsiteX77" fmla="*/ 10977100 w 12193196"/>
              <a:gd name="connsiteY77" fmla="*/ 1055242 h 4738686"/>
              <a:gd name="connsiteX78" fmla="*/ 10913830 w 12193196"/>
              <a:gd name="connsiteY78" fmla="*/ 997682 h 4738686"/>
              <a:gd name="connsiteX79" fmla="*/ 10351643 w 12193196"/>
              <a:gd name="connsiteY79" fmla="*/ 997682 h 4738686"/>
              <a:gd name="connsiteX80" fmla="*/ 10280145 w 12193196"/>
              <a:gd name="connsiteY80" fmla="*/ 1065566 h 4738686"/>
              <a:gd name="connsiteX81" fmla="*/ 10363102 w 12193196"/>
              <a:gd name="connsiteY81" fmla="*/ 1142940 h 4738686"/>
              <a:gd name="connsiteX82" fmla="*/ 10409722 w 12193196"/>
              <a:gd name="connsiteY82" fmla="*/ 1135104 h 4738686"/>
              <a:gd name="connsiteX83" fmla="*/ 10411975 w 12193196"/>
              <a:gd name="connsiteY83" fmla="*/ 1134399 h 4738686"/>
              <a:gd name="connsiteX84" fmla="*/ 10411975 w 12193196"/>
              <a:gd name="connsiteY84" fmla="*/ 1115976 h 4738686"/>
              <a:gd name="connsiteX85" fmla="*/ 10408351 w 12193196"/>
              <a:gd name="connsiteY85" fmla="*/ 1117289 h 4738686"/>
              <a:gd name="connsiteX86" fmla="*/ 10378479 w 12193196"/>
              <a:gd name="connsiteY86" fmla="*/ 1122000 h 4738686"/>
              <a:gd name="connsiteX87" fmla="*/ 10321672 w 12193196"/>
              <a:gd name="connsiteY87" fmla="*/ 1057926 h 4738686"/>
              <a:gd name="connsiteX88" fmla="*/ 10414913 w 12193196"/>
              <a:gd name="connsiteY88" fmla="*/ 1057926 h 4738686"/>
              <a:gd name="connsiteX89" fmla="*/ 10414913 w 12193196"/>
              <a:gd name="connsiteY89" fmla="*/ 1055242 h 4738686"/>
              <a:gd name="connsiteX90" fmla="*/ 10351643 w 12193196"/>
              <a:gd name="connsiteY90" fmla="*/ 997682 h 4738686"/>
              <a:gd name="connsiteX91" fmla="*/ 10104241 w 12193196"/>
              <a:gd name="connsiteY91" fmla="*/ 997212 h 4738686"/>
              <a:gd name="connsiteX92" fmla="*/ 10101107 w 12193196"/>
              <a:gd name="connsiteY92" fmla="*/ 997702 h 4738686"/>
              <a:gd name="connsiteX93" fmla="*/ 10040873 w 12193196"/>
              <a:gd name="connsiteY93" fmla="*/ 1007280 h 4738686"/>
              <a:gd name="connsiteX94" fmla="*/ 10040873 w 12193196"/>
              <a:gd name="connsiteY94" fmla="*/ 1017937 h 4738686"/>
              <a:gd name="connsiteX95" fmla="*/ 10043517 w 12193196"/>
              <a:gd name="connsiteY95" fmla="*/ 1018005 h 4738686"/>
              <a:gd name="connsiteX96" fmla="*/ 10066142 w 12193196"/>
              <a:gd name="connsiteY96" fmla="*/ 1040865 h 4738686"/>
              <a:gd name="connsiteX97" fmla="*/ 10066142 w 12193196"/>
              <a:gd name="connsiteY97" fmla="*/ 1139787 h 4738686"/>
              <a:gd name="connsiteX98" fmla="*/ 10104241 w 12193196"/>
              <a:gd name="connsiteY98" fmla="*/ 1139787 h 4738686"/>
              <a:gd name="connsiteX99" fmla="*/ 9914333 w 12193196"/>
              <a:gd name="connsiteY99" fmla="*/ 997212 h 4738686"/>
              <a:gd name="connsiteX100" fmla="*/ 9911199 w 12193196"/>
              <a:gd name="connsiteY100" fmla="*/ 997703 h 4738686"/>
              <a:gd name="connsiteX101" fmla="*/ 9850377 w 12193196"/>
              <a:gd name="connsiteY101" fmla="*/ 1007280 h 4738686"/>
              <a:gd name="connsiteX102" fmla="*/ 9850377 w 12193196"/>
              <a:gd name="connsiteY102" fmla="*/ 1017937 h 4738686"/>
              <a:gd name="connsiteX103" fmla="*/ 9853021 w 12193196"/>
              <a:gd name="connsiteY103" fmla="*/ 1018005 h 4738686"/>
              <a:gd name="connsiteX104" fmla="*/ 9875940 w 12193196"/>
              <a:gd name="connsiteY104" fmla="*/ 1040865 h 4738686"/>
              <a:gd name="connsiteX105" fmla="*/ 9875940 w 12193196"/>
              <a:gd name="connsiteY105" fmla="*/ 1198327 h 4738686"/>
              <a:gd name="connsiteX106" fmla="*/ 9914039 w 12193196"/>
              <a:gd name="connsiteY106" fmla="*/ 1198327 h 4738686"/>
              <a:gd name="connsiteX107" fmla="*/ 9914039 w 12193196"/>
              <a:gd name="connsiteY107" fmla="*/ 1126594 h 4738686"/>
              <a:gd name="connsiteX108" fmla="*/ 9953216 w 12193196"/>
              <a:gd name="connsiteY108" fmla="*/ 1142940 h 4738686"/>
              <a:gd name="connsiteX109" fmla="*/ 10014234 w 12193196"/>
              <a:gd name="connsiteY109" fmla="*/ 1068171 h 4738686"/>
              <a:gd name="connsiteX110" fmla="*/ 9954587 w 12193196"/>
              <a:gd name="connsiteY110" fmla="*/ 997654 h 4738686"/>
              <a:gd name="connsiteX111" fmla="*/ 9954587 w 12193196"/>
              <a:gd name="connsiteY111" fmla="*/ 997682 h 4738686"/>
              <a:gd name="connsiteX112" fmla="*/ 9914333 w 12193196"/>
              <a:gd name="connsiteY112" fmla="*/ 1017339 h 4738686"/>
              <a:gd name="connsiteX113" fmla="*/ 9585052 w 12193196"/>
              <a:gd name="connsiteY113" fmla="*/ 997212 h 4738686"/>
              <a:gd name="connsiteX114" fmla="*/ 9581918 w 12193196"/>
              <a:gd name="connsiteY114" fmla="*/ 997703 h 4738686"/>
              <a:gd name="connsiteX115" fmla="*/ 9520704 w 12193196"/>
              <a:gd name="connsiteY115" fmla="*/ 1007280 h 4738686"/>
              <a:gd name="connsiteX116" fmla="*/ 9520704 w 12193196"/>
              <a:gd name="connsiteY116" fmla="*/ 1017986 h 4738686"/>
              <a:gd name="connsiteX117" fmla="*/ 9523348 w 12193196"/>
              <a:gd name="connsiteY117" fmla="*/ 1017986 h 4738686"/>
              <a:gd name="connsiteX118" fmla="*/ 9546952 w 12193196"/>
              <a:gd name="connsiteY118" fmla="*/ 1040846 h 4738686"/>
              <a:gd name="connsiteX119" fmla="*/ 9546952 w 12193196"/>
              <a:gd name="connsiteY119" fmla="*/ 1139767 h 4738686"/>
              <a:gd name="connsiteX120" fmla="*/ 9585052 w 12193196"/>
              <a:gd name="connsiteY120" fmla="*/ 1139767 h 4738686"/>
              <a:gd name="connsiteX121" fmla="*/ 9585052 w 12193196"/>
              <a:gd name="connsiteY121" fmla="*/ 1066967 h 4738686"/>
              <a:gd name="connsiteX122" fmla="*/ 9622661 w 12193196"/>
              <a:gd name="connsiteY122" fmla="*/ 1022628 h 4738686"/>
              <a:gd name="connsiteX123" fmla="*/ 9641858 w 12193196"/>
              <a:gd name="connsiteY123" fmla="*/ 1062687 h 4738686"/>
              <a:gd name="connsiteX124" fmla="*/ 9641858 w 12193196"/>
              <a:gd name="connsiteY124" fmla="*/ 1139767 h 4738686"/>
              <a:gd name="connsiteX125" fmla="*/ 9680055 w 12193196"/>
              <a:gd name="connsiteY125" fmla="*/ 1139767 h 4738686"/>
              <a:gd name="connsiteX126" fmla="*/ 9680055 w 12193196"/>
              <a:gd name="connsiteY126" fmla="*/ 1040866 h 4738686"/>
              <a:gd name="connsiteX127" fmla="*/ 9637647 w 12193196"/>
              <a:gd name="connsiteY127" fmla="*/ 997682 h 4738686"/>
              <a:gd name="connsiteX128" fmla="*/ 9585052 w 12193196"/>
              <a:gd name="connsiteY128" fmla="*/ 1028230 h 4738686"/>
              <a:gd name="connsiteX129" fmla="*/ 10204730 w 12193196"/>
              <a:gd name="connsiteY129" fmla="*/ 997212 h 4738686"/>
              <a:gd name="connsiteX130" fmla="*/ 10201596 w 12193196"/>
              <a:gd name="connsiteY130" fmla="*/ 997702 h 4738686"/>
              <a:gd name="connsiteX131" fmla="*/ 10140774 w 12193196"/>
              <a:gd name="connsiteY131" fmla="*/ 1007280 h 4738686"/>
              <a:gd name="connsiteX132" fmla="*/ 10140774 w 12193196"/>
              <a:gd name="connsiteY132" fmla="*/ 1017985 h 4738686"/>
              <a:gd name="connsiteX133" fmla="*/ 10143418 w 12193196"/>
              <a:gd name="connsiteY133" fmla="*/ 1017985 h 4738686"/>
              <a:gd name="connsiteX134" fmla="*/ 10166631 w 12193196"/>
              <a:gd name="connsiteY134" fmla="*/ 1040845 h 4738686"/>
              <a:gd name="connsiteX135" fmla="*/ 10166631 w 12193196"/>
              <a:gd name="connsiteY135" fmla="*/ 1139766 h 4738686"/>
              <a:gd name="connsiteX136" fmla="*/ 10204730 w 12193196"/>
              <a:gd name="connsiteY136" fmla="*/ 1139766 h 4738686"/>
              <a:gd name="connsiteX137" fmla="*/ 10204730 w 12193196"/>
              <a:gd name="connsiteY137" fmla="*/ 1068455 h 4738686"/>
              <a:gd name="connsiteX138" fmla="*/ 10237749 w 12193196"/>
              <a:gd name="connsiteY138" fmla="*/ 1028396 h 4738686"/>
              <a:gd name="connsiteX139" fmla="*/ 10244592 w 12193196"/>
              <a:gd name="connsiteY139" fmla="*/ 1028377 h 4738686"/>
              <a:gd name="connsiteX140" fmla="*/ 10257815 w 12193196"/>
              <a:gd name="connsiteY140" fmla="*/ 1030933 h 4738686"/>
              <a:gd name="connsiteX141" fmla="*/ 10263985 w 12193196"/>
              <a:gd name="connsiteY141" fmla="*/ 1032667 h 4738686"/>
              <a:gd name="connsiteX142" fmla="*/ 10263985 w 12193196"/>
              <a:gd name="connsiteY142" fmla="*/ 1029112 h 4738686"/>
              <a:gd name="connsiteX143" fmla="*/ 10263985 w 12193196"/>
              <a:gd name="connsiteY143" fmla="*/ 999484 h 4738686"/>
              <a:gd name="connsiteX144" fmla="*/ 10261732 w 12193196"/>
              <a:gd name="connsiteY144" fmla="*/ 999141 h 4738686"/>
              <a:gd name="connsiteX145" fmla="*/ 10243613 w 12193196"/>
              <a:gd name="connsiteY145" fmla="*/ 997682 h 4738686"/>
              <a:gd name="connsiteX146" fmla="*/ 10204730 w 12193196"/>
              <a:gd name="connsiteY146" fmla="*/ 1025889 h 4738686"/>
              <a:gd name="connsiteX147" fmla="*/ 10548800 w 12193196"/>
              <a:gd name="connsiteY147" fmla="*/ 957712 h 4738686"/>
              <a:gd name="connsiteX148" fmla="*/ 10548800 w 12193196"/>
              <a:gd name="connsiteY148" fmla="*/ 1000943 h 4738686"/>
              <a:gd name="connsiteX149" fmla="*/ 10523237 w 12193196"/>
              <a:gd name="connsiteY149" fmla="*/ 1000943 h 4738686"/>
              <a:gd name="connsiteX150" fmla="*/ 10523237 w 12193196"/>
              <a:gd name="connsiteY150" fmla="*/ 1017828 h 4738686"/>
              <a:gd name="connsiteX151" fmla="*/ 10548800 w 12193196"/>
              <a:gd name="connsiteY151" fmla="*/ 1017828 h 4738686"/>
              <a:gd name="connsiteX152" fmla="*/ 10548800 w 12193196"/>
              <a:gd name="connsiteY152" fmla="*/ 1103283 h 4738686"/>
              <a:gd name="connsiteX153" fmla="*/ 10601199 w 12193196"/>
              <a:gd name="connsiteY153" fmla="*/ 1143028 h 4738686"/>
              <a:gd name="connsiteX154" fmla="*/ 10623627 w 12193196"/>
              <a:gd name="connsiteY154" fmla="*/ 1140697 h 4738686"/>
              <a:gd name="connsiteX155" fmla="*/ 10625880 w 12193196"/>
              <a:gd name="connsiteY155" fmla="*/ 1140364 h 4738686"/>
              <a:gd name="connsiteX156" fmla="*/ 10625880 w 12193196"/>
              <a:gd name="connsiteY156" fmla="*/ 1123146 h 4738686"/>
              <a:gd name="connsiteX157" fmla="*/ 10622648 w 12193196"/>
              <a:gd name="connsiteY157" fmla="*/ 1123880 h 4738686"/>
              <a:gd name="connsiteX158" fmla="*/ 10611091 w 12193196"/>
              <a:gd name="connsiteY158" fmla="*/ 1124977 h 4738686"/>
              <a:gd name="connsiteX159" fmla="*/ 10586899 w 12193196"/>
              <a:gd name="connsiteY159" fmla="*/ 1098690 h 4738686"/>
              <a:gd name="connsiteX160" fmla="*/ 10586899 w 12193196"/>
              <a:gd name="connsiteY160" fmla="*/ 1017809 h 4738686"/>
              <a:gd name="connsiteX161" fmla="*/ 10629798 w 12193196"/>
              <a:gd name="connsiteY161" fmla="*/ 1017809 h 4738686"/>
              <a:gd name="connsiteX162" fmla="*/ 10629798 w 12193196"/>
              <a:gd name="connsiteY162" fmla="*/ 1000923 h 4738686"/>
              <a:gd name="connsiteX163" fmla="*/ 10586899 w 12193196"/>
              <a:gd name="connsiteY163" fmla="*/ 1000923 h 4738686"/>
              <a:gd name="connsiteX164" fmla="*/ 10586899 w 12193196"/>
              <a:gd name="connsiteY164" fmla="*/ 957712 h 4738686"/>
              <a:gd name="connsiteX165" fmla="*/ 11683359 w 12193196"/>
              <a:gd name="connsiteY165" fmla="*/ 957623 h 4738686"/>
              <a:gd name="connsiteX166" fmla="*/ 11683359 w 12193196"/>
              <a:gd name="connsiteY166" fmla="*/ 1000923 h 4738686"/>
              <a:gd name="connsiteX167" fmla="*/ 11657796 w 12193196"/>
              <a:gd name="connsiteY167" fmla="*/ 1000923 h 4738686"/>
              <a:gd name="connsiteX168" fmla="*/ 11657796 w 12193196"/>
              <a:gd name="connsiteY168" fmla="*/ 1017808 h 4738686"/>
              <a:gd name="connsiteX169" fmla="*/ 11683359 w 12193196"/>
              <a:gd name="connsiteY169" fmla="*/ 1017808 h 4738686"/>
              <a:gd name="connsiteX170" fmla="*/ 11683359 w 12193196"/>
              <a:gd name="connsiteY170" fmla="*/ 1103263 h 4738686"/>
              <a:gd name="connsiteX171" fmla="*/ 11735758 w 12193196"/>
              <a:gd name="connsiteY171" fmla="*/ 1143007 h 4738686"/>
              <a:gd name="connsiteX172" fmla="*/ 11758089 w 12193196"/>
              <a:gd name="connsiteY172" fmla="*/ 1140676 h 4738686"/>
              <a:gd name="connsiteX173" fmla="*/ 11760439 w 12193196"/>
              <a:gd name="connsiteY173" fmla="*/ 1140343 h 4738686"/>
              <a:gd name="connsiteX174" fmla="*/ 11760439 w 12193196"/>
              <a:gd name="connsiteY174" fmla="*/ 1123145 h 4738686"/>
              <a:gd name="connsiteX175" fmla="*/ 11757109 w 12193196"/>
              <a:gd name="connsiteY175" fmla="*/ 1123879 h 4738686"/>
              <a:gd name="connsiteX176" fmla="*/ 11745650 w 12193196"/>
              <a:gd name="connsiteY176" fmla="*/ 1124976 h 4738686"/>
              <a:gd name="connsiteX177" fmla="*/ 11721458 w 12193196"/>
              <a:gd name="connsiteY177" fmla="*/ 1098689 h 4738686"/>
              <a:gd name="connsiteX178" fmla="*/ 11721458 w 12193196"/>
              <a:gd name="connsiteY178" fmla="*/ 1017808 h 4738686"/>
              <a:gd name="connsiteX179" fmla="*/ 11764357 w 12193196"/>
              <a:gd name="connsiteY179" fmla="*/ 1017808 h 4738686"/>
              <a:gd name="connsiteX180" fmla="*/ 11764357 w 12193196"/>
              <a:gd name="connsiteY180" fmla="*/ 1000923 h 4738686"/>
              <a:gd name="connsiteX181" fmla="*/ 11721458 w 12193196"/>
              <a:gd name="connsiteY181" fmla="*/ 1000923 h 4738686"/>
              <a:gd name="connsiteX182" fmla="*/ 11721458 w 12193196"/>
              <a:gd name="connsiteY182" fmla="*/ 957623 h 4738686"/>
              <a:gd name="connsiteX183" fmla="*/ 11073573 w 12193196"/>
              <a:gd name="connsiteY183" fmla="*/ 941062 h 4738686"/>
              <a:gd name="connsiteX184" fmla="*/ 11073573 w 12193196"/>
              <a:gd name="connsiteY184" fmla="*/ 952413 h 4738686"/>
              <a:gd name="connsiteX185" fmla="*/ 11081212 w 12193196"/>
              <a:gd name="connsiteY185" fmla="*/ 953686 h 4738686"/>
              <a:gd name="connsiteX186" fmla="*/ 11106384 w 12193196"/>
              <a:gd name="connsiteY186" fmla="*/ 980541 h 4738686"/>
              <a:gd name="connsiteX187" fmla="*/ 11106384 w 12193196"/>
              <a:gd name="connsiteY187" fmla="*/ 1139765 h 4738686"/>
              <a:gd name="connsiteX188" fmla="*/ 11147323 w 12193196"/>
              <a:gd name="connsiteY188" fmla="*/ 1139765 h 4738686"/>
              <a:gd name="connsiteX189" fmla="*/ 11147323 w 12193196"/>
              <a:gd name="connsiteY189" fmla="*/ 981708 h 4738686"/>
              <a:gd name="connsiteX190" fmla="*/ 11251827 w 12193196"/>
              <a:gd name="connsiteY190" fmla="*/ 1139765 h 4738686"/>
              <a:gd name="connsiteX191" fmla="*/ 11302267 w 12193196"/>
              <a:gd name="connsiteY191" fmla="*/ 1139765 h 4738686"/>
              <a:gd name="connsiteX192" fmla="*/ 11302267 w 12193196"/>
              <a:gd name="connsiteY192" fmla="*/ 941062 h 4738686"/>
              <a:gd name="connsiteX193" fmla="*/ 11299623 w 12193196"/>
              <a:gd name="connsiteY193" fmla="*/ 941062 h 4738686"/>
              <a:gd name="connsiteX194" fmla="*/ 11261328 w 12193196"/>
              <a:gd name="connsiteY194" fmla="*/ 941062 h 4738686"/>
              <a:gd name="connsiteX195" fmla="*/ 11261328 w 12193196"/>
              <a:gd name="connsiteY195" fmla="*/ 1091990 h 4738686"/>
              <a:gd name="connsiteX196" fmla="*/ 11161721 w 12193196"/>
              <a:gd name="connsiteY196" fmla="*/ 941062 h 4738686"/>
              <a:gd name="connsiteX197" fmla="*/ 10085829 w 12193196"/>
              <a:gd name="connsiteY197" fmla="*/ 939103 h 4738686"/>
              <a:gd name="connsiteX198" fmla="*/ 10062691 w 12193196"/>
              <a:gd name="connsiteY198" fmla="*/ 957273 h 4738686"/>
              <a:gd name="connsiteX199" fmla="*/ 10080861 w 12193196"/>
              <a:gd name="connsiteY199" fmla="*/ 980411 h 4738686"/>
              <a:gd name="connsiteX200" fmla="*/ 10085535 w 12193196"/>
              <a:gd name="connsiteY200" fmla="*/ 980444 h 4738686"/>
              <a:gd name="connsiteX201" fmla="*/ 10085535 w 12193196"/>
              <a:gd name="connsiteY201" fmla="*/ 980415 h 4738686"/>
              <a:gd name="connsiteX202" fmla="*/ 10109531 w 12193196"/>
              <a:gd name="connsiteY202" fmla="*/ 959583 h 4738686"/>
              <a:gd name="connsiteX203" fmla="*/ 10085829 w 12193196"/>
              <a:gd name="connsiteY203" fmla="*/ 939103 h 4738686"/>
              <a:gd name="connsiteX204" fmla="*/ 9480646 w 12193196"/>
              <a:gd name="connsiteY204" fmla="*/ 937655 h 4738686"/>
              <a:gd name="connsiteX205" fmla="*/ 9477708 w 12193196"/>
              <a:gd name="connsiteY205" fmla="*/ 937919 h 4738686"/>
              <a:gd name="connsiteX206" fmla="*/ 9402293 w 12193196"/>
              <a:gd name="connsiteY206" fmla="*/ 944775 h 4738686"/>
              <a:gd name="connsiteX207" fmla="*/ 9402293 w 12193196"/>
              <a:gd name="connsiteY207" fmla="*/ 955931 h 4738686"/>
              <a:gd name="connsiteX208" fmla="*/ 9404644 w 12193196"/>
              <a:gd name="connsiteY208" fmla="*/ 956225 h 4738686"/>
              <a:gd name="connsiteX209" fmla="*/ 9435006 w 12193196"/>
              <a:gd name="connsiteY209" fmla="*/ 981690 h 4738686"/>
              <a:gd name="connsiteX210" fmla="*/ 9435006 w 12193196"/>
              <a:gd name="connsiteY210" fmla="*/ 1139748 h 4738686"/>
              <a:gd name="connsiteX211" fmla="*/ 9480646 w 12193196"/>
              <a:gd name="connsiteY211" fmla="*/ 1139748 h 4738686"/>
              <a:gd name="connsiteX212" fmla="*/ 10710404 w 12193196"/>
              <a:gd name="connsiteY212" fmla="*/ 932962 h 4738686"/>
              <a:gd name="connsiteX213" fmla="*/ 10707368 w 12193196"/>
              <a:gd name="connsiteY213" fmla="*/ 933364 h 4738686"/>
              <a:gd name="connsiteX214" fmla="*/ 10646644 w 12193196"/>
              <a:gd name="connsiteY214" fmla="*/ 940827 h 4738686"/>
              <a:gd name="connsiteX215" fmla="*/ 10646644 w 12193196"/>
              <a:gd name="connsiteY215" fmla="*/ 951600 h 4738686"/>
              <a:gd name="connsiteX216" fmla="*/ 10649288 w 12193196"/>
              <a:gd name="connsiteY216" fmla="*/ 951688 h 4738686"/>
              <a:gd name="connsiteX217" fmla="*/ 10672207 w 12193196"/>
              <a:gd name="connsiteY217" fmla="*/ 975146 h 4738686"/>
              <a:gd name="connsiteX218" fmla="*/ 10672207 w 12193196"/>
              <a:gd name="connsiteY218" fmla="*/ 1139766 h 4738686"/>
              <a:gd name="connsiteX219" fmla="*/ 10710404 w 12193196"/>
              <a:gd name="connsiteY219" fmla="*/ 1139766 h 4738686"/>
              <a:gd name="connsiteX220" fmla="*/ 10710404 w 12193196"/>
              <a:gd name="connsiteY220" fmla="*/ 1068719 h 4738686"/>
              <a:gd name="connsiteX221" fmla="*/ 10746251 w 12193196"/>
              <a:gd name="connsiteY221" fmla="*/ 1022628 h 4738686"/>
              <a:gd name="connsiteX222" fmla="*/ 10767504 w 12193196"/>
              <a:gd name="connsiteY222" fmla="*/ 1052657 h 4738686"/>
              <a:gd name="connsiteX223" fmla="*/ 10767504 w 12193196"/>
              <a:gd name="connsiteY223" fmla="*/ 1139766 h 4738686"/>
              <a:gd name="connsiteX224" fmla="*/ 10805604 w 12193196"/>
              <a:gd name="connsiteY224" fmla="*/ 1139766 h 4738686"/>
              <a:gd name="connsiteX225" fmla="*/ 10805604 w 12193196"/>
              <a:gd name="connsiteY225" fmla="*/ 1048347 h 4738686"/>
              <a:gd name="connsiteX226" fmla="*/ 10762705 w 12193196"/>
              <a:gd name="connsiteY226" fmla="*/ 997682 h 4738686"/>
              <a:gd name="connsiteX227" fmla="*/ 10710404 w 12193196"/>
              <a:gd name="connsiteY227" fmla="*/ 1028093 h 4738686"/>
              <a:gd name="connsiteX228" fmla="*/ 11691292 w 12193196"/>
              <a:gd name="connsiteY228" fmla="*/ 901218 h 4738686"/>
              <a:gd name="connsiteX229" fmla="*/ 11642419 w 12193196"/>
              <a:gd name="connsiteY229" fmla="*/ 957691 h 4738686"/>
              <a:gd name="connsiteX230" fmla="*/ 11682771 w 12193196"/>
              <a:gd name="connsiteY230" fmla="*/ 957691 h 4738686"/>
              <a:gd name="connsiteX231" fmla="*/ 11731644 w 12193196"/>
              <a:gd name="connsiteY231" fmla="*/ 901218 h 4738686"/>
              <a:gd name="connsiteX232" fmla="*/ 10547331 w 12193196"/>
              <a:gd name="connsiteY232" fmla="*/ 583241 h 4738686"/>
              <a:gd name="connsiteX233" fmla="*/ 10606292 w 12193196"/>
              <a:gd name="connsiteY233" fmla="*/ 728608 h 4738686"/>
              <a:gd name="connsiteX234" fmla="*/ 10488370 w 12193196"/>
              <a:gd name="connsiteY234" fmla="*/ 728608 h 4738686"/>
              <a:gd name="connsiteX235" fmla="*/ 11138508 w 12193196"/>
              <a:gd name="connsiteY235" fmla="*/ 528864 h 4738686"/>
              <a:gd name="connsiteX236" fmla="*/ 11138508 w 12193196"/>
              <a:gd name="connsiteY236" fmla="*/ 848508 h 4738686"/>
              <a:gd name="connsiteX237" fmla="*/ 11223130 w 12193196"/>
              <a:gd name="connsiteY237" fmla="*/ 848508 h 4738686"/>
              <a:gd name="connsiteX238" fmla="*/ 11223130 w 12193196"/>
              <a:gd name="connsiteY238" fmla="*/ 707844 h 4738686"/>
              <a:gd name="connsiteX239" fmla="*/ 11394136 w 12193196"/>
              <a:gd name="connsiteY239" fmla="*/ 707844 h 4738686"/>
              <a:gd name="connsiteX240" fmla="*/ 11394136 w 12193196"/>
              <a:gd name="connsiteY240" fmla="*/ 848508 h 4738686"/>
              <a:gd name="connsiteX241" fmla="*/ 11478856 w 12193196"/>
              <a:gd name="connsiteY241" fmla="*/ 848508 h 4738686"/>
              <a:gd name="connsiteX242" fmla="*/ 11478856 w 12193196"/>
              <a:gd name="connsiteY242" fmla="*/ 528864 h 4738686"/>
              <a:gd name="connsiteX243" fmla="*/ 11394136 w 12193196"/>
              <a:gd name="connsiteY243" fmla="*/ 528864 h 4738686"/>
              <a:gd name="connsiteX244" fmla="*/ 11394136 w 12193196"/>
              <a:gd name="connsiteY244" fmla="*/ 656678 h 4738686"/>
              <a:gd name="connsiteX245" fmla="*/ 11223130 w 12193196"/>
              <a:gd name="connsiteY245" fmla="*/ 656678 h 4738686"/>
              <a:gd name="connsiteX246" fmla="*/ 11223130 w 12193196"/>
              <a:gd name="connsiteY246" fmla="*/ 528864 h 4738686"/>
              <a:gd name="connsiteX247" fmla="*/ 10075937 w 12193196"/>
              <a:gd name="connsiteY247" fmla="*/ 528864 h 4738686"/>
              <a:gd name="connsiteX248" fmla="*/ 10075937 w 12193196"/>
              <a:gd name="connsiteY248" fmla="*/ 583241 h 4738686"/>
              <a:gd name="connsiteX249" fmla="*/ 10205416 w 12193196"/>
              <a:gd name="connsiteY249" fmla="*/ 583241 h 4738686"/>
              <a:gd name="connsiteX250" fmla="*/ 10205416 w 12193196"/>
              <a:gd name="connsiteY250" fmla="*/ 848508 h 4738686"/>
              <a:gd name="connsiteX251" fmla="*/ 10290038 w 12193196"/>
              <a:gd name="connsiteY251" fmla="*/ 848508 h 4738686"/>
              <a:gd name="connsiteX252" fmla="*/ 10290038 w 12193196"/>
              <a:gd name="connsiteY252" fmla="*/ 583241 h 4738686"/>
              <a:gd name="connsiteX253" fmla="*/ 10419517 w 12193196"/>
              <a:gd name="connsiteY253" fmla="*/ 583241 h 4738686"/>
              <a:gd name="connsiteX254" fmla="*/ 10419517 w 12193196"/>
              <a:gd name="connsiteY254" fmla="*/ 528864 h 4738686"/>
              <a:gd name="connsiteX255" fmla="*/ 10075937 w 12193196"/>
              <a:gd name="connsiteY255" fmla="*/ 528864 h 4738686"/>
              <a:gd name="connsiteX256" fmla="*/ 10495421 w 12193196"/>
              <a:gd name="connsiteY256" fmla="*/ 528864 h 4738686"/>
              <a:gd name="connsiteX257" fmla="*/ 10346060 w 12193196"/>
              <a:gd name="connsiteY257" fmla="*/ 848508 h 4738686"/>
              <a:gd name="connsiteX258" fmla="*/ 10440280 w 12193196"/>
              <a:gd name="connsiteY258" fmla="*/ 848508 h 4738686"/>
              <a:gd name="connsiteX259" fmla="*/ 10467998 w 12193196"/>
              <a:gd name="connsiteY259" fmla="*/ 779773 h 4738686"/>
              <a:gd name="connsiteX260" fmla="*/ 10626663 w 12193196"/>
              <a:gd name="connsiteY260" fmla="*/ 779773 h 4738686"/>
              <a:gd name="connsiteX261" fmla="*/ 10654381 w 12193196"/>
              <a:gd name="connsiteY261" fmla="*/ 848508 h 4738686"/>
              <a:gd name="connsiteX262" fmla="*/ 10748699 w 12193196"/>
              <a:gd name="connsiteY262" fmla="*/ 848508 h 4738686"/>
              <a:gd name="connsiteX263" fmla="*/ 10599240 w 12193196"/>
              <a:gd name="connsiteY263" fmla="*/ 528864 h 4738686"/>
              <a:gd name="connsiteX264" fmla="*/ 10495421 w 12193196"/>
              <a:gd name="connsiteY264" fmla="*/ 528864 h 4738686"/>
              <a:gd name="connsiteX265" fmla="*/ 11545848 w 12193196"/>
              <a:gd name="connsiteY265" fmla="*/ 528864 h 4738686"/>
              <a:gd name="connsiteX266" fmla="*/ 11545848 w 12193196"/>
              <a:gd name="connsiteY266" fmla="*/ 848508 h 4738686"/>
              <a:gd name="connsiteX267" fmla="*/ 11630666 w 12193196"/>
              <a:gd name="connsiteY267" fmla="*/ 848508 h 4738686"/>
              <a:gd name="connsiteX268" fmla="*/ 11630666 w 12193196"/>
              <a:gd name="connsiteY268" fmla="*/ 528864 h 4738686"/>
              <a:gd name="connsiteX269" fmla="*/ 9553515 w 12193196"/>
              <a:gd name="connsiteY269" fmla="*/ 528864 h 4738686"/>
              <a:gd name="connsiteX270" fmla="*/ 9553515 w 12193196"/>
              <a:gd name="connsiteY270" fmla="*/ 848508 h 4738686"/>
              <a:gd name="connsiteX271" fmla="*/ 9638235 w 12193196"/>
              <a:gd name="connsiteY271" fmla="*/ 848508 h 4738686"/>
              <a:gd name="connsiteX272" fmla="*/ 9638235 w 12193196"/>
              <a:gd name="connsiteY272" fmla="*/ 707844 h 4738686"/>
              <a:gd name="connsiteX273" fmla="*/ 9809143 w 12193196"/>
              <a:gd name="connsiteY273" fmla="*/ 707844 h 4738686"/>
              <a:gd name="connsiteX274" fmla="*/ 9809143 w 12193196"/>
              <a:gd name="connsiteY274" fmla="*/ 848508 h 4738686"/>
              <a:gd name="connsiteX275" fmla="*/ 9893863 w 12193196"/>
              <a:gd name="connsiteY275" fmla="*/ 848508 h 4738686"/>
              <a:gd name="connsiteX276" fmla="*/ 9893863 w 12193196"/>
              <a:gd name="connsiteY276" fmla="*/ 528864 h 4738686"/>
              <a:gd name="connsiteX277" fmla="*/ 9809143 w 12193196"/>
              <a:gd name="connsiteY277" fmla="*/ 528864 h 4738686"/>
              <a:gd name="connsiteX278" fmla="*/ 9809143 w 12193196"/>
              <a:gd name="connsiteY278" fmla="*/ 656678 h 4738686"/>
              <a:gd name="connsiteX279" fmla="*/ 9638235 w 12193196"/>
              <a:gd name="connsiteY279" fmla="*/ 656678 h 4738686"/>
              <a:gd name="connsiteX280" fmla="*/ 9638235 w 12193196"/>
              <a:gd name="connsiteY280" fmla="*/ 528864 h 4738686"/>
              <a:gd name="connsiteX281" fmla="*/ 9960953 w 12193196"/>
              <a:gd name="connsiteY281" fmla="*/ 528864 h 4738686"/>
              <a:gd name="connsiteX282" fmla="*/ 9960953 w 12193196"/>
              <a:gd name="connsiteY282" fmla="*/ 848508 h 4738686"/>
              <a:gd name="connsiteX283" fmla="*/ 10045673 w 12193196"/>
              <a:gd name="connsiteY283" fmla="*/ 848508 h 4738686"/>
              <a:gd name="connsiteX284" fmla="*/ 10045673 w 12193196"/>
              <a:gd name="connsiteY284" fmla="*/ 528864 h 4738686"/>
              <a:gd name="connsiteX285" fmla="*/ 10929795 w 12193196"/>
              <a:gd name="connsiteY285" fmla="*/ 520972 h 4738686"/>
              <a:gd name="connsiteX286" fmla="*/ 10828914 w 12193196"/>
              <a:gd name="connsiteY286" fmla="*/ 537904 h 4738686"/>
              <a:gd name="connsiteX287" fmla="*/ 10756241 w 12193196"/>
              <a:gd name="connsiteY287" fmla="*/ 598756 h 4738686"/>
              <a:gd name="connsiteX288" fmla="*/ 10734302 w 12193196"/>
              <a:gd name="connsiteY288" fmla="*/ 691800 h 4738686"/>
              <a:gd name="connsiteX289" fmla="*/ 10745663 w 12193196"/>
              <a:gd name="connsiteY289" fmla="*/ 759871 h 4738686"/>
              <a:gd name="connsiteX290" fmla="*/ 10745663 w 12193196"/>
              <a:gd name="connsiteY290" fmla="*/ 759880 h 4738686"/>
              <a:gd name="connsiteX291" fmla="*/ 10836847 w 12193196"/>
              <a:gd name="connsiteY291" fmla="*/ 843130 h 4738686"/>
              <a:gd name="connsiteX292" fmla="*/ 10922840 w 12193196"/>
              <a:gd name="connsiteY292" fmla="*/ 856372 h 4738686"/>
              <a:gd name="connsiteX293" fmla="*/ 11031654 w 12193196"/>
              <a:gd name="connsiteY293" fmla="*/ 834140 h 4738686"/>
              <a:gd name="connsiteX294" fmla="*/ 11090810 w 12193196"/>
              <a:gd name="connsiteY294" fmla="*/ 763621 h 4738686"/>
              <a:gd name="connsiteX295" fmla="*/ 11095120 w 12193196"/>
              <a:gd name="connsiteY295" fmla="*/ 733318 h 4738686"/>
              <a:gd name="connsiteX296" fmla="*/ 11005895 w 12193196"/>
              <a:gd name="connsiteY296" fmla="*/ 733318 h 4738686"/>
              <a:gd name="connsiteX297" fmla="*/ 10998941 w 12193196"/>
              <a:gd name="connsiteY297" fmla="*/ 767598 h 4738686"/>
              <a:gd name="connsiteX298" fmla="*/ 10961919 w 12193196"/>
              <a:gd name="connsiteY298" fmla="*/ 800790 h 4738686"/>
              <a:gd name="connsiteX299" fmla="*/ 10922840 w 12193196"/>
              <a:gd name="connsiteY299" fmla="*/ 806873 h 4738686"/>
              <a:gd name="connsiteX300" fmla="*/ 10877395 w 12193196"/>
              <a:gd name="connsiteY300" fmla="*/ 798460 h 4738686"/>
              <a:gd name="connsiteX301" fmla="*/ 10831167 w 12193196"/>
              <a:gd name="connsiteY301" fmla="*/ 748009 h 4738686"/>
              <a:gd name="connsiteX302" fmla="*/ 10823037 w 12193196"/>
              <a:gd name="connsiteY302" fmla="*/ 691820 h 4738686"/>
              <a:gd name="connsiteX303" fmla="*/ 10834595 w 12193196"/>
              <a:gd name="connsiteY303" fmla="*/ 624553 h 4738686"/>
              <a:gd name="connsiteX304" fmla="*/ 10880921 w 12193196"/>
              <a:gd name="connsiteY304" fmla="*/ 577649 h 4738686"/>
              <a:gd name="connsiteX305" fmla="*/ 10922840 w 12193196"/>
              <a:gd name="connsiteY305" fmla="*/ 570431 h 4738686"/>
              <a:gd name="connsiteX306" fmla="*/ 10959862 w 12193196"/>
              <a:gd name="connsiteY306" fmla="*/ 575964 h 4738686"/>
              <a:gd name="connsiteX307" fmla="*/ 10999627 w 12193196"/>
              <a:gd name="connsiteY307" fmla="*/ 612928 h 4738686"/>
              <a:gd name="connsiteX308" fmla="*/ 11004230 w 12193196"/>
              <a:gd name="connsiteY308" fmla="*/ 637521 h 4738686"/>
              <a:gd name="connsiteX309" fmla="*/ 11093063 w 12193196"/>
              <a:gd name="connsiteY309" fmla="*/ 637521 h 4738686"/>
              <a:gd name="connsiteX310" fmla="*/ 11090027 w 12193196"/>
              <a:gd name="connsiteY310" fmla="*/ 617276 h 4738686"/>
              <a:gd name="connsiteX311" fmla="*/ 11029597 w 12193196"/>
              <a:gd name="connsiteY311" fmla="*/ 543409 h 4738686"/>
              <a:gd name="connsiteX312" fmla="*/ 10929795 w 12193196"/>
              <a:gd name="connsiteY312" fmla="*/ 520972 h 4738686"/>
              <a:gd name="connsiteX313" fmla="*/ 0 w 12193196"/>
              <a:gd name="connsiteY313" fmla="*/ 0 h 4738686"/>
              <a:gd name="connsiteX314" fmla="*/ 12193196 w 12193196"/>
              <a:gd name="connsiteY314" fmla="*/ 0 h 4738686"/>
              <a:gd name="connsiteX315" fmla="*/ 12193196 w 12193196"/>
              <a:gd name="connsiteY315" fmla="*/ 4738686 h 4738686"/>
              <a:gd name="connsiteX316" fmla="*/ 0 w 12193196"/>
              <a:gd name="connsiteY316" fmla="*/ 4738686 h 4738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Lst>
            <a:rect l="l" t="t" r="r" b="b"/>
            <a:pathLst>
              <a:path w="12193196" h="4738686">
                <a:moveTo>
                  <a:pt x="9943716" y="1018573"/>
                </a:moveTo>
                <a:lnTo>
                  <a:pt x="9943716" y="1018583"/>
                </a:lnTo>
                <a:cubicBezTo>
                  <a:pt x="9969768" y="1018583"/>
                  <a:pt x="9972804" y="1046888"/>
                  <a:pt x="9972804" y="1068171"/>
                </a:cubicBezTo>
                <a:cubicBezTo>
                  <a:pt x="9972804" y="1104410"/>
                  <a:pt x="9963402" y="1122040"/>
                  <a:pt x="9944107" y="1122040"/>
                </a:cubicBezTo>
                <a:cubicBezTo>
                  <a:pt x="9919230" y="1122040"/>
                  <a:pt x="9914039" y="1098847"/>
                  <a:pt x="9914039" y="1079406"/>
                </a:cubicBezTo>
                <a:lnTo>
                  <a:pt x="9914039" y="1067545"/>
                </a:lnTo>
                <a:cubicBezTo>
                  <a:pt x="9914039" y="1052854"/>
                  <a:pt x="9916977" y="1018573"/>
                  <a:pt x="9943716" y="1018573"/>
                </a:cubicBezTo>
                <a:close/>
                <a:moveTo>
                  <a:pt x="11408435" y="1012941"/>
                </a:moveTo>
                <a:cubicBezTo>
                  <a:pt x="11428807" y="1012941"/>
                  <a:pt x="11434096" y="1027633"/>
                  <a:pt x="11434684" y="1041128"/>
                </a:cubicBezTo>
                <a:lnTo>
                  <a:pt x="11379836" y="1041128"/>
                </a:lnTo>
                <a:cubicBezTo>
                  <a:pt x="11380159" y="1025534"/>
                  <a:pt x="11392843" y="1013033"/>
                  <a:pt x="11408435" y="1012941"/>
                </a:cubicBezTo>
                <a:close/>
                <a:moveTo>
                  <a:pt x="10350271" y="1012834"/>
                </a:moveTo>
                <a:cubicBezTo>
                  <a:pt x="10370741" y="1012834"/>
                  <a:pt x="10376030" y="1027584"/>
                  <a:pt x="10376618" y="1041021"/>
                </a:cubicBezTo>
                <a:lnTo>
                  <a:pt x="10321770" y="1041021"/>
                </a:lnTo>
                <a:cubicBezTo>
                  <a:pt x="10322093" y="1025467"/>
                  <a:pt x="10334714" y="1012983"/>
                  <a:pt x="10350271" y="1012834"/>
                </a:cubicBezTo>
                <a:close/>
                <a:moveTo>
                  <a:pt x="10912556" y="1012833"/>
                </a:moveTo>
                <a:cubicBezTo>
                  <a:pt x="10933026" y="1012833"/>
                  <a:pt x="10938217" y="1027584"/>
                  <a:pt x="10938805" y="1041021"/>
                </a:cubicBezTo>
                <a:lnTo>
                  <a:pt x="10883957" y="1041021"/>
                </a:lnTo>
                <a:cubicBezTo>
                  <a:pt x="10884290" y="1025434"/>
                  <a:pt x="10896964" y="1012941"/>
                  <a:pt x="10912556" y="1012833"/>
                </a:cubicBezTo>
                <a:close/>
                <a:moveTo>
                  <a:pt x="11605397" y="1000835"/>
                </a:moveTo>
                <a:lnTo>
                  <a:pt x="11568179" y="1043841"/>
                </a:lnTo>
                <a:lnTo>
                  <a:pt x="11535270" y="1000923"/>
                </a:lnTo>
                <a:lnTo>
                  <a:pt x="11476897" y="1000923"/>
                </a:lnTo>
                <a:lnTo>
                  <a:pt x="11476897" y="1011922"/>
                </a:lnTo>
                <a:lnTo>
                  <a:pt x="11479443" y="1012079"/>
                </a:lnTo>
                <a:cubicBezTo>
                  <a:pt x="11499326" y="1013430"/>
                  <a:pt x="11503831" y="1016976"/>
                  <a:pt x="11516074" y="1033136"/>
                </a:cubicBezTo>
                <a:lnTo>
                  <a:pt x="11539971" y="1064899"/>
                </a:lnTo>
                <a:lnTo>
                  <a:pt x="11500893" y="1110021"/>
                </a:lnTo>
                <a:lnTo>
                  <a:pt x="11541245" y="1110021"/>
                </a:lnTo>
                <a:lnTo>
                  <a:pt x="11558776" y="1089874"/>
                </a:lnTo>
                <a:lnTo>
                  <a:pt x="11596386" y="1139824"/>
                </a:lnTo>
                <a:lnTo>
                  <a:pt x="11641635" y="1139824"/>
                </a:lnTo>
                <a:lnTo>
                  <a:pt x="11569942" y="1046192"/>
                </a:lnTo>
                <a:lnTo>
                  <a:pt x="11606474" y="1046221"/>
                </a:lnTo>
                <a:lnTo>
                  <a:pt x="11645651" y="1000835"/>
                </a:lnTo>
                <a:close/>
                <a:moveTo>
                  <a:pt x="11409709" y="997750"/>
                </a:moveTo>
                <a:cubicBezTo>
                  <a:pt x="11362305" y="997750"/>
                  <a:pt x="11338211" y="1020600"/>
                  <a:pt x="11338211" y="1065684"/>
                </a:cubicBezTo>
                <a:cubicBezTo>
                  <a:pt x="11338211" y="1114066"/>
                  <a:pt x="11369259" y="1143008"/>
                  <a:pt x="11421168" y="1143008"/>
                </a:cubicBezTo>
                <a:cubicBezTo>
                  <a:pt x="11437024" y="1142934"/>
                  <a:pt x="11452764" y="1140308"/>
                  <a:pt x="11467788" y="1135231"/>
                </a:cubicBezTo>
                <a:lnTo>
                  <a:pt x="11470041" y="1134527"/>
                </a:lnTo>
                <a:lnTo>
                  <a:pt x="11470041" y="1116084"/>
                </a:lnTo>
                <a:lnTo>
                  <a:pt x="11466417" y="1117376"/>
                </a:lnTo>
                <a:cubicBezTo>
                  <a:pt x="11456779" y="1120531"/>
                  <a:pt x="11446691" y="1122122"/>
                  <a:pt x="11436545" y="1122088"/>
                </a:cubicBezTo>
                <a:cubicBezTo>
                  <a:pt x="11395801" y="1122088"/>
                  <a:pt x="11380620" y="1088181"/>
                  <a:pt x="11379738" y="1058034"/>
                </a:cubicBezTo>
                <a:lnTo>
                  <a:pt x="11472979" y="1058034"/>
                </a:lnTo>
                <a:lnTo>
                  <a:pt x="11472979" y="1055330"/>
                </a:lnTo>
                <a:cubicBezTo>
                  <a:pt x="11472979" y="1017133"/>
                  <a:pt x="11451726" y="997750"/>
                  <a:pt x="11409709" y="997750"/>
                </a:cubicBezTo>
                <a:close/>
                <a:moveTo>
                  <a:pt x="9781426" y="997723"/>
                </a:moveTo>
                <a:cubicBezTo>
                  <a:pt x="9745481" y="997723"/>
                  <a:pt x="9724032" y="1013119"/>
                  <a:pt x="9724032" y="1038926"/>
                </a:cubicBezTo>
                <a:cubicBezTo>
                  <a:pt x="9724032" y="1062100"/>
                  <a:pt x="9746265" y="1073031"/>
                  <a:pt x="9765951" y="1082648"/>
                </a:cubicBezTo>
                <a:cubicBezTo>
                  <a:pt x="9781230" y="1090161"/>
                  <a:pt x="9795725" y="1097203"/>
                  <a:pt x="9795725" y="1108378"/>
                </a:cubicBezTo>
                <a:cubicBezTo>
                  <a:pt x="9795725" y="1118877"/>
                  <a:pt x="9786421" y="1124901"/>
                  <a:pt x="9770261" y="1124901"/>
                </a:cubicBezTo>
                <a:cubicBezTo>
                  <a:pt x="9755255" y="1123971"/>
                  <a:pt x="9740791" y="1118948"/>
                  <a:pt x="9728439" y="1110376"/>
                </a:cubicBezTo>
                <a:lnTo>
                  <a:pt x="9724326" y="1107888"/>
                </a:lnTo>
                <a:lnTo>
                  <a:pt x="9724326" y="1137271"/>
                </a:lnTo>
                <a:lnTo>
                  <a:pt x="9727166" y="1137888"/>
                </a:lnTo>
                <a:cubicBezTo>
                  <a:pt x="9740855" y="1141241"/>
                  <a:pt x="9754894" y="1142947"/>
                  <a:pt x="9768987" y="1142971"/>
                </a:cubicBezTo>
                <a:cubicBezTo>
                  <a:pt x="9807576" y="1142971"/>
                  <a:pt x="9830593" y="1127134"/>
                  <a:pt x="9830593" y="1100631"/>
                </a:cubicBezTo>
                <a:cubicBezTo>
                  <a:pt x="9830593" y="1074372"/>
                  <a:pt x="9807381" y="1062982"/>
                  <a:pt x="9786911" y="1052913"/>
                </a:cubicBezTo>
                <a:lnTo>
                  <a:pt x="9786911" y="1052884"/>
                </a:lnTo>
                <a:cubicBezTo>
                  <a:pt x="9771828" y="1045527"/>
                  <a:pt x="9758899" y="1039172"/>
                  <a:pt x="9758899" y="1028779"/>
                </a:cubicBezTo>
                <a:cubicBezTo>
                  <a:pt x="9758899" y="1017026"/>
                  <a:pt x="9773003" y="1015714"/>
                  <a:pt x="9779075" y="1015714"/>
                </a:cubicBezTo>
                <a:cubicBezTo>
                  <a:pt x="9791882" y="1016511"/>
                  <a:pt x="9804235" y="1020760"/>
                  <a:pt x="9814824" y="1028006"/>
                </a:cubicBezTo>
                <a:lnTo>
                  <a:pt x="9820799" y="1031649"/>
                </a:lnTo>
                <a:lnTo>
                  <a:pt x="9820799" y="1003079"/>
                </a:lnTo>
                <a:lnTo>
                  <a:pt x="9816097" y="1002101"/>
                </a:lnTo>
                <a:cubicBezTo>
                  <a:pt x="9804739" y="999359"/>
                  <a:pt x="9793109" y="997890"/>
                  <a:pt x="9781426" y="997723"/>
                </a:cubicBezTo>
                <a:close/>
                <a:moveTo>
                  <a:pt x="10913830" y="997682"/>
                </a:moveTo>
                <a:cubicBezTo>
                  <a:pt x="10866426" y="997682"/>
                  <a:pt x="10842430" y="1020493"/>
                  <a:pt x="10842430" y="1065566"/>
                </a:cubicBezTo>
                <a:cubicBezTo>
                  <a:pt x="10842430" y="1114017"/>
                  <a:pt x="10873380" y="1142940"/>
                  <a:pt x="10925289" y="1142940"/>
                </a:cubicBezTo>
                <a:cubicBezTo>
                  <a:pt x="10941146" y="1142830"/>
                  <a:pt x="10956885" y="1140185"/>
                  <a:pt x="10971909" y="1135104"/>
                </a:cubicBezTo>
                <a:lnTo>
                  <a:pt x="10974162" y="1134399"/>
                </a:lnTo>
                <a:lnTo>
                  <a:pt x="10974162" y="1115976"/>
                </a:lnTo>
                <a:lnTo>
                  <a:pt x="10970538" y="1117289"/>
                </a:lnTo>
                <a:cubicBezTo>
                  <a:pt x="10960910" y="1120484"/>
                  <a:pt x="10950813" y="1122075"/>
                  <a:pt x="10940666" y="1122000"/>
                </a:cubicBezTo>
                <a:cubicBezTo>
                  <a:pt x="10899922" y="1122000"/>
                  <a:pt x="10884741" y="1088122"/>
                  <a:pt x="10883957" y="1057926"/>
                </a:cubicBezTo>
                <a:lnTo>
                  <a:pt x="10977100" y="1057926"/>
                </a:lnTo>
                <a:lnTo>
                  <a:pt x="10977100" y="1055242"/>
                </a:lnTo>
                <a:cubicBezTo>
                  <a:pt x="10977100" y="1017044"/>
                  <a:pt x="10955847" y="997682"/>
                  <a:pt x="10913830" y="997682"/>
                </a:cubicBezTo>
                <a:close/>
                <a:moveTo>
                  <a:pt x="10351643" y="997682"/>
                </a:moveTo>
                <a:cubicBezTo>
                  <a:pt x="10304239" y="997682"/>
                  <a:pt x="10280145" y="1020493"/>
                  <a:pt x="10280145" y="1065566"/>
                </a:cubicBezTo>
                <a:cubicBezTo>
                  <a:pt x="10280145" y="1114017"/>
                  <a:pt x="10311193" y="1142940"/>
                  <a:pt x="10363102" y="1142940"/>
                </a:cubicBezTo>
                <a:cubicBezTo>
                  <a:pt x="10378961" y="1142830"/>
                  <a:pt x="10394698" y="1140185"/>
                  <a:pt x="10409722" y="1135104"/>
                </a:cubicBezTo>
                <a:lnTo>
                  <a:pt x="10411975" y="1134399"/>
                </a:lnTo>
                <a:lnTo>
                  <a:pt x="10411975" y="1115976"/>
                </a:lnTo>
                <a:lnTo>
                  <a:pt x="10408351" y="1117289"/>
                </a:lnTo>
                <a:cubicBezTo>
                  <a:pt x="10398713" y="1120466"/>
                  <a:pt x="10388625" y="1122057"/>
                  <a:pt x="10378479" y="1122000"/>
                </a:cubicBezTo>
                <a:cubicBezTo>
                  <a:pt x="10337735" y="1122000"/>
                  <a:pt x="10322554" y="1088122"/>
                  <a:pt x="10321672" y="1057926"/>
                </a:cubicBezTo>
                <a:lnTo>
                  <a:pt x="10414913" y="1057926"/>
                </a:lnTo>
                <a:lnTo>
                  <a:pt x="10414913" y="1055242"/>
                </a:lnTo>
                <a:cubicBezTo>
                  <a:pt x="10414913" y="1017045"/>
                  <a:pt x="10393660" y="997682"/>
                  <a:pt x="10351643" y="997682"/>
                </a:cubicBezTo>
                <a:close/>
                <a:moveTo>
                  <a:pt x="10104241" y="997212"/>
                </a:moveTo>
                <a:lnTo>
                  <a:pt x="10101107" y="997702"/>
                </a:lnTo>
                <a:lnTo>
                  <a:pt x="10040873" y="1007280"/>
                </a:lnTo>
                <a:lnTo>
                  <a:pt x="10040873" y="1017937"/>
                </a:lnTo>
                <a:lnTo>
                  <a:pt x="10043517" y="1018005"/>
                </a:lnTo>
                <a:cubicBezTo>
                  <a:pt x="10062322" y="1018563"/>
                  <a:pt x="10066142" y="1022432"/>
                  <a:pt x="10066142" y="1040865"/>
                </a:cubicBezTo>
                <a:lnTo>
                  <a:pt x="10066142" y="1139787"/>
                </a:lnTo>
                <a:lnTo>
                  <a:pt x="10104241" y="1139787"/>
                </a:lnTo>
                <a:close/>
                <a:moveTo>
                  <a:pt x="9914333" y="997212"/>
                </a:moveTo>
                <a:lnTo>
                  <a:pt x="9911199" y="997703"/>
                </a:lnTo>
                <a:lnTo>
                  <a:pt x="9850377" y="1007280"/>
                </a:lnTo>
                <a:lnTo>
                  <a:pt x="9850377" y="1017937"/>
                </a:lnTo>
                <a:lnTo>
                  <a:pt x="9853021" y="1018005"/>
                </a:lnTo>
                <a:cubicBezTo>
                  <a:pt x="9872022" y="1018563"/>
                  <a:pt x="9875940" y="1022433"/>
                  <a:pt x="9875940" y="1040865"/>
                </a:cubicBezTo>
                <a:lnTo>
                  <a:pt x="9875940" y="1198327"/>
                </a:lnTo>
                <a:lnTo>
                  <a:pt x="9914039" y="1198327"/>
                </a:lnTo>
                <a:lnTo>
                  <a:pt x="9914039" y="1126594"/>
                </a:lnTo>
                <a:cubicBezTo>
                  <a:pt x="9923719" y="1138012"/>
                  <a:pt x="9938291" y="1144094"/>
                  <a:pt x="9953216" y="1142940"/>
                </a:cubicBezTo>
                <a:cubicBezTo>
                  <a:pt x="9993176" y="1142940"/>
                  <a:pt x="10014234" y="1117064"/>
                  <a:pt x="10014234" y="1068171"/>
                </a:cubicBezTo>
                <a:cubicBezTo>
                  <a:pt x="10014234" y="1023334"/>
                  <a:pt x="9992491" y="997654"/>
                  <a:pt x="9954587" y="997654"/>
                </a:cubicBezTo>
                <a:lnTo>
                  <a:pt x="9954587" y="997682"/>
                </a:lnTo>
                <a:cubicBezTo>
                  <a:pt x="9939027" y="998380"/>
                  <a:pt x="9924452" y="1005498"/>
                  <a:pt x="9914333" y="1017339"/>
                </a:cubicBezTo>
                <a:close/>
                <a:moveTo>
                  <a:pt x="9585052" y="997212"/>
                </a:moveTo>
                <a:lnTo>
                  <a:pt x="9581918" y="997703"/>
                </a:lnTo>
                <a:lnTo>
                  <a:pt x="9520704" y="1007280"/>
                </a:lnTo>
                <a:lnTo>
                  <a:pt x="9520704" y="1017986"/>
                </a:lnTo>
                <a:lnTo>
                  <a:pt x="9523348" y="1017986"/>
                </a:lnTo>
                <a:cubicBezTo>
                  <a:pt x="9542741" y="1018545"/>
                  <a:pt x="9546952" y="1022609"/>
                  <a:pt x="9546952" y="1040846"/>
                </a:cubicBezTo>
                <a:lnTo>
                  <a:pt x="9546952" y="1139767"/>
                </a:lnTo>
                <a:lnTo>
                  <a:pt x="9585052" y="1139767"/>
                </a:lnTo>
                <a:lnTo>
                  <a:pt x="9585052" y="1066967"/>
                </a:lnTo>
                <a:cubicBezTo>
                  <a:pt x="9585052" y="1047623"/>
                  <a:pt x="9603269" y="1022628"/>
                  <a:pt x="9622661" y="1022628"/>
                </a:cubicBezTo>
                <a:cubicBezTo>
                  <a:pt x="9640879" y="1022628"/>
                  <a:pt x="9641858" y="1037849"/>
                  <a:pt x="9641858" y="1062687"/>
                </a:cubicBezTo>
                <a:lnTo>
                  <a:pt x="9641858" y="1139767"/>
                </a:lnTo>
                <a:lnTo>
                  <a:pt x="9680055" y="1139767"/>
                </a:lnTo>
                <a:lnTo>
                  <a:pt x="9680055" y="1040866"/>
                </a:lnTo>
                <a:cubicBezTo>
                  <a:pt x="9680055" y="1013011"/>
                  <a:pt x="9664972" y="997682"/>
                  <a:pt x="9637647" y="997682"/>
                </a:cubicBezTo>
                <a:cubicBezTo>
                  <a:pt x="9616043" y="998193"/>
                  <a:pt x="9596200" y="1009718"/>
                  <a:pt x="9585052" y="1028230"/>
                </a:cubicBezTo>
                <a:close/>
                <a:moveTo>
                  <a:pt x="10204730" y="997212"/>
                </a:moveTo>
                <a:lnTo>
                  <a:pt x="10201596" y="997702"/>
                </a:lnTo>
                <a:lnTo>
                  <a:pt x="10140774" y="1007280"/>
                </a:lnTo>
                <a:lnTo>
                  <a:pt x="10140774" y="1017985"/>
                </a:lnTo>
                <a:lnTo>
                  <a:pt x="10143418" y="1017985"/>
                </a:lnTo>
                <a:cubicBezTo>
                  <a:pt x="10162713" y="1018544"/>
                  <a:pt x="10166631" y="1022412"/>
                  <a:pt x="10166631" y="1040845"/>
                </a:cubicBezTo>
                <a:lnTo>
                  <a:pt x="10166631" y="1139766"/>
                </a:lnTo>
                <a:lnTo>
                  <a:pt x="10204730" y="1139766"/>
                </a:lnTo>
                <a:lnTo>
                  <a:pt x="10204730" y="1068455"/>
                </a:lnTo>
                <a:cubicBezTo>
                  <a:pt x="10202786" y="1048275"/>
                  <a:pt x="10217569" y="1030340"/>
                  <a:pt x="10237749" y="1028396"/>
                </a:cubicBezTo>
                <a:cubicBezTo>
                  <a:pt x="10240025" y="1028176"/>
                  <a:pt x="10242316" y="1028170"/>
                  <a:pt x="10244592" y="1028377"/>
                </a:cubicBezTo>
                <a:cubicBezTo>
                  <a:pt x="10249094" y="1028635"/>
                  <a:pt x="10253541" y="1029494"/>
                  <a:pt x="10257815" y="1030933"/>
                </a:cubicBezTo>
                <a:lnTo>
                  <a:pt x="10263985" y="1032667"/>
                </a:lnTo>
                <a:lnTo>
                  <a:pt x="10263985" y="1029112"/>
                </a:lnTo>
                <a:lnTo>
                  <a:pt x="10263985" y="999484"/>
                </a:lnTo>
                <a:lnTo>
                  <a:pt x="10261732" y="999141"/>
                </a:lnTo>
                <a:cubicBezTo>
                  <a:pt x="10255737" y="998203"/>
                  <a:pt x="10249680" y="997715"/>
                  <a:pt x="10243613" y="997682"/>
                </a:cubicBezTo>
                <a:cubicBezTo>
                  <a:pt x="10226159" y="998411"/>
                  <a:pt x="10210840" y="1009523"/>
                  <a:pt x="10204730" y="1025889"/>
                </a:cubicBezTo>
                <a:close/>
                <a:moveTo>
                  <a:pt x="10548800" y="957712"/>
                </a:moveTo>
                <a:lnTo>
                  <a:pt x="10548800" y="1000943"/>
                </a:lnTo>
                <a:lnTo>
                  <a:pt x="10523237" y="1000943"/>
                </a:lnTo>
                <a:lnTo>
                  <a:pt x="10523237" y="1017828"/>
                </a:lnTo>
                <a:lnTo>
                  <a:pt x="10548800" y="1017828"/>
                </a:lnTo>
                <a:lnTo>
                  <a:pt x="10548800" y="1103283"/>
                </a:lnTo>
                <a:cubicBezTo>
                  <a:pt x="10548800" y="1140080"/>
                  <a:pt x="10572502" y="1143028"/>
                  <a:pt x="10601199" y="1143028"/>
                </a:cubicBezTo>
                <a:cubicBezTo>
                  <a:pt x="10608721" y="1142852"/>
                  <a:pt x="10616223" y="1142072"/>
                  <a:pt x="10623627" y="1140697"/>
                </a:cubicBezTo>
                <a:lnTo>
                  <a:pt x="10625880" y="1140364"/>
                </a:lnTo>
                <a:lnTo>
                  <a:pt x="10625880" y="1123146"/>
                </a:lnTo>
                <a:lnTo>
                  <a:pt x="10622648" y="1123880"/>
                </a:lnTo>
                <a:cubicBezTo>
                  <a:pt x="10618848" y="1124646"/>
                  <a:pt x="10614969" y="1125014"/>
                  <a:pt x="10611091" y="1124977"/>
                </a:cubicBezTo>
                <a:cubicBezTo>
                  <a:pt x="10588173" y="1124977"/>
                  <a:pt x="10586899" y="1118219"/>
                  <a:pt x="10586899" y="1098690"/>
                </a:cubicBezTo>
                <a:lnTo>
                  <a:pt x="10586899" y="1017809"/>
                </a:lnTo>
                <a:lnTo>
                  <a:pt x="10629798" y="1017809"/>
                </a:lnTo>
                <a:lnTo>
                  <a:pt x="10629798" y="1000923"/>
                </a:lnTo>
                <a:lnTo>
                  <a:pt x="10586899" y="1000923"/>
                </a:lnTo>
                <a:lnTo>
                  <a:pt x="10586899" y="957712"/>
                </a:lnTo>
                <a:close/>
                <a:moveTo>
                  <a:pt x="11683359" y="957623"/>
                </a:moveTo>
                <a:lnTo>
                  <a:pt x="11683359" y="1000923"/>
                </a:lnTo>
                <a:lnTo>
                  <a:pt x="11657796" y="1000923"/>
                </a:lnTo>
                <a:lnTo>
                  <a:pt x="11657796" y="1017808"/>
                </a:lnTo>
                <a:lnTo>
                  <a:pt x="11683359" y="1017808"/>
                </a:lnTo>
                <a:lnTo>
                  <a:pt x="11683359" y="1103263"/>
                </a:lnTo>
                <a:cubicBezTo>
                  <a:pt x="11683359" y="1140059"/>
                  <a:pt x="11707061" y="1143007"/>
                  <a:pt x="11735758" y="1143007"/>
                </a:cubicBezTo>
                <a:cubicBezTo>
                  <a:pt x="11743250" y="1142836"/>
                  <a:pt x="11750723" y="1142056"/>
                  <a:pt x="11758089" y="1140676"/>
                </a:cubicBezTo>
                <a:lnTo>
                  <a:pt x="11760439" y="1140343"/>
                </a:lnTo>
                <a:lnTo>
                  <a:pt x="11760439" y="1123145"/>
                </a:lnTo>
                <a:lnTo>
                  <a:pt x="11757109" y="1123879"/>
                </a:lnTo>
                <a:cubicBezTo>
                  <a:pt x="11753338" y="1124651"/>
                  <a:pt x="11749499" y="1125018"/>
                  <a:pt x="11745650" y="1124976"/>
                </a:cubicBezTo>
                <a:cubicBezTo>
                  <a:pt x="11722634" y="1124976"/>
                  <a:pt x="11721458" y="1118218"/>
                  <a:pt x="11721458" y="1098689"/>
                </a:cubicBezTo>
                <a:lnTo>
                  <a:pt x="11721458" y="1017808"/>
                </a:lnTo>
                <a:lnTo>
                  <a:pt x="11764357" y="1017808"/>
                </a:lnTo>
                <a:lnTo>
                  <a:pt x="11764357" y="1000923"/>
                </a:lnTo>
                <a:lnTo>
                  <a:pt x="11721458" y="1000923"/>
                </a:lnTo>
                <a:lnTo>
                  <a:pt x="11721458" y="957623"/>
                </a:lnTo>
                <a:close/>
                <a:moveTo>
                  <a:pt x="11073573" y="941062"/>
                </a:moveTo>
                <a:lnTo>
                  <a:pt x="11073573" y="952413"/>
                </a:lnTo>
                <a:lnTo>
                  <a:pt x="11081212" y="953686"/>
                </a:lnTo>
                <a:cubicBezTo>
                  <a:pt x="11104425" y="957603"/>
                  <a:pt x="11106384" y="957927"/>
                  <a:pt x="11106384" y="980541"/>
                </a:cubicBezTo>
                <a:lnTo>
                  <a:pt x="11106384" y="1139765"/>
                </a:lnTo>
                <a:lnTo>
                  <a:pt x="11147323" y="1139765"/>
                </a:lnTo>
                <a:lnTo>
                  <a:pt x="11147323" y="981708"/>
                </a:lnTo>
                <a:lnTo>
                  <a:pt x="11251827" y="1139765"/>
                </a:lnTo>
                <a:lnTo>
                  <a:pt x="11302267" y="1139765"/>
                </a:lnTo>
                <a:lnTo>
                  <a:pt x="11302267" y="941062"/>
                </a:lnTo>
                <a:lnTo>
                  <a:pt x="11299623" y="941062"/>
                </a:lnTo>
                <a:lnTo>
                  <a:pt x="11261328" y="941062"/>
                </a:lnTo>
                <a:lnTo>
                  <a:pt x="11261328" y="1091990"/>
                </a:lnTo>
                <a:cubicBezTo>
                  <a:pt x="11253492" y="1080022"/>
                  <a:pt x="11161721" y="941062"/>
                  <a:pt x="11161721" y="941062"/>
                </a:cubicBezTo>
                <a:close/>
                <a:moveTo>
                  <a:pt x="10085829" y="939103"/>
                </a:moveTo>
                <a:cubicBezTo>
                  <a:pt x="10074421" y="937731"/>
                  <a:pt x="10064062" y="945866"/>
                  <a:pt x="10062691" y="957273"/>
                </a:cubicBezTo>
                <a:cubicBezTo>
                  <a:pt x="10061319" y="968679"/>
                  <a:pt x="10069454" y="979039"/>
                  <a:pt x="10080861" y="980411"/>
                </a:cubicBezTo>
                <a:cubicBezTo>
                  <a:pt x="10082413" y="980598"/>
                  <a:pt x="10083981" y="980609"/>
                  <a:pt x="10085535" y="980444"/>
                </a:cubicBezTo>
                <a:lnTo>
                  <a:pt x="10085535" y="980415"/>
                </a:lnTo>
                <a:cubicBezTo>
                  <a:pt x="10097883" y="981196"/>
                  <a:pt x="10108570" y="971918"/>
                  <a:pt x="10109531" y="959583"/>
                </a:cubicBezTo>
                <a:cubicBezTo>
                  <a:pt x="10108536" y="947436"/>
                  <a:pt x="10097992" y="938325"/>
                  <a:pt x="10085829" y="939103"/>
                </a:cubicBezTo>
                <a:close/>
                <a:moveTo>
                  <a:pt x="9480646" y="937655"/>
                </a:moveTo>
                <a:lnTo>
                  <a:pt x="9477708" y="937919"/>
                </a:lnTo>
                <a:lnTo>
                  <a:pt x="9402293" y="944775"/>
                </a:lnTo>
                <a:lnTo>
                  <a:pt x="9402293" y="955931"/>
                </a:lnTo>
                <a:lnTo>
                  <a:pt x="9404644" y="956225"/>
                </a:lnTo>
                <a:cubicBezTo>
                  <a:pt x="9435006" y="959800"/>
                  <a:pt x="9435006" y="959800"/>
                  <a:pt x="9435006" y="981690"/>
                </a:cubicBezTo>
                <a:lnTo>
                  <a:pt x="9435006" y="1139748"/>
                </a:lnTo>
                <a:lnTo>
                  <a:pt x="9480646" y="1139748"/>
                </a:lnTo>
                <a:close/>
                <a:moveTo>
                  <a:pt x="10710404" y="932962"/>
                </a:moveTo>
                <a:lnTo>
                  <a:pt x="10707368" y="933364"/>
                </a:lnTo>
                <a:lnTo>
                  <a:pt x="10646644" y="940827"/>
                </a:lnTo>
                <a:lnTo>
                  <a:pt x="10646644" y="951600"/>
                </a:lnTo>
                <a:lnTo>
                  <a:pt x="10649288" y="951688"/>
                </a:lnTo>
                <a:cubicBezTo>
                  <a:pt x="10668191" y="952531"/>
                  <a:pt x="10672207" y="956683"/>
                  <a:pt x="10672207" y="975146"/>
                </a:cubicBezTo>
                <a:lnTo>
                  <a:pt x="10672207" y="1139766"/>
                </a:lnTo>
                <a:lnTo>
                  <a:pt x="10710404" y="1139766"/>
                </a:lnTo>
                <a:lnTo>
                  <a:pt x="10710404" y="1068719"/>
                </a:lnTo>
                <a:cubicBezTo>
                  <a:pt x="10710404" y="1042755"/>
                  <a:pt x="10729699" y="1022628"/>
                  <a:pt x="10746251" y="1022628"/>
                </a:cubicBezTo>
                <a:cubicBezTo>
                  <a:pt x="10767504" y="1022628"/>
                  <a:pt x="10767504" y="1038553"/>
                  <a:pt x="10767504" y="1052657"/>
                </a:cubicBezTo>
                <a:lnTo>
                  <a:pt x="10767504" y="1139766"/>
                </a:lnTo>
                <a:lnTo>
                  <a:pt x="10805604" y="1139766"/>
                </a:lnTo>
                <a:lnTo>
                  <a:pt x="10805604" y="1048347"/>
                </a:lnTo>
                <a:cubicBezTo>
                  <a:pt x="10805604" y="1033157"/>
                  <a:pt x="10805604" y="997682"/>
                  <a:pt x="10762705" y="997682"/>
                </a:cubicBezTo>
                <a:cubicBezTo>
                  <a:pt x="10741089" y="997754"/>
                  <a:pt x="10721158" y="1009345"/>
                  <a:pt x="10710404" y="1028093"/>
                </a:cubicBezTo>
                <a:close/>
                <a:moveTo>
                  <a:pt x="11691292" y="901218"/>
                </a:moveTo>
                <a:lnTo>
                  <a:pt x="11642419" y="957691"/>
                </a:lnTo>
                <a:lnTo>
                  <a:pt x="11682771" y="957691"/>
                </a:lnTo>
                <a:lnTo>
                  <a:pt x="11731644" y="901218"/>
                </a:lnTo>
                <a:close/>
                <a:moveTo>
                  <a:pt x="10547331" y="583241"/>
                </a:moveTo>
                <a:lnTo>
                  <a:pt x="10606292" y="728608"/>
                </a:lnTo>
                <a:lnTo>
                  <a:pt x="10488370" y="728608"/>
                </a:lnTo>
                <a:close/>
                <a:moveTo>
                  <a:pt x="11138508" y="528864"/>
                </a:moveTo>
                <a:cubicBezTo>
                  <a:pt x="11138998" y="528864"/>
                  <a:pt x="11138508" y="848508"/>
                  <a:pt x="11138508" y="848508"/>
                </a:cubicBezTo>
                <a:lnTo>
                  <a:pt x="11223130" y="848508"/>
                </a:lnTo>
                <a:cubicBezTo>
                  <a:pt x="11223130" y="848596"/>
                  <a:pt x="11223228" y="708373"/>
                  <a:pt x="11223130" y="707844"/>
                </a:cubicBezTo>
                <a:cubicBezTo>
                  <a:pt x="11223130" y="707844"/>
                  <a:pt x="11394136" y="708236"/>
                  <a:pt x="11394136" y="707844"/>
                </a:cubicBezTo>
                <a:lnTo>
                  <a:pt x="11394136" y="848508"/>
                </a:lnTo>
                <a:cubicBezTo>
                  <a:pt x="11394234" y="848508"/>
                  <a:pt x="11478758" y="848508"/>
                  <a:pt x="11478856" y="848508"/>
                </a:cubicBezTo>
                <a:cubicBezTo>
                  <a:pt x="11479150" y="848156"/>
                  <a:pt x="11478856" y="528864"/>
                  <a:pt x="11478856" y="528864"/>
                </a:cubicBezTo>
                <a:cubicBezTo>
                  <a:pt x="11477974" y="528864"/>
                  <a:pt x="11394038" y="528864"/>
                  <a:pt x="11394136" y="528864"/>
                </a:cubicBezTo>
                <a:cubicBezTo>
                  <a:pt x="11394038" y="528835"/>
                  <a:pt x="11394136" y="657149"/>
                  <a:pt x="11394136" y="656678"/>
                </a:cubicBezTo>
                <a:lnTo>
                  <a:pt x="11223130" y="656678"/>
                </a:lnTo>
                <a:lnTo>
                  <a:pt x="11223130" y="528864"/>
                </a:lnTo>
                <a:close/>
                <a:moveTo>
                  <a:pt x="10075937" y="528864"/>
                </a:moveTo>
                <a:cubicBezTo>
                  <a:pt x="10076133" y="528933"/>
                  <a:pt x="10075937" y="583241"/>
                  <a:pt x="10075937" y="583241"/>
                </a:cubicBezTo>
                <a:lnTo>
                  <a:pt x="10205416" y="583241"/>
                </a:lnTo>
                <a:lnTo>
                  <a:pt x="10205416" y="848508"/>
                </a:lnTo>
                <a:lnTo>
                  <a:pt x="10290038" y="848508"/>
                </a:lnTo>
                <a:lnTo>
                  <a:pt x="10290038" y="583241"/>
                </a:lnTo>
                <a:lnTo>
                  <a:pt x="10419517" y="583241"/>
                </a:lnTo>
                <a:lnTo>
                  <a:pt x="10419517" y="528864"/>
                </a:lnTo>
                <a:cubicBezTo>
                  <a:pt x="10419517" y="528864"/>
                  <a:pt x="10076133" y="528933"/>
                  <a:pt x="10075937" y="528864"/>
                </a:cubicBezTo>
                <a:close/>
                <a:moveTo>
                  <a:pt x="10495421" y="528864"/>
                </a:moveTo>
                <a:lnTo>
                  <a:pt x="10346060" y="848508"/>
                </a:lnTo>
                <a:cubicBezTo>
                  <a:pt x="10346060" y="848508"/>
                  <a:pt x="10440378" y="848596"/>
                  <a:pt x="10440280" y="848508"/>
                </a:cubicBezTo>
                <a:cubicBezTo>
                  <a:pt x="10440672" y="848596"/>
                  <a:pt x="10467998" y="779773"/>
                  <a:pt x="10467998" y="779773"/>
                </a:cubicBezTo>
                <a:lnTo>
                  <a:pt x="10626663" y="779773"/>
                </a:lnTo>
                <a:cubicBezTo>
                  <a:pt x="10626663" y="779773"/>
                  <a:pt x="10654479" y="848508"/>
                  <a:pt x="10654381" y="848508"/>
                </a:cubicBezTo>
                <a:cubicBezTo>
                  <a:pt x="10653793" y="848508"/>
                  <a:pt x="10748895" y="848508"/>
                  <a:pt x="10748699" y="848508"/>
                </a:cubicBezTo>
                <a:lnTo>
                  <a:pt x="10599240" y="528864"/>
                </a:lnTo>
                <a:cubicBezTo>
                  <a:pt x="10599240" y="528864"/>
                  <a:pt x="10495421" y="529060"/>
                  <a:pt x="10495421" y="528864"/>
                </a:cubicBezTo>
                <a:close/>
                <a:moveTo>
                  <a:pt x="11545848" y="528864"/>
                </a:moveTo>
                <a:lnTo>
                  <a:pt x="11545848" y="848508"/>
                </a:lnTo>
                <a:lnTo>
                  <a:pt x="11630666" y="848508"/>
                </a:lnTo>
                <a:lnTo>
                  <a:pt x="11630666" y="528864"/>
                </a:lnTo>
                <a:close/>
                <a:moveTo>
                  <a:pt x="9553515" y="528864"/>
                </a:moveTo>
                <a:cubicBezTo>
                  <a:pt x="9554005" y="528864"/>
                  <a:pt x="9553515" y="848508"/>
                  <a:pt x="9553515" y="848508"/>
                </a:cubicBezTo>
                <a:lnTo>
                  <a:pt x="9638235" y="848508"/>
                </a:lnTo>
                <a:cubicBezTo>
                  <a:pt x="9638137" y="848596"/>
                  <a:pt x="9638333" y="708372"/>
                  <a:pt x="9638235" y="707844"/>
                </a:cubicBezTo>
                <a:cubicBezTo>
                  <a:pt x="9638235" y="707844"/>
                  <a:pt x="9809143" y="708235"/>
                  <a:pt x="9809143" y="707844"/>
                </a:cubicBezTo>
                <a:lnTo>
                  <a:pt x="9809143" y="848508"/>
                </a:lnTo>
                <a:cubicBezTo>
                  <a:pt x="9809241" y="848508"/>
                  <a:pt x="9893765" y="848508"/>
                  <a:pt x="9893863" y="848508"/>
                </a:cubicBezTo>
                <a:cubicBezTo>
                  <a:pt x="9894157" y="848156"/>
                  <a:pt x="9893863" y="528864"/>
                  <a:pt x="9893863" y="528864"/>
                </a:cubicBezTo>
                <a:cubicBezTo>
                  <a:pt x="9892982" y="528864"/>
                  <a:pt x="9809045" y="528864"/>
                  <a:pt x="9809143" y="528864"/>
                </a:cubicBezTo>
                <a:cubicBezTo>
                  <a:pt x="9809045" y="528835"/>
                  <a:pt x="9809143" y="657149"/>
                  <a:pt x="9809143" y="656678"/>
                </a:cubicBezTo>
                <a:lnTo>
                  <a:pt x="9638235" y="656678"/>
                </a:lnTo>
                <a:cubicBezTo>
                  <a:pt x="9638137" y="657589"/>
                  <a:pt x="9638235" y="528864"/>
                  <a:pt x="9638235" y="528864"/>
                </a:cubicBezTo>
                <a:close/>
                <a:moveTo>
                  <a:pt x="9960953" y="528864"/>
                </a:moveTo>
                <a:lnTo>
                  <a:pt x="9960953" y="848508"/>
                </a:lnTo>
                <a:lnTo>
                  <a:pt x="10045673" y="848508"/>
                </a:lnTo>
                <a:lnTo>
                  <a:pt x="10045673" y="528864"/>
                </a:lnTo>
                <a:close/>
                <a:moveTo>
                  <a:pt x="10929795" y="520972"/>
                </a:moveTo>
                <a:cubicBezTo>
                  <a:pt x="10895705" y="520037"/>
                  <a:pt x="10861435" y="525663"/>
                  <a:pt x="10828914" y="537904"/>
                </a:cubicBezTo>
                <a:cubicBezTo>
                  <a:pt x="10798464" y="549314"/>
                  <a:pt x="10772823" y="570783"/>
                  <a:pt x="10756241" y="598756"/>
                </a:cubicBezTo>
                <a:cubicBezTo>
                  <a:pt x="10740717" y="627243"/>
                  <a:pt x="10733146" y="659380"/>
                  <a:pt x="10734302" y="691800"/>
                </a:cubicBezTo>
                <a:cubicBezTo>
                  <a:pt x="10734233" y="714967"/>
                  <a:pt x="10738073" y="737980"/>
                  <a:pt x="10745663" y="759871"/>
                </a:cubicBezTo>
                <a:lnTo>
                  <a:pt x="10745663" y="759880"/>
                </a:lnTo>
                <a:cubicBezTo>
                  <a:pt x="10761403" y="800341"/>
                  <a:pt x="10795124" y="831133"/>
                  <a:pt x="10836847" y="843130"/>
                </a:cubicBezTo>
                <a:cubicBezTo>
                  <a:pt x="10864672" y="851890"/>
                  <a:pt x="10893673" y="856355"/>
                  <a:pt x="10922840" y="856372"/>
                </a:cubicBezTo>
                <a:cubicBezTo>
                  <a:pt x="10960234" y="856306"/>
                  <a:pt x="10997237" y="848747"/>
                  <a:pt x="11031654" y="834140"/>
                </a:cubicBezTo>
                <a:cubicBezTo>
                  <a:pt x="11061389" y="821282"/>
                  <a:pt x="11083318" y="795144"/>
                  <a:pt x="11090810" y="763621"/>
                </a:cubicBezTo>
                <a:cubicBezTo>
                  <a:pt x="11093210" y="753680"/>
                  <a:pt x="11094650" y="743533"/>
                  <a:pt x="11095120" y="733318"/>
                </a:cubicBezTo>
                <a:lnTo>
                  <a:pt x="11005895" y="733318"/>
                </a:lnTo>
                <a:cubicBezTo>
                  <a:pt x="11005993" y="745104"/>
                  <a:pt x="11003623" y="756780"/>
                  <a:pt x="10998941" y="767598"/>
                </a:cubicBezTo>
                <a:cubicBezTo>
                  <a:pt x="10991918" y="783450"/>
                  <a:pt x="10978442" y="795534"/>
                  <a:pt x="10961919" y="800790"/>
                </a:cubicBezTo>
                <a:cubicBezTo>
                  <a:pt x="10949294" y="804866"/>
                  <a:pt x="10936101" y="806919"/>
                  <a:pt x="10922840" y="806873"/>
                </a:cubicBezTo>
                <a:cubicBezTo>
                  <a:pt x="10907307" y="806833"/>
                  <a:pt x="10891910" y="803983"/>
                  <a:pt x="10877395" y="798460"/>
                </a:cubicBezTo>
                <a:cubicBezTo>
                  <a:pt x="10854849" y="789938"/>
                  <a:pt x="10837689" y="771214"/>
                  <a:pt x="10831167" y="748009"/>
                </a:cubicBezTo>
                <a:cubicBezTo>
                  <a:pt x="10825907" y="729738"/>
                  <a:pt x="10823175" y="710832"/>
                  <a:pt x="10823037" y="691820"/>
                </a:cubicBezTo>
                <a:cubicBezTo>
                  <a:pt x="10823086" y="668907"/>
                  <a:pt x="10826994" y="646167"/>
                  <a:pt x="10834595" y="624553"/>
                </a:cubicBezTo>
                <a:cubicBezTo>
                  <a:pt x="10842165" y="602725"/>
                  <a:pt x="10859188" y="585486"/>
                  <a:pt x="10880921" y="577649"/>
                </a:cubicBezTo>
                <a:cubicBezTo>
                  <a:pt x="10894378" y="572858"/>
                  <a:pt x="10908560" y="570417"/>
                  <a:pt x="10922840" y="570431"/>
                </a:cubicBezTo>
                <a:cubicBezTo>
                  <a:pt x="10935387" y="570428"/>
                  <a:pt x="10947864" y="572293"/>
                  <a:pt x="10959862" y="575964"/>
                </a:cubicBezTo>
                <a:cubicBezTo>
                  <a:pt x="10978118" y="581479"/>
                  <a:pt x="10992800" y="595124"/>
                  <a:pt x="10999627" y="612928"/>
                </a:cubicBezTo>
                <a:cubicBezTo>
                  <a:pt x="11002506" y="620816"/>
                  <a:pt x="11004063" y="629125"/>
                  <a:pt x="11004230" y="637521"/>
                </a:cubicBezTo>
                <a:lnTo>
                  <a:pt x="11093063" y="637521"/>
                </a:lnTo>
                <a:cubicBezTo>
                  <a:pt x="11092456" y="630719"/>
                  <a:pt x="11091437" y="623958"/>
                  <a:pt x="11090027" y="617276"/>
                </a:cubicBezTo>
                <a:cubicBezTo>
                  <a:pt x="11083112" y="584284"/>
                  <a:pt x="11060566" y="556724"/>
                  <a:pt x="11029597" y="543409"/>
                </a:cubicBezTo>
                <a:cubicBezTo>
                  <a:pt x="10997795" y="529404"/>
                  <a:pt x="10963885" y="521907"/>
                  <a:pt x="10929795" y="520972"/>
                </a:cubicBezTo>
                <a:close/>
                <a:moveTo>
                  <a:pt x="0" y="0"/>
                </a:moveTo>
                <a:lnTo>
                  <a:pt x="12193196" y="0"/>
                </a:lnTo>
                <a:lnTo>
                  <a:pt x="12193196" y="4738686"/>
                </a:lnTo>
                <a:lnTo>
                  <a:pt x="0" y="4738686"/>
                </a:lnTo>
                <a:close/>
              </a:path>
            </a:pathLst>
          </a:custGeom>
          <a:blipFill>
            <a:blip r:embed="rId2"/>
            <a:stretch>
              <a:fillRect/>
            </a:stretch>
          </a:blipFill>
          <a:ln>
            <a:solidFill>
              <a:schemeClr val="bg1">
                <a:alpha val="0"/>
              </a:schemeClr>
            </a:solidFill>
          </a:ln>
        </p:spPr>
        <p:txBody>
          <a:bodyPr wrap="square" tIns="684000" anchor="ctr">
            <a:noAutofit/>
          </a:bodyPr>
          <a:lstStyle>
            <a:lvl1pPr algn="ctr">
              <a:defRPr sz="1800"/>
            </a:lvl1pPr>
          </a:lstStyle>
          <a:p>
            <a:r>
              <a:rPr lang="en-GB"/>
              <a:t> </a:t>
            </a:r>
          </a:p>
        </p:txBody>
      </p:sp>
      <p:grpSp>
        <p:nvGrpSpPr>
          <p:cNvPr id="16" name="グループ化 39">
            <a:extLst>
              <a:ext uri="{FF2B5EF4-FFF2-40B4-BE49-F238E27FC236}">
                <a16:creationId xmlns:a16="http://schemas.microsoft.com/office/drawing/2014/main" id="{6809A62B-C3B4-4040-AF1D-DC2BF3BDB821}"/>
              </a:ext>
            </a:extLst>
          </p:cNvPr>
          <p:cNvGrpSpPr/>
          <p:nvPr/>
        </p:nvGrpSpPr>
        <p:grpSpPr bwMode="gray">
          <a:xfrm>
            <a:off x="0" y="4739176"/>
            <a:ext cx="12192000" cy="129984"/>
            <a:chOff x="324487" y="2057426"/>
            <a:chExt cx="8495663" cy="97488"/>
          </a:xfrm>
        </p:grpSpPr>
        <p:sp>
          <p:nvSpPr>
            <p:cNvPr id="17" name="正方形/長方形 11">
              <a:extLst>
                <a:ext uri="{FF2B5EF4-FFF2-40B4-BE49-F238E27FC236}">
                  <a16:creationId xmlns:a16="http://schemas.microsoft.com/office/drawing/2014/main" id="{DE7BDB25-5A30-4A34-ABFC-B07249D3BFFA}"/>
                </a:ext>
              </a:extLst>
            </p:cNvPr>
            <p:cNvSpPr>
              <a:spLocks noChangeArrowheads="1"/>
            </p:cNvSpPr>
            <p:nvPr/>
          </p:nvSpPr>
          <p:spPr bwMode="gray">
            <a:xfrm>
              <a:off x="324489" y="2057426"/>
              <a:ext cx="8495661" cy="97488"/>
            </a:xfrm>
            <a:prstGeom prst="rect">
              <a:avLst/>
            </a:prstGeom>
            <a:solidFill>
              <a:srgbClr val="7373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GB" altLang="ja-JP" sz="4623"/>
            </a:p>
          </p:txBody>
        </p:sp>
        <p:grpSp>
          <p:nvGrpSpPr>
            <p:cNvPr id="18" name="グループ化 16">
              <a:extLst>
                <a:ext uri="{FF2B5EF4-FFF2-40B4-BE49-F238E27FC236}">
                  <a16:creationId xmlns:a16="http://schemas.microsoft.com/office/drawing/2014/main" id="{74096499-38D4-462C-8826-1DB8FC711C1A}"/>
                </a:ext>
              </a:extLst>
            </p:cNvPr>
            <p:cNvGrpSpPr/>
            <p:nvPr/>
          </p:nvGrpSpPr>
          <p:grpSpPr bwMode="gray">
            <a:xfrm>
              <a:off x="324487" y="2057426"/>
              <a:ext cx="1938812" cy="97488"/>
              <a:chOff x="312738" y="2747963"/>
              <a:chExt cx="1970087" cy="109537"/>
            </a:xfrm>
          </p:grpSpPr>
          <p:sp>
            <p:nvSpPr>
              <p:cNvPr id="19" name="正方形/長方形 42">
                <a:extLst>
                  <a:ext uri="{FF2B5EF4-FFF2-40B4-BE49-F238E27FC236}">
                    <a16:creationId xmlns:a16="http://schemas.microsoft.com/office/drawing/2014/main" id="{177D7250-BABC-4571-82D6-043E996D9DB0}"/>
                  </a:ext>
                </a:extLst>
              </p:cNvPr>
              <p:cNvSpPr/>
              <p:nvPr/>
            </p:nvSpPr>
            <p:spPr bwMode="gray">
              <a:xfrm>
                <a:off x="312738" y="2747963"/>
                <a:ext cx="1970087" cy="109537"/>
              </a:xfrm>
              <a:prstGeom prst="rect">
                <a:avLst/>
              </a:prstGeom>
              <a:solidFill>
                <a:srgbClr val="FF0026"/>
              </a:solidFill>
              <a:ln w="9525">
                <a:noFill/>
                <a:miter lim="800000"/>
                <a:headEnd/>
                <a:tailEnd/>
              </a:ln>
              <a:effectLst/>
            </p:spPr>
            <p:txBody>
              <a:bodyPr wrap="none" anchor="ctr"/>
              <a:lstStyle/>
              <a:p>
                <a:pPr fontAlgn="auto">
                  <a:spcBef>
                    <a:spcPts val="0"/>
                  </a:spcBef>
                  <a:spcAft>
                    <a:spcPts val="0"/>
                  </a:spcAft>
                  <a:defRPr/>
                </a:pPr>
                <a:endParaRPr kumimoji="0" lang="en-GB" altLang="ja-JP" sz="2400" kern="0">
                  <a:solidFill>
                    <a:sysClr val="windowText" lastClr="000000"/>
                  </a:solidFill>
                </a:endParaRPr>
              </a:p>
            </p:txBody>
          </p:sp>
          <p:sp>
            <p:nvSpPr>
              <p:cNvPr id="20" name="正方形/長方形 43">
                <a:extLst>
                  <a:ext uri="{FF2B5EF4-FFF2-40B4-BE49-F238E27FC236}">
                    <a16:creationId xmlns:a16="http://schemas.microsoft.com/office/drawing/2014/main" id="{BFDA5A74-11DA-4E7F-9508-F12960D3B74E}"/>
                  </a:ext>
                </a:extLst>
              </p:cNvPr>
              <p:cNvSpPr/>
              <p:nvPr/>
            </p:nvSpPr>
            <p:spPr bwMode="gray">
              <a:xfrm>
                <a:off x="312738" y="2747963"/>
                <a:ext cx="985837" cy="109537"/>
              </a:xfrm>
              <a:prstGeom prst="rect">
                <a:avLst/>
              </a:prstGeom>
              <a:solidFill>
                <a:srgbClr val="B3B3B3"/>
              </a:solidFill>
              <a:ln w="9525">
                <a:noFill/>
                <a:miter lim="800000"/>
                <a:headEnd/>
                <a:tailEnd/>
              </a:ln>
              <a:effectLst/>
            </p:spPr>
            <p:txBody>
              <a:bodyPr wrap="none" anchor="ctr"/>
              <a:lstStyle/>
              <a:p>
                <a:pPr algn="l" fontAlgn="auto">
                  <a:spcBef>
                    <a:spcPts val="0"/>
                  </a:spcBef>
                  <a:spcAft>
                    <a:spcPts val="0"/>
                  </a:spcAft>
                  <a:defRPr/>
                </a:pPr>
                <a:endParaRPr kumimoji="0" lang="en-GB" altLang="ja-JP" sz="2400" kern="0">
                  <a:solidFill>
                    <a:sysClr val="windowText" lastClr="000000"/>
                  </a:solidFill>
                </a:endParaRPr>
              </a:p>
            </p:txBody>
          </p:sp>
        </p:grpSp>
      </p:grpSp>
      <p:sp>
        <p:nvSpPr>
          <p:cNvPr id="31" name="Text Placeholder 8">
            <a:extLst>
              <a:ext uri="{FF2B5EF4-FFF2-40B4-BE49-F238E27FC236}">
                <a16:creationId xmlns:a16="http://schemas.microsoft.com/office/drawing/2014/main" id="{5E85F302-37F9-404E-AEBD-A43A98EF1D7F}"/>
              </a:ext>
            </a:extLst>
          </p:cNvPr>
          <p:cNvSpPr>
            <a:spLocks noGrp="1"/>
          </p:cNvSpPr>
          <p:nvPr>
            <p:ph type="body" sz="quarter" idx="15" hasCustomPrompt="1"/>
          </p:nvPr>
        </p:nvSpPr>
        <p:spPr>
          <a:xfrm>
            <a:off x="1378800" y="6544105"/>
            <a:ext cx="2876400" cy="154800"/>
          </a:xfrm>
        </p:spPr>
        <p:txBody>
          <a:bodyPr tIns="0" anchor="ctr"/>
          <a:lstStyle>
            <a:lvl1pPr>
              <a:defRPr sz="900">
                <a:latin typeface="+mn-lt"/>
                <a:cs typeface="Arial" panose="020B0604020202020204" pitchFamily="34" charset="0"/>
              </a:defRPr>
            </a:lvl1pPr>
            <a:lvl2pPr>
              <a:defRPr sz="930"/>
            </a:lvl2pPr>
            <a:lvl3pPr>
              <a:defRPr sz="930"/>
            </a:lvl3pPr>
            <a:lvl4pPr>
              <a:defRPr sz="930"/>
            </a:lvl4pPr>
            <a:lvl5pPr>
              <a:defRPr sz="930"/>
            </a:lvl5pPr>
          </a:lstStyle>
          <a:p>
            <a:pPr lvl="0"/>
            <a:r>
              <a:rPr lang="en-GB"/>
              <a:t>YYYY-MM-DD</a:t>
            </a:r>
          </a:p>
        </p:txBody>
      </p:sp>
      <p:pic>
        <p:nvPicPr>
          <p:cNvPr id="47" name="Picture 46">
            <a:extLst>
              <a:ext uri="{FF2B5EF4-FFF2-40B4-BE49-F238E27FC236}">
                <a16:creationId xmlns:a16="http://schemas.microsoft.com/office/drawing/2014/main" id="{45CD5763-FDAA-489C-8FC1-2E600BB2FC9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99330" y="6370483"/>
            <a:ext cx="2663370" cy="363891"/>
          </a:xfrm>
          <a:prstGeom prst="rect">
            <a:avLst/>
          </a:prstGeom>
        </p:spPr>
      </p:pic>
      <p:pic>
        <p:nvPicPr>
          <p:cNvPr id="23" name="Confidential" hidden="1">
            <a:extLst>
              <a:ext uri="{FF2B5EF4-FFF2-40B4-BE49-F238E27FC236}">
                <a16:creationId xmlns:a16="http://schemas.microsoft.com/office/drawing/2014/main" id="{F228D1DE-D36C-4E9B-BD91-2341FC0B7E03}"/>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77200" y="345600"/>
            <a:ext cx="1671890" cy="266400"/>
          </a:xfrm>
          <a:prstGeom prst="rect">
            <a:avLst/>
          </a:prstGeom>
        </p:spPr>
      </p:pic>
      <p:pic>
        <p:nvPicPr>
          <p:cNvPr id="24" name="Public" hidden="1">
            <a:extLst>
              <a:ext uri="{FF2B5EF4-FFF2-40B4-BE49-F238E27FC236}">
                <a16:creationId xmlns:a16="http://schemas.microsoft.com/office/drawing/2014/main" id="{335E045B-8C20-4063-A4AC-CE1126B6A6B5}"/>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275718" y="345600"/>
            <a:ext cx="1671890" cy="266400"/>
          </a:xfrm>
          <a:prstGeom prst="rect">
            <a:avLst/>
          </a:prstGeom>
        </p:spPr>
      </p:pic>
      <p:pic>
        <p:nvPicPr>
          <p:cNvPr id="25" name="Internal">
            <a:extLst>
              <a:ext uri="{FF2B5EF4-FFF2-40B4-BE49-F238E27FC236}">
                <a16:creationId xmlns:a16="http://schemas.microsoft.com/office/drawing/2014/main" id="{CFAE1106-3574-4FE9-B82F-D12EAEB197C5}"/>
              </a:ext>
            </a:extLst>
          </p:cNvPr>
          <p:cNvPicPr>
            <a:picLocks noChangeAspect="1"/>
          </p:cNvPicPr>
          <p:nvPr userDrawn="1"/>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275718" y="344152"/>
            <a:ext cx="1671890" cy="266400"/>
          </a:xfrm>
          <a:prstGeom prst="rect">
            <a:avLst/>
          </a:prstGeom>
        </p:spPr>
      </p:pic>
      <p:pic>
        <p:nvPicPr>
          <p:cNvPr id="27" name="Strictly" hidden="1">
            <a:extLst>
              <a:ext uri="{FF2B5EF4-FFF2-40B4-BE49-F238E27FC236}">
                <a16:creationId xmlns:a16="http://schemas.microsoft.com/office/drawing/2014/main" id="{C9A12DA8-BB00-43A2-B6FC-35D89D95C927}"/>
              </a:ext>
            </a:extLst>
          </p:cNvPr>
          <p:cNvPicPr>
            <a:picLocks noChangeAspect="1"/>
          </p:cNvPicPr>
          <p:nvPr userDrawn="1"/>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261960" y="345600"/>
            <a:ext cx="1671890" cy="266400"/>
          </a:xfrm>
          <a:prstGeom prst="rect">
            <a:avLst/>
          </a:prstGeom>
        </p:spPr>
      </p:pic>
      <p:sp>
        <p:nvSpPr>
          <p:cNvPr id="28" name="text" descr="{&#10; &quot;SkabelonDesign&quot;: {&#10; &quot;textualValue&quot;: &quot;&lt;key1/&gt;&quot;,&#10; &quot;bindingCollection&quot;: {&#10; &quot;key1&quot;: {&quot;SkabelonDesign&quot;:{&quot;type&quot;:&quot;Text&quot;,&quot;binding&quot;:&quot;Copyright&quot;}}&#10; }&#10; }&#10;}">
            <a:extLst>
              <a:ext uri="{FF2B5EF4-FFF2-40B4-BE49-F238E27FC236}">
                <a16:creationId xmlns:a16="http://schemas.microsoft.com/office/drawing/2014/main" id="{9448B801-F420-43A0-9080-0D134B0120DD}"/>
              </a:ext>
            </a:extLst>
          </p:cNvPr>
          <p:cNvSpPr txBox="1"/>
          <p:nvPr userDrawn="1"/>
        </p:nvSpPr>
        <p:spPr bwMode="gray">
          <a:xfrm>
            <a:off x="4856400" y="6540775"/>
            <a:ext cx="2484000" cy="169200"/>
          </a:xfrm>
          <a:prstGeom prst="rect">
            <a:avLst/>
          </a:prstGeom>
          <a:noFill/>
          <a:ln>
            <a:noFill/>
          </a:ln>
        </p:spPr>
        <p:txBody>
          <a:bodyPr wrap="square" lIns="0" tIns="0" rIns="0" bIns="0" rtlCol="0" anchor="ctr">
            <a:noAutofit/>
          </a:bodyPr>
          <a:lstStyle/>
          <a:p>
            <a:pPr marL="0" marR="0" lvl="0" indent="0" algn="ctr" defTabSz="914491" rtl="0" eaLnBrk="1" fontAlgn="auto" latinLnBrk="0" hangingPunct="1">
              <a:lnSpc>
                <a:spcPct val="100000"/>
              </a:lnSpc>
              <a:spcBef>
                <a:spcPts val="600"/>
              </a:spcBef>
              <a:spcAft>
                <a:spcPts val="0"/>
              </a:spcAft>
              <a:buClrTx/>
              <a:buSzTx/>
              <a:buFont typeface="Arial" panose="020B0604020202020204" pitchFamily="34" charset="0"/>
              <a:buNone/>
              <a:tabLst/>
              <a:defRPr/>
            </a:pPr>
            <a:r>
              <a:rPr kumimoji="0" lang="en-US" sz="900" b="0" i="0" u="none" strike="noStrike" kern="1200" cap="none" spc="-10" normalizeH="0" baseline="0" noProof="0">
                <a:ln>
                  <a:noFill/>
                </a:ln>
                <a:solidFill>
                  <a:schemeClr val="tx1"/>
                </a:solidFill>
                <a:effectLst/>
                <a:uLnTx/>
                <a:uFillTx/>
                <a:latin typeface="+mn-lt"/>
                <a:ea typeface="+mn-ea"/>
                <a:cs typeface="+mn-cs"/>
              </a:rPr>
              <a:t>© 2024 Hitachi Energy. All rights reserved.</a:t>
            </a:r>
            <a:endParaRPr kumimoji="0" lang="en-GB" sz="900" b="0" i="0" u="none" strike="noStrike" kern="1200" cap="none" spc="-10" normalizeH="0" baseline="0" noProof="0">
              <a:ln>
                <a:noFill/>
              </a:ln>
              <a:solidFill>
                <a:schemeClr val="tx1"/>
              </a:solidFill>
              <a:effectLst/>
              <a:uLnTx/>
              <a:uFillTx/>
              <a:latin typeface="+mn-lt"/>
              <a:ea typeface="+mn-ea"/>
              <a:cs typeface="+mn-cs"/>
            </a:endParaRPr>
          </a:p>
        </p:txBody>
      </p:sp>
      <p:sp>
        <p:nvSpPr>
          <p:cNvPr id="22" name="Title 1">
            <a:extLst>
              <a:ext uri="{FF2B5EF4-FFF2-40B4-BE49-F238E27FC236}">
                <a16:creationId xmlns:a16="http://schemas.microsoft.com/office/drawing/2014/main" id="{17DA52BE-4641-459B-967D-8AA31C2640AF}"/>
              </a:ext>
            </a:extLst>
          </p:cNvPr>
          <p:cNvSpPr>
            <a:spLocks noGrp="1"/>
          </p:cNvSpPr>
          <p:nvPr>
            <p:ph type="ctrTitle" hasCustomPrompt="1"/>
          </p:nvPr>
        </p:nvSpPr>
        <p:spPr>
          <a:xfrm>
            <a:off x="1368000" y="5090400"/>
            <a:ext cx="10555200" cy="493200"/>
          </a:xfrm>
        </p:spPr>
        <p:txBody>
          <a:bodyPr anchor="t"/>
          <a:lstStyle>
            <a:lvl1pPr algn="l">
              <a:lnSpc>
                <a:spcPct val="100000"/>
              </a:lnSpc>
              <a:defRPr sz="2800" b="1">
                <a:solidFill>
                  <a:schemeClr val="tx1"/>
                </a:solidFill>
              </a:defRPr>
            </a:lvl1pPr>
          </a:lstStyle>
          <a:p>
            <a:r>
              <a:rPr lang="pl-PL" err="1"/>
              <a:t>Click</a:t>
            </a:r>
            <a:r>
              <a:rPr lang="pl-PL"/>
              <a:t> to insert </a:t>
            </a:r>
            <a:r>
              <a:rPr lang="en-GB"/>
              <a:t>Title</a:t>
            </a:r>
          </a:p>
        </p:txBody>
      </p:sp>
      <p:sp>
        <p:nvSpPr>
          <p:cNvPr id="29" name="Subtitle 2">
            <a:extLst>
              <a:ext uri="{FF2B5EF4-FFF2-40B4-BE49-F238E27FC236}">
                <a16:creationId xmlns:a16="http://schemas.microsoft.com/office/drawing/2014/main" id="{D0A8CE9F-7AA3-4C60-B5E5-71B02642F51F}"/>
              </a:ext>
            </a:extLst>
          </p:cNvPr>
          <p:cNvSpPr>
            <a:spLocks noGrp="1"/>
          </p:cNvSpPr>
          <p:nvPr>
            <p:ph type="subTitle" idx="1" hasCustomPrompt="1"/>
          </p:nvPr>
        </p:nvSpPr>
        <p:spPr>
          <a:xfrm>
            <a:off x="1378800" y="5583600"/>
            <a:ext cx="10555200" cy="327600"/>
          </a:xfrm>
        </p:spPr>
        <p:txBody>
          <a:bodyPr tIns="0"/>
          <a:lstStyle>
            <a:lvl1pPr marL="0" indent="0" algn="l">
              <a:buNone/>
              <a:defRPr sz="2000">
                <a:solidFill>
                  <a:schemeClr val="tx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err="1"/>
              <a:t>Click</a:t>
            </a:r>
            <a:r>
              <a:rPr lang="pl-PL"/>
              <a:t> to insert </a:t>
            </a:r>
            <a:r>
              <a:rPr lang="en-GB"/>
              <a:t>Subtitle</a:t>
            </a:r>
          </a:p>
        </p:txBody>
      </p:sp>
      <p:sp>
        <p:nvSpPr>
          <p:cNvPr id="30" name="Text Placeholder 6">
            <a:extLst>
              <a:ext uri="{FF2B5EF4-FFF2-40B4-BE49-F238E27FC236}">
                <a16:creationId xmlns:a16="http://schemas.microsoft.com/office/drawing/2014/main" id="{90B9AC15-7C17-4A5A-B8D0-D72EA236DEB3}"/>
              </a:ext>
            </a:extLst>
          </p:cNvPr>
          <p:cNvSpPr>
            <a:spLocks noGrp="1"/>
          </p:cNvSpPr>
          <p:nvPr>
            <p:ph type="body" sz="quarter" idx="14" hasCustomPrompt="1"/>
          </p:nvPr>
        </p:nvSpPr>
        <p:spPr>
          <a:xfrm>
            <a:off x="1378800" y="5972400"/>
            <a:ext cx="10555200" cy="306000"/>
          </a:xfrm>
        </p:spPr>
        <p:txBody>
          <a:bodyPr tIns="0"/>
          <a:lstStyle>
            <a:lvl1pPr>
              <a:defRPr>
                <a:latin typeface="Arial Nova Light" panose="020B0304020202020204" pitchFamily="34" charset="0"/>
              </a:defRPr>
            </a:lvl1pPr>
          </a:lstStyle>
          <a:p>
            <a:pPr lvl="0"/>
            <a:r>
              <a:rPr lang="pl-PL" err="1"/>
              <a:t>Click</a:t>
            </a:r>
            <a:r>
              <a:rPr lang="pl-PL"/>
              <a:t> to insert </a:t>
            </a:r>
            <a:r>
              <a:rPr lang="en-GB"/>
              <a:t>Additional information</a:t>
            </a:r>
          </a:p>
        </p:txBody>
      </p:sp>
    </p:spTree>
    <p:extLst>
      <p:ext uri="{BB962C8B-B14F-4D97-AF65-F5344CB8AC3E}">
        <p14:creationId xmlns:p14="http://schemas.microsoft.com/office/powerpoint/2010/main" val="3669619329"/>
      </p:ext>
    </p:extLst>
  </p:cSld>
  <p:clrMapOvr>
    <a:masterClrMapping/>
  </p:clrMapOvr>
  <p:hf hdr="0" dt="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No Titl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9C16456-FE9E-4734-9723-6DE7B04520C5}"/>
              </a:ext>
            </a:extLst>
          </p:cNvPr>
          <p:cNvSpPr>
            <a:spLocks noGrp="1"/>
          </p:cNvSpPr>
          <p:nvPr>
            <p:ph type="sldNum" sz="quarter" idx="11"/>
          </p:nvPr>
        </p:nvSpPr>
        <p:spPr/>
        <p:txBody>
          <a:bodyPr/>
          <a:lstStyle/>
          <a:p>
            <a:fld id="{C24EC536-6FE3-4540-8D85-74C58F0BF697}" type="slidenum">
              <a:rPr lang="en-US" smtClean="0"/>
              <a:pPr/>
              <a:t>‹#›</a:t>
            </a:fld>
            <a:endParaRPr lang="en-US"/>
          </a:p>
        </p:txBody>
      </p:sp>
      <p:sp>
        <p:nvSpPr>
          <p:cNvPr id="5" name="Footer Placeholder 5">
            <a:extLst>
              <a:ext uri="{FF2B5EF4-FFF2-40B4-BE49-F238E27FC236}">
                <a16:creationId xmlns:a16="http://schemas.microsoft.com/office/drawing/2014/main" id="{7B611BD5-0B57-4CA8-A139-3E97653CBA6B}"/>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95914276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12" name="Content Placeholder 8">
            <a:extLst>
              <a:ext uri="{FF2B5EF4-FFF2-40B4-BE49-F238E27FC236}">
                <a16:creationId xmlns:a16="http://schemas.microsoft.com/office/drawing/2014/main" id="{6F615568-8BB1-4119-9F0E-EB669FFD48CE}"/>
              </a:ext>
            </a:extLst>
          </p:cNvPr>
          <p:cNvSpPr>
            <a:spLocks noGrp="1"/>
          </p:cNvSpPr>
          <p:nvPr>
            <p:ph sz="quarter" idx="21"/>
          </p:nvPr>
        </p:nvSpPr>
        <p:spPr bwMode="gray">
          <a:xfrm>
            <a:off x="263525" y="1376363"/>
            <a:ext cx="11664950" cy="4968875"/>
          </a:xfrm>
        </p:spPr>
        <p:txBody>
          <a:bodyPr lIns="0" tIns="0" r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1">
            <a:extLst>
              <a:ext uri="{FF2B5EF4-FFF2-40B4-BE49-F238E27FC236}">
                <a16:creationId xmlns:a16="http://schemas.microsoft.com/office/drawing/2014/main" id="{2B33F7BB-2950-4BC1-A9AA-52FECA7F766E}"/>
              </a:ext>
            </a:extLst>
          </p:cNvPr>
          <p:cNvSpPr>
            <a:spLocks noGrp="1"/>
          </p:cNvSpPr>
          <p:nvPr>
            <p:ph type="title"/>
          </p:nvPr>
        </p:nvSpPr>
        <p:spPr>
          <a:xfrm>
            <a:off x="263524" y="187199"/>
            <a:ext cx="8856000" cy="435600"/>
          </a:xfrm>
        </p:spPr>
        <p:txBody>
          <a:bodyPr anchor="ctr">
            <a:noAutofit/>
          </a:bodyPr>
          <a:lstStyle>
            <a:lvl1pPr>
              <a:defRPr sz="2400"/>
            </a:lvl1pPr>
          </a:lstStyle>
          <a:p>
            <a:r>
              <a:rPr lang="en-US"/>
              <a:t>Click to edit Master title style</a:t>
            </a:r>
          </a:p>
        </p:txBody>
      </p:sp>
      <p:sp>
        <p:nvSpPr>
          <p:cNvPr id="3" name="Slide Number Placeholder 2">
            <a:extLst>
              <a:ext uri="{FF2B5EF4-FFF2-40B4-BE49-F238E27FC236}">
                <a16:creationId xmlns:a16="http://schemas.microsoft.com/office/drawing/2014/main" id="{04273D22-2B71-43EB-9519-018E5129B9DB}"/>
              </a:ext>
            </a:extLst>
          </p:cNvPr>
          <p:cNvSpPr>
            <a:spLocks noGrp="1"/>
          </p:cNvSpPr>
          <p:nvPr>
            <p:ph type="sldNum" sz="quarter" idx="23"/>
          </p:nvPr>
        </p:nvSpPr>
        <p:spPr/>
        <p:txBody>
          <a:bodyPr/>
          <a:lstStyle/>
          <a:p>
            <a:fld id="{C24EC536-6FE3-4540-8D85-74C58F0BF697}" type="slidenum">
              <a:rPr lang="en-US" smtClean="0"/>
              <a:pPr/>
              <a:t>‹#›</a:t>
            </a:fld>
            <a:endParaRPr lang="en-US"/>
          </a:p>
        </p:txBody>
      </p:sp>
      <p:sp>
        <p:nvSpPr>
          <p:cNvPr id="8" name="Footer Placeholder 5">
            <a:extLst>
              <a:ext uri="{FF2B5EF4-FFF2-40B4-BE49-F238E27FC236}">
                <a16:creationId xmlns:a16="http://schemas.microsoft.com/office/drawing/2014/main" id="{89CE1754-1F54-4839-94DA-AD4A33133F38}"/>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170630529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ontent &amp; Box">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F54091EA-6C3E-4A95-92A1-B050758AD4C9}"/>
              </a:ext>
            </a:extLst>
          </p:cNvPr>
          <p:cNvSpPr>
            <a:spLocks noGrp="1"/>
          </p:cNvSpPr>
          <p:nvPr>
            <p:ph sz="quarter" idx="21"/>
          </p:nvPr>
        </p:nvSpPr>
        <p:spPr bwMode="gray">
          <a:xfrm>
            <a:off x="263525" y="1376363"/>
            <a:ext cx="11664950" cy="4218539"/>
          </a:xfrm>
        </p:spPr>
        <p:txBody>
          <a:bodyPr lIns="0" tIns="0" r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7">
            <a:extLst>
              <a:ext uri="{FF2B5EF4-FFF2-40B4-BE49-F238E27FC236}">
                <a16:creationId xmlns:a16="http://schemas.microsoft.com/office/drawing/2014/main" id="{742BE3E5-C35B-483A-9FF2-1492C28E74EC}"/>
              </a:ext>
            </a:extLst>
          </p:cNvPr>
          <p:cNvSpPr>
            <a:spLocks noGrp="1"/>
          </p:cNvSpPr>
          <p:nvPr>
            <p:ph type="body" sz="quarter" idx="29"/>
          </p:nvPr>
        </p:nvSpPr>
        <p:spPr bwMode="gray">
          <a:xfrm>
            <a:off x="0" y="5805264"/>
            <a:ext cx="12192000" cy="539974"/>
          </a:xfrm>
          <a:solidFill>
            <a:srgbClr val="D9D9D9"/>
          </a:solidFill>
        </p:spPr>
        <p:txBody>
          <a:bodyPr lIns="252000" tIns="0" rIns="252000" anchor="ctr"/>
          <a:lstStyle>
            <a:lvl1pPr marL="0" indent="0" algn="ctr">
              <a:lnSpc>
                <a:spcPct val="100000"/>
              </a:lnSpc>
              <a:spcBef>
                <a:spcPts val="0"/>
              </a:spcBef>
              <a:buFont typeface="Arial" panose="020B0604020202020204" pitchFamily="34" charset="0"/>
              <a:buNone/>
              <a:defRPr sz="1600" b="1">
                <a:solidFill>
                  <a:schemeClr val="tx1"/>
                </a:solidFill>
              </a:defRPr>
            </a:lvl1pPr>
            <a:lvl2pPr marL="0" indent="0" algn="ctr">
              <a:lnSpc>
                <a:spcPct val="100000"/>
              </a:lnSpc>
              <a:spcBef>
                <a:spcPts val="0"/>
              </a:spcBef>
              <a:buNone/>
              <a:defRPr sz="1600" b="1">
                <a:solidFill>
                  <a:schemeClr val="tx1"/>
                </a:solidFill>
              </a:defRPr>
            </a:lvl2pPr>
            <a:lvl3pPr marL="0" indent="0" algn="ctr">
              <a:lnSpc>
                <a:spcPct val="100000"/>
              </a:lnSpc>
              <a:spcBef>
                <a:spcPts val="0"/>
              </a:spcBef>
              <a:buNone/>
              <a:defRPr sz="1600" b="1">
                <a:solidFill>
                  <a:schemeClr val="tx1"/>
                </a:solidFill>
              </a:defRPr>
            </a:lvl3pPr>
            <a:lvl4pPr marL="0" indent="0" algn="ctr">
              <a:lnSpc>
                <a:spcPct val="100000"/>
              </a:lnSpc>
              <a:spcBef>
                <a:spcPts val="0"/>
              </a:spcBef>
              <a:buNone/>
              <a:defRPr sz="1600" b="1">
                <a:solidFill>
                  <a:schemeClr val="tx1"/>
                </a:solidFill>
              </a:defRPr>
            </a:lvl4pPr>
            <a:lvl5pPr marL="0" indent="0" algn="ctr">
              <a:lnSpc>
                <a:spcPct val="100000"/>
              </a:lnSpc>
              <a:spcBef>
                <a:spcPts val="0"/>
              </a:spcBef>
              <a:buNone/>
              <a:defRPr sz="1600" b="1">
                <a:solidFill>
                  <a:schemeClr val="tx1"/>
                </a:solidFill>
              </a:defRPr>
            </a:lvl5pPr>
            <a:lvl6pPr marL="0" indent="0" algn="ctr">
              <a:spcBef>
                <a:spcPts val="0"/>
              </a:spcBef>
              <a:buNone/>
              <a:defRPr sz="1600" b="1">
                <a:solidFill>
                  <a:schemeClr val="bg1"/>
                </a:solidFill>
              </a:defRPr>
            </a:lvl6pPr>
            <a:lvl7pPr marL="0" indent="0" algn="ctr">
              <a:spcBef>
                <a:spcPts val="0"/>
              </a:spcBef>
              <a:buNone/>
              <a:defRPr sz="1600" b="1">
                <a:solidFill>
                  <a:schemeClr val="bg1"/>
                </a:solidFill>
              </a:defRPr>
            </a:lvl7pPr>
            <a:lvl8pPr marL="0" indent="0" algn="ctr">
              <a:spcBef>
                <a:spcPts val="0"/>
              </a:spcBef>
              <a:buNone/>
              <a:defRPr sz="1600" b="1">
                <a:solidFill>
                  <a:schemeClr val="bg1"/>
                </a:solidFill>
              </a:defRPr>
            </a:lvl8pPr>
            <a:lvl9pPr marL="0" indent="0" algn="ctr">
              <a:spcBef>
                <a:spcPts val="0"/>
              </a:spcBef>
              <a:buNone/>
              <a:defRPr sz="1600" b="1">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C2C57A89-9255-4D37-ADA0-58485848A937}"/>
              </a:ext>
            </a:extLst>
          </p:cNvPr>
          <p:cNvSpPr>
            <a:spLocks noGrp="1"/>
          </p:cNvSpPr>
          <p:nvPr>
            <p:ph type="title"/>
          </p:nvPr>
        </p:nvSpPr>
        <p:spPr>
          <a:xfrm>
            <a:off x="263524" y="187199"/>
            <a:ext cx="8856000" cy="435600"/>
          </a:xfrm>
        </p:spPr>
        <p:txBody>
          <a:bodyPr anchor="ctr">
            <a:noAutofit/>
          </a:bodyPr>
          <a:lstStyle>
            <a:lvl1pPr>
              <a:defRPr sz="2400"/>
            </a:lvl1pPr>
          </a:lstStyle>
          <a:p>
            <a:r>
              <a:rPr lang="en-US"/>
              <a:t>Click to edit Master title style</a:t>
            </a:r>
          </a:p>
        </p:txBody>
      </p:sp>
      <p:sp>
        <p:nvSpPr>
          <p:cNvPr id="3" name="Slide Number Placeholder 2">
            <a:extLst>
              <a:ext uri="{FF2B5EF4-FFF2-40B4-BE49-F238E27FC236}">
                <a16:creationId xmlns:a16="http://schemas.microsoft.com/office/drawing/2014/main" id="{CBD2446E-4DC7-46DC-98FB-E33D66E8C9AB}"/>
              </a:ext>
            </a:extLst>
          </p:cNvPr>
          <p:cNvSpPr>
            <a:spLocks noGrp="1"/>
          </p:cNvSpPr>
          <p:nvPr>
            <p:ph type="sldNum" sz="quarter" idx="31"/>
          </p:nvPr>
        </p:nvSpPr>
        <p:spPr/>
        <p:txBody>
          <a:bodyPr/>
          <a:lstStyle/>
          <a:p>
            <a:fld id="{C24EC536-6FE3-4540-8D85-74C58F0BF697}" type="slidenum">
              <a:rPr lang="en-US" smtClean="0"/>
              <a:pPr/>
              <a:t>‹#›</a:t>
            </a:fld>
            <a:endParaRPr lang="en-US"/>
          </a:p>
        </p:txBody>
      </p:sp>
      <p:sp>
        <p:nvSpPr>
          <p:cNvPr id="8" name="Footer Placeholder 5">
            <a:extLst>
              <a:ext uri="{FF2B5EF4-FFF2-40B4-BE49-F238E27FC236}">
                <a16:creationId xmlns:a16="http://schemas.microsoft.com/office/drawing/2014/main" id="{9799882D-C0FB-4C73-BF2A-0ABD77587A64}"/>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427953853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ontent &amp; Box (1)">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F54091EA-6C3E-4A95-92A1-B050758AD4C9}"/>
              </a:ext>
            </a:extLst>
          </p:cNvPr>
          <p:cNvSpPr>
            <a:spLocks noGrp="1"/>
          </p:cNvSpPr>
          <p:nvPr>
            <p:ph sz="quarter" idx="21"/>
          </p:nvPr>
        </p:nvSpPr>
        <p:spPr bwMode="gray">
          <a:xfrm>
            <a:off x="263525" y="1376363"/>
            <a:ext cx="11664950" cy="4218539"/>
          </a:xfrm>
        </p:spPr>
        <p:txBody>
          <a:bodyPr lIns="0" tIns="0" r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7">
            <a:extLst>
              <a:ext uri="{FF2B5EF4-FFF2-40B4-BE49-F238E27FC236}">
                <a16:creationId xmlns:a16="http://schemas.microsoft.com/office/drawing/2014/main" id="{742BE3E5-C35B-483A-9FF2-1492C28E74EC}"/>
              </a:ext>
            </a:extLst>
          </p:cNvPr>
          <p:cNvSpPr>
            <a:spLocks noGrp="1"/>
          </p:cNvSpPr>
          <p:nvPr>
            <p:ph type="body" sz="quarter" idx="29"/>
          </p:nvPr>
        </p:nvSpPr>
        <p:spPr bwMode="gray">
          <a:xfrm>
            <a:off x="0" y="5805264"/>
            <a:ext cx="12192000" cy="539974"/>
          </a:xfrm>
          <a:solidFill>
            <a:schemeClr val="tx2"/>
          </a:solidFill>
        </p:spPr>
        <p:txBody>
          <a:bodyPr lIns="252000" tIns="0" rIns="252000" anchor="ctr"/>
          <a:lstStyle>
            <a:lvl1pPr marL="0" indent="0" algn="ctr">
              <a:lnSpc>
                <a:spcPct val="100000"/>
              </a:lnSpc>
              <a:spcBef>
                <a:spcPts val="0"/>
              </a:spcBef>
              <a:buFont typeface="Arial" panose="020B0604020202020204" pitchFamily="34" charset="0"/>
              <a:buNone/>
              <a:defRPr sz="1600" b="1">
                <a:solidFill>
                  <a:schemeClr val="bg1"/>
                </a:solidFill>
              </a:defRPr>
            </a:lvl1pPr>
            <a:lvl2pPr marL="0" indent="0" algn="ctr">
              <a:lnSpc>
                <a:spcPct val="100000"/>
              </a:lnSpc>
              <a:spcBef>
                <a:spcPts val="0"/>
              </a:spcBef>
              <a:buNone/>
              <a:defRPr sz="1600" b="1">
                <a:solidFill>
                  <a:schemeClr val="tx1"/>
                </a:solidFill>
              </a:defRPr>
            </a:lvl2pPr>
            <a:lvl3pPr marL="0" indent="0" algn="ctr">
              <a:lnSpc>
                <a:spcPct val="100000"/>
              </a:lnSpc>
              <a:spcBef>
                <a:spcPts val="0"/>
              </a:spcBef>
              <a:buNone/>
              <a:defRPr sz="1600" b="1">
                <a:solidFill>
                  <a:schemeClr val="tx1"/>
                </a:solidFill>
              </a:defRPr>
            </a:lvl3pPr>
            <a:lvl4pPr marL="0" indent="0" algn="ctr">
              <a:lnSpc>
                <a:spcPct val="100000"/>
              </a:lnSpc>
              <a:spcBef>
                <a:spcPts val="0"/>
              </a:spcBef>
              <a:buNone/>
              <a:defRPr sz="1600" b="1">
                <a:solidFill>
                  <a:schemeClr val="tx1"/>
                </a:solidFill>
              </a:defRPr>
            </a:lvl4pPr>
            <a:lvl5pPr marL="0" indent="0" algn="ctr">
              <a:lnSpc>
                <a:spcPct val="100000"/>
              </a:lnSpc>
              <a:spcBef>
                <a:spcPts val="0"/>
              </a:spcBef>
              <a:buNone/>
              <a:defRPr sz="1600" b="1">
                <a:solidFill>
                  <a:schemeClr val="tx1"/>
                </a:solidFill>
              </a:defRPr>
            </a:lvl5pPr>
            <a:lvl6pPr marL="0" indent="0" algn="ctr">
              <a:spcBef>
                <a:spcPts val="0"/>
              </a:spcBef>
              <a:buNone/>
              <a:defRPr sz="1600" b="1">
                <a:solidFill>
                  <a:schemeClr val="bg1"/>
                </a:solidFill>
              </a:defRPr>
            </a:lvl6pPr>
            <a:lvl7pPr marL="0" indent="0" algn="ctr">
              <a:spcBef>
                <a:spcPts val="0"/>
              </a:spcBef>
              <a:buNone/>
              <a:defRPr sz="1600" b="1">
                <a:solidFill>
                  <a:schemeClr val="bg1"/>
                </a:solidFill>
              </a:defRPr>
            </a:lvl7pPr>
            <a:lvl8pPr marL="0" indent="0" algn="ctr">
              <a:spcBef>
                <a:spcPts val="0"/>
              </a:spcBef>
              <a:buNone/>
              <a:defRPr sz="1600" b="1">
                <a:solidFill>
                  <a:schemeClr val="bg1"/>
                </a:solidFill>
              </a:defRPr>
            </a:lvl8pPr>
            <a:lvl9pPr marL="0" indent="0" algn="ctr">
              <a:spcBef>
                <a:spcPts val="0"/>
              </a:spcBef>
              <a:buNone/>
              <a:defRPr sz="1600" b="1">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C2C57A89-9255-4D37-ADA0-58485848A937}"/>
              </a:ext>
            </a:extLst>
          </p:cNvPr>
          <p:cNvSpPr>
            <a:spLocks noGrp="1"/>
          </p:cNvSpPr>
          <p:nvPr>
            <p:ph type="title"/>
          </p:nvPr>
        </p:nvSpPr>
        <p:spPr>
          <a:xfrm>
            <a:off x="263524" y="187199"/>
            <a:ext cx="8856000" cy="435600"/>
          </a:xfrm>
        </p:spPr>
        <p:txBody>
          <a:bodyPr anchor="ctr">
            <a:noAutofit/>
          </a:bodyPr>
          <a:lstStyle>
            <a:lvl1pPr>
              <a:defRPr sz="2400"/>
            </a:lvl1pPr>
          </a:lstStyle>
          <a:p>
            <a:r>
              <a:rPr lang="en-US"/>
              <a:t>Click to edit Master title style</a:t>
            </a:r>
          </a:p>
        </p:txBody>
      </p:sp>
      <p:sp>
        <p:nvSpPr>
          <p:cNvPr id="3" name="Slide Number Placeholder 2">
            <a:extLst>
              <a:ext uri="{FF2B5EF4-FFF2-40B4-BE49-F238E27FC236}">
                <a16:creationId xmlns:a16="http://schemas.microsoft.com/office/drawing/2014/main" id="{CBD2446E-4DC7-46DC-98FB-E33D66E8C9AB}"/>
              </a:ext>
            </a:extLst>
          </p:cNvPr>
          <p:cNvSpPr>
            <a:spLocks noGrp="1"/>
          </p:cNvSpPr>
          <p:nvPr>
            <p:ph type="sldNum" sz="quarter" idx="31"/>
          </p:nvPr>
        </p:nvSpPr>
        <p:spPr/>
        <p:txBody>
          <a:bodyPr/>
          <a:lstStyle/>
          <a:p>
            <a:fld id="{C24EC536-6FE3-4540-8D85-74C58F0BF697}" type="slidenum">
              <a:rPr lang="en-US" smtClean="0"/>
              <a:pPr/>
              <a:t>‹#›</a:t>
            </a:fld>
            <a:endParaRPr lang="en-US"/>
          </a:p>
        </p:txBody>
      </p:sp>
      <p:sp>
        <p:nvSpPr>
          <p:cNvPr id="8" name="Footer Placeholder 5">
            <a:extLst>
              <a:ext uri="{FF2B5EF4-FFF2-40B4-BE49-F238E27FC236}">
                <a16:creationId xmlns:a16="http://schemas.microsoft.com/office/drawing/2014/main" id="{BE26394E-29D1-46B5-A21E-BF86016C7384}"/>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114906661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Content">
    <p:spTree>
      <p:nvGrpSpPr>
        <p:cNvPr id="1" name=""/>
        <p:cNvGrpSpPr/>
        <p:nvPr/>
      </p:nvGrpSpPr>
      <p:grpSpPr>
        <a:xfrm>
          <a:off x="0" y="0"/>
          <a:ext cx="0" cy="0"/>
          <a:chOff x="0" y="0"/>
          <a:chExt cx="0" cy="0"/>
        </a:xfrm>
      </p:grpSpPr>
      <p:sp>
        <p:nvSpPr>
          <p:cNvPr id="15" name="Text Placeholder 11">
            <a:extLst>
              <a:ext uri="{FF2B5EF4-FFF2-40B4-BE49-F238E27FC236}">
                <a16:creationId xmlns:a16="http://schemas.microsoft.com/office/drawing/2014/main" id="{FAC527E1-CBF6-43CE-BCF3-6359E433CFDE}"/>
              </a:ext>
            </a:extLst>
          </p:cNvPr>
          <p:cNvSpPr>
            <a:spLocks noGrp="1"/>
          </p:cNvSpPr>
          <p:nvPr>
            <p:ph type="body" sz="quarter" idx="30"/>
          </p:nvPr>
        </p:nvSpPr>
        <p:spPr bwMode="gray">
          <a:xfrm>
            <a:off x="263525" y="1376363"/>
            <a:ext cx="11664950"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accent1"/>
                </a:solidFill>
              </a:defRPr>
            </a:lvl2pPr>
            <a:lvl3pPr marL="0" indent="0">
              <a:lnSpc>
                <a:spcPct val="100000"/>
              </a:lnSpc>
              <a:spcBef>
                <a:spcPts val="100"/>
              </a:spcBef>
              <a:buNone/>
              <a:defRPr sz="1600" b="1">
                <a:solidFill>
                  <a:schemeClr val="accent1"/>
                </a:solidFill>
              </a:defRPr>
            </a:lvl3pPr>
            <a:lvl4pPr marL="0" indent="0">
              <a:lnSpc>
                <a:spcPct val="100000"/>
              </a:lnSpc>
              <a:spcBef>
                <a:spcPts val="100"/>
              </a:spcBef>
              <a:buNone/>
              <a:defRPr sz="1600" b="1">
                <a:solidFill>
                  <a:schemeClr val="accent1"/>
                </a:solidFill>
              </a:defRPr>
            </a:lvl4pPr>
            <a:lvl5pPr marL="0" indent="0">
              <a:lnSpc>
                <a:spcPct val="100000"/>
              </a:lnSpc>
              <a:spcBef>
                <a:spcPts val="100"/>
              </a:spcBef>
              <a:buNone/>
              <a:defRPr sz="1600" b="1">
                <a:solidFill>
                  <a:schemeClr val="accent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16" name="Content Placeholder 15">
            <a:extLst>
              <a:ext uri="{FF2B5EF4-FFF2-40B4-BE49-F238E27FC236}">
                <a16:creationId xmlns:a16="http://schemas.microsoft.com/office/drawing/2014/main" id="{6D6E47E2-CFF9-4929-BE9D-85365E9413F8}"/>
              </a:ext>
            </a:extLst>
          </p:cNvPr>
          <p:cNvSpPr>
            <a:spLocks noGrp="1"/>
          </p:cNvSpPr>
          <p:nvPr>
            <p:ph sz="quarter" idx="19"/>
          </p:nvPr>
        </p:nvSpPr>
        <p:spPr bwMode="gray">
          <a:xfrm>
            <a:off x="263525" y="1747582"/>
            <a:ext cx="11664950" cy="4597656"/>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1">
            <a:extLst>
              <a:ext uri="{FF2B5EF4-FFF2-40B4-BE49-F238E27FC236}">
                <a16:creationId xmlns:a16="http://schemas.microsoft.com/office/drawing/2014/main" id="{3EB01191-2991-470F-8717-A3BD9DDF0C5F}"/>
              </a:ext>
            </a:extLst>
          </p:cNvPr>
          <p:cNvSpPr>
            <a:spLocks noGrp="1"/>
          </p:cNvSpPr>
          <p:nvPr>
            <p:ph type="title"/>
          </p:nvPr>
        </p:nvSpPr>
        <p:spPr>
          <a:xfrm>
            <a:off x="263524" y="187199"/>
            <a:ext cx="8856000" cy="435600"/>
          </a:xfrm>
        </p:spPr>
        <p:txBody>
          <a:bodyPr anchor="ctr">
            <a:noAutofit/>
          </a:bodyPr>
          <a:lstStyle>
            <a:lvl1pPr>
              <a:defRPr sz="2400"/>
            </a:lvl1pPr>
          </a:lstStyle>
          <a:p>
            <a:r>
              <a:rPr lang="en-US"/>
              <a:t>Click to edit Master title style</a:t>
            </a:r>
          </a:p>
        </p:txBody>
      </p:sp>
      <p:sp>
        <p:nvSpPr>
          <p:cNvPr id="3" name="Slide Number Placeholder 2">
            <a:extLst>
              <a:ext uri="{FF2B5EF4-FFF2-40B4-BE49-F238E27FC236}">
                <a16:creationId xmlns:a16="http://schemas.microsoft.com/office/drawing/2014/main" id="{FF7F699F-3B60-46E9-AA33-C172BE854E97}"/>
              </a:ext>
            </a:extLst>
          </p:cNvPr>
          <p:cNvSpPr>
            <a:spLocks noGrp="1"/>
          </p:cNvSpPr>
          <p:nvPr>
            <p:ph type="sldNum" sz="quarter" idx="32"/>
          </p:nvPr>
        </p:nvSpPr>
        <p:spPr/>
        <p:txBody>
          <a:bodyPr/>
          <a:lstStyle/>
          <a:p>
            <a:fld id="{C24EC536-6FE3-4540-8D85-74C58F0BF697}" type="slidenum">
              <a:rPr lang="en-US" smtClean="0"/>
              <a:pPr/>
              <a:t>‹#›</a:t>
            </a:fld>
            <a:endParaRPr lang="en-US"/>
          </a:p>
        </p:txBody>
      </p:sp>
      <p:sp>
        <p:nvSpPr>
          <p:cNvPr id="8" name="Footer Placeholder 5">
            <a:extLst>
              <a:ext uri="{FF2B5EF4-FFF2-40B4-BE49-F238E27FC236}">
                <a16:creationId xmlns:a16="http://schemas.microsoft.com/office/drawing/2014/main" id="{8B89303D-F0F4-4868-B2FB-176EF061F568}"/>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261577672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mp; Content &amp; Box">
    <p:spTree>
      <p:nvGrpSpPr>
        <p:cNvPr id="1" name=""/>
        <p:cNvGrpSpPr/>
        <p:nvPr/>
      </p:nvGrpSpPr>
      <p:grpSpPr>
        <a:xfrm>
          <a:off x="0" y="0"/>
          <a:ext cx="0" cy="0"/>
          <a:chOff x="0" y="0"/>
          <a:chExt cx="0" cy="0"/>
        </a:xfrm>
      </p:grpSpPr>
      <p:sp>
        <p:nvSpPr>
          <p:cNvPr id="15" name="Text Placeholder 11">
            <a:extLst>
              <a:ext uri="{FF2B5EF4-FFF2-40B4-BE49-F238E27FC236}">
                <a16:creationId xmlns:a16="http://schemas.microsoft.com/office/drawing/2014/main" id="{FAC527E1-CBF6-43CE-BCF3-6359E433CFDE}"/>
              </a:ext>
            </a:extLst>
          </p:cNvPr>
          <p:cNvSpPr>
            <a:spLocks noGrp="1"/>
          </p:cNvSpPr>
          <p:nvPr>
            <p:ph type="body" sz="quarter" idx="30"/>
          </p:nvPr>
        </p:nvSpPr>
        <p:spPr bwMode="gray">
          <a:xfrm>
            <a:off x="263525" y="1376385"/>
            <a:ext cx="11664950"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accent1"/>
                </a:solidFill>
              </a:defRPr>
            </a:lvl2pPr>
            <a:lvl3pPr marL="0" indent="0">
              <a:lnSpc>
                <a:spcPct val="100000"/>
              </a:lnSpc>
              <a:spcBef>
                <a:spcPts val="100"/>
              </a:spcBef>
              <a:buNone/>
              <a:defRPr sz="1600" b="1">
                <a:solidFill>
                  <a:schemeClr val="accent1"/>
                </a:solidFill>
              </a:defRPr>
            </a:lvl3pPr>
            <a:lvl4pPr marL="0" indent="0">
              <a:lnSpc>
                <a:spcPct val="100000"/>
              </a:lnSpc>
              <a:spcBef>
                <a:spcPts val="100"/>
              </a:spcBef>
              <a:buNone/>
              <a:defRPr sz="1600" b="1">
                <a:solidFill>
                  <a:schemeClr val="accent1"/>
                </a:solidFill>
              </a:defRPr>
            </a:lvl4pPr>
            <a:lvl5pPr marL="0" indent="0">
              <a:lnSpc>
                <a:spcPct val="100000"/>
              </a:lnSpc>
              <a:spcBef>
                <a:spcPts val="100"/>
              </a:spcBef>
              <a:buNone/>
              <a:defRPr sz="1600" b="1">
                <a:solidFill>
                  <a:schemeClr val="accent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16" name="Content Placeholder 15">
            <a:extLst>
              <a:ext uri="{FF2B5EF4-FFF2-40B4-BE49-F238E27FC236}">
                <a16:creationId xmlns:a16="http://schemas.microsoft.com/office/drawing/2014/main" id="{6D6E47E2-CFF9-4929-BE9D-85365E9413F8}"/>
              </a:ext>
            </a:extLst>
          </p:cNvPr>
          <p:cNvSpPr>
            <a:spLocks noGrp="1"/>
          </p:cNvSpPr>
          <p:nvPr>
            <p:ph sz="quarter" idx="19"/>
          </p:nvPr>
        </p:nvSpPr>
        <p:spPr bwMode="gray">
          <a:xfrm>
            <a:off x="263525" y="1747603"/>
            <a:ext cx="11664950" cy="3913643"/>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7">
            <a:extLst>
              <a:ext uri="{FF2B5EF4-FFF2-40B4-BE49-F238E27FC236}">
                <a16:creationId xmlns:a16="http://schemas.microsoft.com/office/drawing/2014/main" id="{AABAAD68-8B16-486F-BAEC-5ACAD86B61EC}"/>
              </a:ext>
            </a:extLst>
          </p:cNvPr>
          <p:cNvSpPr>
            <a:spLocks noGrp="1"/>
          </p:cNvSpPr>
          <p:nvPr>
            <p:ph type="body" sz="quarter" idx="29"/>
          </p:nvPr>
        </p:nvSpPr>
        <p:spPr bwMode="gray">
          <a:xfrm>
            <a:off x="0" y="5805264"/>
            <a:ext cx="12192000" cy="539974"/>
          </a:xfrm>
          <a:solidFill>
            <a:srgbClr val="D9D9D9"/>
          </a:solidFill>
        </p:spPr>
        <p:txBody>
          <a:bodyPr lIns="252000" tIns="0" rIns="252000" anchor="ctr"/>
          <a:lstStyle>
            <a:lvl1pPr marL="0" indent="0" algn="ctr">
              <a:lnSpc>
                <a:spcPct val="100000"/>
              </a:lnSpc>
              <a:spcBef>
                <a:spcPts val="0"/>
              </a:spcBef>
              <a:buFont typeface="Arial" panose="020B0604020202020204" pitchFamily="34" charset="0"/>
              <a:buNone/>
              <a:defRPr sz="1600" b="1">
                <a:solidFill>
                  <a:schemeClr val="tx1"/>
                </a:solidFill>
              </a:defRPr>
            </a:lvl1pPr>
            <a:lvl2pPr marL="0" indent="0" algn="ctr">
              <a:lnSpc>
                <a:spcPct val="100000"/>
              </a:lnSpc>
              <a:spcBef>
                <a:spcPts val="0"/>
              </a:spcBef>
              <a:buNone/>
              <a:defRPr sz="1600" b="1">
                <a:solidFill>
                  <a:schemeClr val="tx1"/>
                </a:solidFill>
              </a:defRPr>
            </a:lvl2pPr>
            <a:lvl3pPr marL="0" indent="0" algn="ctr">
              <a:lnSpc>
                <a:spcPct val="100000"/>
              </a:lnSpc>
              <a:spcBef>
                <a:spcPts val="0"/>
              </a:spcBef>
              <a:buNone/>
              <a:defRPr sz="1600" b="1">
                <a:solidFill>
                  <a:schemeClr val="tx1"/>
                </a:solidFill>
              </a:defRPr>
            </a:lvl3pPr>
            <a:lvl4pPr marL="0" indent="0" algn="ctr">
              <a:lnSpc>
                <a:spcPct val="100000"/>
              </a:lnSpc>
              <a:spcBef>
                <a:spcPts val="0"/>
              </a:spcBef>
              <a:buNone/>
              <a:defRPr sz="1600" b="1">
                <a:solidFill>
                  <a:schemeClr val="tx1"/>
                </a:solidFill>
              </a:defRPr>
            </a:lvl4pPr>
            <a:lvl5pPr marL="0" indent="0" algn="ctr">
              <a:lnSpc>
                <a:spcPct val="100000"/>
              </a:lnSpc>
              <a:spcBef>
                <a:spcPts val="0"/>
              </a:spcBef>
              <a:buNone/>
              <a:defRPr sz="1600" b="1">
                <a:solidFill>
                  <a:schemeClr val="tx1"/>
                </a:solidFill>
              </a:defRPr>
            </a:lvl5pPr>
            <a:lvl6pPr marL="0" indent="0" algn="ctr">
              <a:spcBef>
                <a:spcPts val="0"/>
              </a:spcBef>
              <a:buNone/>
              <a:defRPr sz="1600" b="1">
                <a:solidFill>
                  <a:schemeClr val="bg1"/>
                </a:solidFill>
              </a:defRPr>
            </a:lvl6pPr>
            <a:lvl7pPr marL="0" indent="0" algn="ctr">
              <a:spcBef>
                <a:spcPts val="0"/>
              </a:spcBef>
              <a:buNone/>
              <a:defRPr sz="1600" b="1">
                <a:solidFill>
                  <a:schemeClr val="bg1"/>
                </a:solidFill>
              </a:defRPr>
            </a:lvl7pPr>
            <a:lvl8pPr marL="0" indent="0" algn="ctr">
              <a:spcBef>
                <a:spcPts val="0"/>
              </a:spcBef>
              <a:buNone/>
              <a:defRPr sz="1600" b="1">
                <a:solidFill>
                  <a:schemeClr val="bg1"/>
                </a:solidFill>
              </a:defRPr>
            </a:lvl8pPr>
            <a:lvl9pPr marL="0" indent="0" algn="ctr">
              <a:spcBef>
                <a:spcPts val="0"/>
              </a:spcBef>
              <a:buNone/>
              <a:defRPr sz="1600" b="1">
                <a:solidFill>
                  <a:schemeClr val="bg1"/>
                </a:solidFill>
              </a:defRPr>
            </a:lvl9pPr>
          </a:lstStyle>
          <a:p>
            <a:pPr lvl="0"/>
            <a:r>
              <a:rPr lang="en-US"/>
              <a:t>Click to edit Master text styles</a:t>
            </a:r>
          </a:p>
        </p:txBody>
      </p:sp>
      <p:sp>
        <p:nvSpPr>
          <p:cNvPr id="11" name="Title 1">
            <a:extLst>
              <a:ext uri="{FF2B5EF4-FFF2-40B4-BE49-F238E27FC236}">
                <a16:creationId xmlns:a16="http://schemas.microsoft.com/office/drawing/2014/main" id="{F10F195E-83B2-41A2-8F36-04F29336C233}"/>
              </a:ext>
            </a:extLst>
          </p:cNvPr>
          <p:cNvSpPr>
            <a:spLocks noGrp="1"/>
          </p:cNvSpPr>
          <p:nvPr>
            <p:ph type="title"/>
          </p:nvPr>
        </p:nvSpPr>
        <p:spPr>
          <a:xfrm>
            <a:off x="263524" y="187199"/>
            <a:ext cx="8856000" cy="435600"/>
          </a:xfrm>
        </p:spPr>
        <p:txBody>
          <a:bodyPr anchor="ctr">
            <a:noAutofit/>
          </a:bodyPr>
          <a:lstStyle>
            <a:lvl1pPr>
              <a:defRPr sz="2400"/>
            </a:lvl1pPr>
          </a:lstStyle>
          <a:p>
            <a:r>
              <a:rPr lang="en-US"/>
              <a:t>Click to edit Master title style</a:t>
            </a:r>
          </a:p>
        </p:txBody>
      </p:sp>
      <p:sp>
        <p:nvSpPr>
          <p:cNvPr id="3" name="Slide Number Placeholder 2">
            <a:extLst>
              <a:ext uri="{FF2B5EF4-FFF2-40B4-BE49-F238E27FC236}">
                <a16:creationId xmlns:a16="http://schemas.microsoft.com/office/drawing/2014/main" id="{E8D44020-1EE9-4779-A3A0-FDAC3082CD89}"/>
              </a:ext>
            </a:extLst>
          </p:cNvPr>
          <p:cNvSpPr>
            <a:spLocks noGrp="1"/>
          </p:cNvSpPr>
          <p:nvPr>
            <p:ph type="sldNum" sz="quarter" idx="32"/>
          </p:nvPr>
        </p:nvSpPr>
        <p:spPr/>
        <p:txBody>
          <a:bodyPr/>
          <a:lstStyle/>
          <a:p>
            <a:fld id="{C24EC536-6FE3-4540-8D85-74C58F0BF697}" type="slidenum">
              <a:rPr lang="en-US" smtClean="0"/>
              <a:pPr/>
              <a:t>‹#›</a:t>
            </a:fld>
            <a:endParaRPr lang="en-US"/>
          </a:p>
        </p:txBody>
      </p:sp>
      <p:sp>
        <p:nvSpPr>
          <p:cNvPr id="9" name="Footer Placeholder 5">
            <a:extLst>
              <a:ext uri="{FF2B5EF4-FFF2-40B4-BE49-F238E27FC236}">
                <a16:creationId xmlns:a16="http://schemas.microsoft.com/office/drawing/2014/main" id="{11604466-CE56-4CD2-A4BA-7D4C6E328204}"/>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321621480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mp; Content &amp; Box (1)">
    <p:spTree>
      <p:nvGrpSpPr>
        <p:cNvPr id="1" name=""/>
        <p:cNvGrpSpPr/>
        <p:nvPr/>
      </p:nvGrpSpPr>
      <p:grpSpPr>
        <a:xfrm>
          <a:off x="0" y="0"/>
          <a:ext cx="0" cy="0"/>
          <a:chOff x="0" y="0"/>
          <a:chExt cx="0" cy="0"/>
        </a:xfrm>
      </p:grpSpPr>
      <p:sp>
        <p:nvSpPr>
          <p:cNvPr id="15" name="Text Placeholder 11">
            <a:extLst>
              <a:ext uri="{FF2B5EF4-FFF2-40B4-BE49-F238E27FC236}">
                <a16:creationId xmlns:a16="http://schemas.microsoft.com/office/drawing/2014/main" id="{FAC527E1-CBF6-43CE-BCF3-6359E433CFDE}"/>
              </a:ext>
            </a:extLst>
          </p:cNvPr>
          <p:cNvSpPr>
            <a:spLocks noGrp="1"/>
          </p:cNvSpPr>
          <p:nvPr>
            <p:ph type="body" sz="quarter" idx="30"/>
          </p:nvPr>
        </p:nvSpPr>
        <p:spPr bwMode="gray">
          <a:xfrm>
            <a:off x="263525" y="1376385"/>
            <a:ext cx="11664950"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accent1"/>
                </a:solidFill>
              </a:defRPr>
            </a:lvl2pPr>
            <a:lvl3pPr marL="0" indent="0">
              <a:lnSpc>
                <a:spcPct val="100000"/>
              </a:lnSpc>
              <a:spcBef>
                <a:spcPts val="100"/>
              </a:spcBef>
              <a:buNone/>
              <a:defRPr sz="1600" b="1">
                <a:solidFill>
                  <a:schemeClr val="accent1"/>
                </a:solidFill>
              </a:defRPr>
            </a:lvl3pPr>
            <a:lvl4pPr marL="0" indent="0">
              <a:lnSpc>
                <a:spcPct val="100000"/>
              </a:lnSpc>
              <a:spcBef>
                <a:spcPts val="100"/>
              </a:spcBef>
              <a:buNone/>
              <a:defRPr sz="1600" b="1">
                <a:solidFill>
                  <a:schemeClr val="accent1"/>
                </a:solidFill>
              </a:defRPr>
            </a:lvl4pPr>
            <a:lvl5pPr marL="0" indent="0">
              <a:lnSpc>
                <a:spcPct val="100000"/>
              </a:lnSpc>
              <a:spcBef>
                <a:spcPts val="100"/>
              </a:spcBef>
              <a:buNone/>
              <a:defRPr sz="1600" b="1">
                <a:solidFill>
                  <a:schemeClr val="accent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16" name="Content Placeholder 15">
            <a:extLst>
              <a:ext uri="{FF2B5EF4-FFF2-40B4-BE49-F238E27FC236}">
                <a16:creationId xmlns:a16="http://schemas.microsoft.com/office/drawing/2014/main" id="{6D6E47E2-CFF9-4929-BE9D-85365E9413F8}"/>
              </a:ext>
            </a:extLst>
          </p:cNvPr>
          <p:cNvSpPr>
            <a:spLocks noGrp="1"/>
          </p:cNvSpPr>
          <p:nvPr>
            <p:ph sz="quarter" idx="19"/>
          </p:nvPr>
        </p:nvSpPr>
        <p:spPr bwMode="gray">
          <a:xfrm>
            <a:off x="263525" y="1747603"/>
            <a:ext cx="11664950" cy="3913643"/>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7">
            <a:extLst>
              <a:ext uri="{FF2B5EF4-FFF2-40B4-BE49-F238E27FC236}">
                <a16:creationId xmlns:a16="http://schemas.microsoft.com/office/drawing/2014/main" id="{AABAAD68-8B16-486F-BAEC-5ACAD86B61EC}"/>
              </a:ext>
            </a:extLst>
          </p:cNvPr>
          <p:cNvSpPr>
            <a:spLocks noGrp="1"/>
          </p:cNvSpPr>
          <p:nvPr>
            <p:ph type="body" sz="quarter" idx="29"/>
          </p:nvPr>
        </p:nvSpPr>
        <p:spPr bwMode="gray">
          <a:xfrm>
            <a:off x="0" y="5805264"/>
            <a:ext cx="12192000" cy="539974"/>
          </a:xfrm>
          <a:solidFill>
            <a:schemeClr val="tx2"/>
          </a:solidFill>
        </p:spPr>
        <p:txBody>
          <a:bodyPr lIns="252000" tIns="0" rIns="252000" anchor="ctr"/>
          <a:lstStyle>
            <a:lvl1pPr marL="0" indent="0" algn="ctr">
              <a:lnSpc>
                <a:spcPct val="100000"/>
              </a:lnSpc>
              <a:spcBef>
                <a:spcPts val="0"/>
              </a:spcBef>
              <a:buFont typeface="Arial" panose="020B0604020202020204" pitchFamily="34" charset="0"/>
              <a:buNone/>
              <a:defRPr sz="1600" b="1">
                <a:solidFill>
                  <a:schemeClr val="bg1"/>
                </a:solidFill>
              </a:defRPr>
            </a:lvl1pPr>
            <a:lvl2pPr marL="0" indent="0" algn="ctr">
              <a:lnSpc>
                <a:spcPct val="100000"/>
              </a:lnSpc>
              <a:spcBef>
                <a:spcPts val="0"/>
              </a:spcBef>
              <a:buNone/>
              <a:defRPr sz="1600" b="1">
                <a:solidFill>
                  <a:schemeClr val="tx1"/>
                </a:solidFill>
              </a:defRPr>
            </a:lvl2pPr>
            <a:lvl3pPr marL="0" indent="0" algn="ctr">
              <a:lnSpc>
                <a:spcPct val="100000"/>
              </a:lnSpc>
              <a:spcBef>
                <a:spcPts val="0"/>
              </a:spcBef>
              <a:buNone/>
              <a:defRPr sz="1600" b="1">
                <a:solidFill>
                  <a:schemeClr val="tx1"/>
                </a:solidFill>
              </a:defRPr>
            </a:lvl3pPr>
            <a:lvl4pPr marL="0" indent="0" algn="ctr">
              <a:lnSpc>
                <a:spcPct val="100000"/>
              </a:lnSpc>
              <a:spcBef>
                <a:spcPts val="0"/>
              </a:spcBef>
              <a:buNone/>
              <a:defRPr sz="1600" b="1">
                <a:solidFill>
                  <a:schemeClr val="tx1"/>
                </a:solidFill>
              </a:defRPr>
            </a:lvl4pPr>
            <a:lvl5pPr marL="0" indent="0" algn="ctr">
              <a:lnSpc>
                <a:spcPct val="100000"/>
              </a:lnSpc>
              <a:spcBef>
                <a:spcPts val="0"/>
              </a:spcBef>
              <a:buNone/>
              <a:defRPr sz="1600" b="1">
                <a:solidFill>
                  <a:schemeClr val="tx1"/>
                </a:solidFill>
              </a:defRPr>
            </a:lvl5pPr>
            <a:lvl6pPr marL="0" indent="0" algn="ctr">
              <a:spcBef>
                <a:spcPts val="0"/>
              </a:spcBef>
              <a:buNone/>
              <a:defRPr sz="1600" b="1">
                <a:solidFill>
                  <a:schemeClr val="bg1"/>
                </a:solidFill>
              </a:defRPr>
            </a:lvl6pPr>
            <a:lvl7pPr marL="0" indent="0" algn="ctr">
              <a:spcBef>
                <a:spcPts val="0"/>
              </a:spcBef>
              <a:buNone/>
              <a:defRPr sz="1600" b="1">
                <a:solidFill>
                  <a:schemeClr val="bg1"/>
                </a:solidFill>
              </a:defRPr>
            </a:lvl7pPr>
            <a:lvl8pPr marL="0" indent="0" algn="ctr">
              <a:spcBef>
                <a:spcPts val="0"/>
              </a:spcBef>
              <a:buNone/>
              <a:defRPr sz="1600" b="1">
                <a:solidFill>
                  <a:schemeClr val="bg1"/>
                </a:solidFill>
              </a:defRPr>
            </a:lvl8pPr>
            <a:lvl9pPr marL="0" indent="0" algn="ctr">
              <a:spcBef>
                <a:spcPts val="0"/>
              </a:spcBef>
              <a:buNone/>
              <a:defRPr sz="1600" b="1">
                <a:solidFill>
                  <a:schemeClr val="bg1"/>
                </a:solidFill>
              </a:defRPr>
            </a:lvl9pPr>
          </a:lstStyle>
          <a:p>
            <a:pPr lvl="0"/>
            <a:r>
              <a:rPr lang="en-US"/>
              <a:t>Click to edit Master text styles</a:t>
            </a:r>
          </a:p>
        </p:txBody>
      </p:sp>
      <p:sp>
        <p:nvSpPr>
          <p:cNvPr id="11" name="Title 1">
            <a:extLst>
              <a:ext uri="{FF2B5EF4-FFF2-40B4-BE49-F238E27FC236}">
                <a16:creationId xmlns:a16="http://schemas.microsoft.com/office/drawing/2014/main" id="{F10F195E-83B2-41A2-8F36-04F29336C233}"/>
              </a:ext>
            </a:extLst>
          </p:cNvPr>
          <p:cNvSpPr>
            <a:spLocks noGrp="1"/>
          </p:cNvSpPr>
          <p:nvPr>
            <p:ph type="title"/>
          </p:nvPr>
        </p:nvSpPr>
        <p:spPr>
          <a:xfrm>
            <a:off x="263524" y="187199"/>
            <a:ext cx="8856000" cy="435600"/>
          </a:xfrm>
        </p:spPr>
        <p:txBody>
          <a:bodyPr anchor="ctr">
            <a:noAutofit/>
          </a:bodyPr>
          <a:lstStyle>
            <a:lvl1pPr>
              <a:defRPr sz="2400"/>
            </a:lvl1pPr>
          </a:lstStyle>
          <a:p>
            <a:r>
              <a:rPr lang="en-US"/>
              <a:t>Click to edit Master title style</a:t>
            </a:r>
          </a:p>
        </p:txBody>
      </p:sp>
      <p:sp>
        <p:nvSpPr>
          <p:cNvPr id="3" name="Slide Number Placeholder 2">
            <a:extLst>
              <a:ext uri="{FF2B5EF4-FFF2-40B4-BE49-F238E27FC236}">
                <a16:creationId xmlns:a16="http://schemas.microsoft.com/office/drawing/2014/main" id="{E8D44020-1EE9-4779-A3A0-FDAC3082CD89}"/>
              </a:ext>
            </a:extLst>
          </p:cNvPr>
          <p:cNvSpPr>
            <a:spLocks noGrp="1"/>
          </p:cNvSpPr>
          <p:nvPr>
            <p:ph type="sldNum" sz="quarter" idx="32"/>
          </p:nvPr>
        </p:nvSpPr>
        <p:spPr/>
        <p:txBody>
          <a:bodyPr/>
          <a:lstStyle/>
          <a:p>
            <a:fld id="{C24EC536-6FE3-4540-8D85-74C58F0BF697}" type="slidenum">
              <a:rPr lang="en-US" smtClean="0"/>
              <a:pPr/>
              <a:t>‹#›</a:t>
            </a:fld>
            <a:endParaRPr lang="en-US"/>
          </a:p>
        </p:txBody>
      </p:sp>
      <p:sp>
        <p:nvSpPr>
          <p:cNvPr id="9" name="Footer Placeholder 5">
            <a:extLst>
              <a:ext uri="{FF2B5EF4-FFF2-40B4-BE49-F238E27FC236}">
                <a16:creationId xmlns:a16="http://schemas.microsoft.com/office/drawing/2014/main" id="{F79DE625-41DA-4423-BE37-91C80B734532}"/>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216556833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2) &amp; Content (2)">
    <p:spTree>
      <p:nvGrpSpPr>
        <p:cNvPr id="1" name=""/>
        <p:cNvGrpSpPr/>
        <p:nvPr/>
      </p:nvGrpSpPr>
      <p:grpSpPr>
        <a:xfrm>
          <a:off x="0" y="0"/>
          <a:ext cx="0" cy="0"/>
          <a:chOff x="0" y="0"/>
          <a:chExt cx="0" cy="0"/>
        </a:xfrm>
      </p:grpSpPr>
      <p:sp>
        <p:nvSpPr>
          <p:cNvPr id="29" name="Text Placeholder 11">
            <a:extLst>
              <a:ext uri="{FF2B5EF4-FFF2-40B4-BE49-F238E27FC236}">
                <a16:creationId xmlns:a16="http://schemas.microsoft.com/office/drawing/2014/main" id="{77CF11F9-392A-4F9A-A9E9-90FDCBED0EAE}"/>
              </a:ext>
            </a:extLst>
          </p:cNvPr>
          <p:cNvSpPr>
            <a:spLocks noGrp="1"/>
          </p:cNvSpPr>
          <p:nvPr>
            <p:ph type="body" sz="quarter" idx="25"/>
          </p:nvPr>
        </p:nvSpPr>
        <p:spPr bwMode="gray">
          <a:xfrm>
            <a:off x="263524" y="1376363"/>
            <a:ext cx="5615516"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accent1"/>
                </a:solidFill>
              </a:defRPr>
            </a:lvl2pPr>
            <a:lvl3pPr marL="0" indent="0">
              <a:lnSpc>
                <a:spcPct val="100000"/>
              </a:lnSpc>
              <a:spcBef>
                <a:spcPts val="100"/>
              </a:spcBef>
              <a:buNone/>
              <a:defRPr sz="1600" b="1">
                <a:solidFill>
                  <a:schemeClr val="accent1"/>
                </a:solidFill>
              </a:defRPr>
            </a:lvl3pPr>
            <a:lvl4pPr marL="0" indent="0">
              <a:lnSpc>
                <a:spcPct val="100000"/>
              </a:lnSpc>
              <a:spcBef>
                <a:spcPts val="100"/>
              </a:spcBef>
              <a:buNone/>
              <a:defRPr sz="1600" b="1">
                <a:solidFill>
                  <a:schemeClr val="accent1"/>
                </a:solidFill>
              </a:defRPr>
            </a:lvl4pPr>
            <a:lvl5pPr marL="0" indent="0">
              <a:lnSpc>
                <a:spcPct val="100000"/>
              </a:lnSpc>
              <a:spcBef>
                <a:spcPts val="100"/>
              </a:spcBef>
              <a:buNone/>
              <a:defRPr sz="1600" b="1">
                <a:solidFill>
                  <a:schemeClr val="accent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30" name="Text Placeholder 11">
            <a:extLst>
              <a:ext uri="{FF2B5EF4-FFF2-40B4-BE49-F238E27FC236}">
                <a16:creationId xmlns:a16="http://schemas.microsoft.com/office/drawing/2014/main" id="{684B176C-259C-4283-A8C6-335BD6553B0C}"/>
              </a:ext>
            </a:extLst>
          </p:cNvPr>
          <p:cNvSpPr>
            <a:spLocks noGrp="1"/>
          </p:cNvSpPr>
          <p:nvPr>
            <p:ph type="body" sz="quarter" idx="26"/>
          </p:nvPr>
        </p:nvSpPr>
        <p:spPr bwMode="gray">
          <a:xfrm>
            <a:off x="6311571" y="1376363"/>
            <a:ext cx="5605200"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1"/>
                </a:solidFill>
              </a:defRPr>
            </a:lvl1pPr>
            <a:lvl2pPr marL="0" indent="0">
              <a:lnSpc>
                <a:spcPct val="100000"/>
              </a:lnSpc>
              <a:spcBef>
                <a:spcPts val="100"/>
              </a:spcBef>
              <a:buNone/>
              <a:defRPr sz="1600" b="1">
                <a:solidFill>
                  <a:schemeClr val="tx1"/>
                </a:solidFill>
              </a:defRPr>
            </a:lvl2pPr>
            <a:lvl3pPr marL="0" indent="0">
              <a:lnSpc>
                <a:spcPct val="100000"/>
              </a:lnSpc>
              <a:spcBef>
                <a:spcPts val="100"/>
              </a:spcBef>
              <a:buNone/>
              <a:defRPr sz="1600" b="1">
                <a:solidFill>
                  <a:schemeClr val="tx1"/>
                </a:solidFill>
              </a:defRPr>
            </a:lvl3pPr>
            <a:lvl4pPr marL="0" indent="0">
              <a:lnSpc>
                <a:spcPct val="100000"/>
              </a:lnSpc>
              <a:spcBef>
                <a:spcPts val="100"/>
              </a:spcBef>
              <a:buNone/>
              <a:defRPr sz="1600" b="1">
                <a:solidFill>
                  <a:schemeClr val="tx1"/>
                </a:solidFill>
              </a:defRPr>
            </a:lvl4pPr>
            <a:lvl5pPr marL="0" indent="0">
              <a:lnSpc>
                <a:spcPct val="100000"/>
              </a:lnSpc>
              <a:spcBef>
                <a:spcPts val="100"/>
              </a:spcBef>
              <a:buNone/>
              <a:defRPr sz="1600" b="1">
                <a:solidFill>
                  <a:schemeClr val="tx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31" name="Content Placeholder 3">
            <a:extLst>
              <a:ext uri="{FF2B5EF4-FFF2-40B4-BE49-F238E27FC236}">
                <a16:creationId xmlns:a16="http://schemas.microsoft.com/office/drawing/2014/main" id="{2EE9DBAB-CFE0-42C2-B2D3-65B2D93F8BB9}"/>
              </a:ext>
            </a:extLst>
          </p:cNvPr>
          <p:cNvSpPr>
            <a:spLocks noGrp="1"/>
          </p:cNvSpPr>
          <p:nvPr>
            <p:ph sz="quarter" idx="20"/>
          </p:nvPr>
        </p:nvSpPr>
        <p:spPr bwMode="gray">
          <a:xfrm>
            <a:off x="6310511" y="1747582"/>
            <a:ext cx="5616503" cy="4597656"/>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2" name="Content Placeholder 3">
            <a:extLst>
              <a:ext uri="{FF2B5EF4-FFF2-40B4-BE49-F238E27FC236}">
                <a16:creationId xmlns:a16="http://schemas.microsoft.com/office/drawing/2014/main" id="{5CDF3E76-DB43-4E8F-87C4-29ECB4438624}"/>
              </a:ext>
            </a:extLst>
          </p:cNvPr>
          <p:cNvSpPr>
            <a:spLocks noGrp="1"/>
          </p:cNvSpPr>
          <p:nvPr>
            <p:ph sz="quarter" idx="19"/>
          </p:nvPr>
        </p:nvSpPr>
        <p:spPr bwMode="gray">
          <a:xfrm>
            <a:off x="263524" y="1747582"/>
            <a:ext cx="5615515" cy="4597656"/>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itle 1">
            <a:extLst>
              <a:ext uri="{FF2B5EF4-FFF2-40B4-BE49-F238E27FC236}">
                <a16:creationId xmlns:a16="http://schemas.microsoft.com/office/drawing/2014/main" id="{8E51AC65-A913-4EDC-BBFD-A07E0F970557}"/>
              </a:ext>
            </a:extLst>
          </p:cNvPr>
          <p:cNvSpPr>
            <a:spLocks noGrp="1"/>
          </p:cNvSpPr>
          <p:nvPr>
            <p:ph type="title"/>
          </p:nvPr>
        </p:nvSpPr>
        <p:spPr>
          <a:xfrm>
            <a:off x="263524" y="187199"/>
            <a:ext cx="8856000" cy="435600"/>
          </a:xfrm>
        </p:spPr>
        <p:txBody>
          <a:bodyPr anchor="ctr">
            <a:noAutofit/>
          </a:bodyPr>
          <a:lstStyle>
            <a:lvl1pPr>
              <a:defRPr sz="2400"/>
            </a:lvl1pPr>
          </a:lstStyle>
          <a:p>
            <a:r>
              <a:rPr lang="en-US"/>
              <a:t>Click to edit Master title style</a:t>
            </a:r>
          </a:p>
        </p:txBody>
      </p:sp>
      <p:sp>
        <p:nvSpPr>
          <p:cNvPr id="3" name="Slide Number Placeholder 2">
            <a:extLst>
              <a:ext uri="{FF2B5EF4-FFF2-40B4-BE49-F238E27FC236}">
                <a16:creationId xmlns:a16="http://schemas.microsoft.com/office/drawing/2014/main" id="{A9617785-5434-47A5-8365-A50D531B22F7}"/>
              </a:ext>
            </a:extLst>
          </p:cNvPr>
          <p:cNvSpPr>
            <a:spLocks noGrp="1"/>
          </p:cNvSpPr>
          <p:nvPr>
            <p:ph type="sldNum" sz="quarter" idx="36"/>
          </p:nvPr>
        </p:nvSpPr>
        <p:spPr/>
        <p:txBody>
          <a:bodyPr/>
          <a:lstStyle/>
          <a:p>
            <a:fld id="{C24EC536-6FE3-4540-8D85-74C58F0BF697}" type="slidenum">
              <a:rPr lang="en-US" smtClean="0"/>
              <a:pPr/>
              <a:t>‹#›</a:t>
            </a:fld>
            <a:endParaRPr lang="en-US"/>
          </a:p>
        </p:txBody>
      </p:sp>
      <p:sp>
        <p:nvSpPr>
          <p:cNvPr id="10" name="Footer Placeholder 5">
            <a:extLst>
              <a:ext uri="{FF2B5EF4-FFF2-40B4-BE49-F238E27FC236}">
                <a16:creationId xmlns:a16="http://schemas.microsoft.com/office/drawing/2014/main" id="{14CAA2AD-7038-4798-953A-8C36409E370F}"/>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2117597332"/>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2) &amp; Content (2) &amp; Box">
    <p:spTree>
      <p:nvGrpSpPr>
        <p:cNvPr id="1" name=""/>
        <p:cNvGrpSpPr/>
        <p:nvPr/>
      </p:nvGrpSpPr>
      <p:grpSpPr>
        <a:xfrm>
          <a:off x="0" y="0"/>
          <a:ext cx="0" cy="0"/>
          <a:chOff x="0" y="0"/>
          <a:chExt cx="0" cy="0"/>
        </a:xfrm>
      </p:grpSpPr>
      <p:sp>
        <p:nvSpPr>
          <p:cNvPr id="16" name="Text Placeholder 11">
            <a:extLst>
              <a:ext uri="{FF2B5EF4-FFF2-40B4-BE49-F238E27FC236}">
                <a16:creationId xmlns:a16="http://schemas.microsoft.com/office/drawing/2014/main" id="{BE773D7E-8737-4549-BA6F-9CD12F2D24F5}"/>
              </a:ext>
            </a:extLst>
          </p:cNvPr>
          <p:cNvSpPr>
            <a:spLocks noGrp="1"/>
          </p:cNvSpPr>
          <p:nvPr>
            <p:ph type="body" sz="quarter" idx="25"/>
          </p:nvPr>
        </p:nvSpPr>
        <p:spPr bwMode="gray">
          <a:xfrm>
            <a:off x="263524" y="1376363"/>
            <a:ext cx="5615516"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accent1"/>
                </a:solidFill>
              </a:defRPr>
            </a:lvl2pPr>
            <a:lvl3pPr marL="0" indent="0">
              <a:lnSpc>
                <a:spcPct val="100000"/>
              </a:lnSpc>
              <a:spcBef>
                <a:spcPts val="100"/>
              </a:spcBef>
              <a:buNone/>
              <a:defRPr sz="1600" b="1">
                <a:solidFill>
                  <a:schemeClr val="accent1"/>
                </a:solidFill>
              </a:defRPr>
            </a:lvl3pPr>
            <a:lvl4pPr marL="0" indent="0">
              <a:lnSpc>
                <a:spcPct val="100000"/>
              </a:lnSpc>
              <a:spcBef>
                <a:spcPts val="100"/>
              </a:spcBef>
              <a:buNone/>
              <a:defRPr sz="1600" b="1">
                <a:solidFill>
                  <a:schemeClr val="accent1"/>
                </a:solidFill>
              </a:defRPr>
            </a:lvl4pPr>
            <a:lvl5pPr marL="0" indent="0">
              <a:lnSpc>
                <a:spcPct val="100000"/>
              </a:lnSpc>
              <a:spcBef>
                <a:spcPts val="100"/>
              </a:spcBef>
              <a:buNone/>
              <a:defRPr sz="1600" b="1">
                <a:solidFill>
                  <a:schemeClr val="accent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17" name="Text Placeholder 11">
            <a:extLst>
              <a:ext uri="{FF2B5EF4-FFF2-40B4-BE49-F238E27FC236}">
                <a16:creationId xmlns:a16="http://schemas.microsoft.com/office/drawing/2014/main" id="{7F36FFC0-2B26-4B6E-81E9-87E8914B4DE9}"/>
              </a:ext>
            </a:extLst>
          </p:cNvPr>
          <p:cNvSpPr>
            <a:spLocks noGrp="1"/>
          </p:cNvSpPr>
          <p:nvPr>
            <p:ph type="body" sz="quarter" idx="26"/>
          </p:nvPr>
        </p:nvSpPr>
        <p:spPr bwMode="gray">
          <a:xfrm>
            <a:off x="6311571" y="1376363"/>
            <a:ext cx="5605200"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1"/>
                </a:solidFill>
              </a:defRPr>
            </a:lvl1pPr>
            <a:lvl2pPr marL="0" indent="0">
              <a:lnSpc>
                <a:spcPct val="100000"/>
              </a:lnSpc>
              <a:spcBef>
                <a:spcPts val="100"/>
              </a:spcBef>
              <a:buNone/>
              <a:defRPr sz="1600" b="1">
                <a:solidFill>
                  <a:schemeClr val="tx1"/>
                </a:solidFill>
              </a:defRPr>
            </a:lvl2pPr>
            <a:lvl3pPr marL="0" indent="0">
              <a:lnSpc>
                <a:spcPct val="100000"/>
              </a:lnSpc>
              <a:spcBef>
                <a:spcPts val="100"/>
              </a:spcBef>
              <a:buNone/>
              <a:defRPr sz="1600" b="1">
                <a:solidFill>
                  <a:schemeClr val="tx1"/>
                </a:solidFill>
              </a:defRPr>
            </a:lvl3pPr>
            <a:lvl4pPr marL="0" indent="0">
              <a:lnSpc>
                <a:spcPct val="100000"/>
              </a:lnSpc>
              <a:spcBef>
                <a:spcPts val="100"/>
              </a:spcBef>
              <a:buNone/>
              <a:defRPr sz="1600" b="1">
                <a:solidFill>
                  <a:schemeClr val="tx1"/>
                </a:solidFill>
              </a:defRPr>
            </a:lvl4pPr>
            <a:lvl5pPr marL="0" indent="0">
              <a:lnSpc>
                <a:spcPct val="100000"/>
              </a:lnSpc>
              <a:spcBef>
                <a:spcPts val="100"/>
              </a:spcBef>
              <a:buNone/>
              <a:defRPr sz="1600" b="1">
                <a:solidFill>
                  <a:schemeClr val="tx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18" name="Content Placeholder 3">
            <a:extLst>
              <a:ext uri="{FF2B5EF4-FFF2-40B4-BE49-F238E27FC236}">
                <a16:creationId xmlns:a16="http://schemas.microsoft.com/office/drawing/2014/main" id="{CB0DE72E-A072-4713-B9D3-7CF3F972BD71}"/>
              </a:ext>
            </a:extLst>
          </p:cNvPr>
          <p:cNvSpPr>
            <a:spLocks noGrp="1"/>
          </p:cNvSpPr>
          <p:nvPr>
            <p:ph sz="quarter" idx="20"/>
          </p:nvPr>
        </p:nvSpPr>
        <p:spPr bwMode="gray">
          <a:xfrm>
            <a:off x="6310511" y="1747582"/>
            <a:ext cx="5616503" cy="3847320"/>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3">
            <a:extLst>
              <a:ext uri="{FF2B5EF4-FFF2-40B4-BE49-F238E27FC236}">
                <a16:creationId xmlns:a16="http://schemas.microsoft.com/office/drawing/2014/main" id="{06D04365-BF08-447A-9A64-A43CDFB2EB55}"/>
              </a:ext>
            </a:extLst>
          </p:cNvPr>
          <p:cNvSpPr>
            <a:spLocks noGrp="1"/>
          </p:cNvSpPr>
          <p:nvPr>
            <p:ph sz="quarter" idx="19"/>
          </p:nvPr>
        </p:nvSpPr>
        <p:spPr bwMode="gray">
          <a:xfrm>
            <a:off x="263524" y="1747582"/>
            <a:ext cx="5615515" cy="3847320"/>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ext Placeholder 7">
            <a:extLst>
              <a:ext uri="{FF2B5EF4-FFF2-40B4-BE49-F238E27FC236}">
                <a16:creationId xmlns:a16="http://schemas.microsoft.com/office/drawing/2014/main" id="{EA4E27D0-DBD6-427E-9C38-152E21795D9A}"/>
              </a:ext>
            </a:extLst>
          </p:cNvPr>
          <p:cNvSpPr>
            <a:spLocks noGrp="1"/>
          </p:cNvSpPr>
          <p:nvPr>
            <p:ph type="body" sz="quarter" idx="29"/>
          </p:nvPr>
        </p:nvSpPr>
        <p:spPr bwMode="gray">
          <a:xfrm>
            <a:off x="0" y="5805264"/>
            <a:ext cx="12192000" cy="539974"/>
          </a:xfrm>
          <a:solidFill>
            <a:srgbClr val="D9D9D9"/>
          </a:solidFill>
        </p:spPr>
        <p:txBody>
          <a:bodyPr lIns="252000" tIns="0" rIns="252000" anchor="ctr"/>
          <a:lstStyle>
            <a:lvl1pPr marL="0" indent="0" algn="ctr">
              <a:lnSpc>
                <a:spcPct val="100000"/>
              </a:lnSpc>
              <a:spcBef>
                <a:spcPts val="0"/>
              </a:spcBef>
              <a:buFont typeface="Arial" panose="020B0604020202020204" pitchFamily="34" charset="0"/>
              <a:buNone/>
              <a:defRPr sz="1600" b="1">
                <a:solidFill>
                  <a:schemeClr val="tx1"/>
                </a:solidFill>
              </a:defRPr>
            </a:lvl1pPr>
            <a:lvl2pPr marL="0" indent="0" algn="ctr">
              <a:lnSpc>
                <a:spcPct val="100000"/>
              </a:lnSpc>
              <a:spcBef>
                <a:spcPts val="0"/>
              </a:spcBef>
              <a:buNone/>
              <a:defRPr sz="1600" b="1">
                <a:solidFill>
                  <a:schemeClr val="tx1"/>
                </a:solidFill>
              </a:defRPr>
            </a:lvl2pPr>
            <a:lvl3pPr marL="0" indent="0" algn="ctr">
              <a:lnSpc>
                <a:spcPct val="100000"/>
              </a:lnSpc>
              <a:spcBef>
                <a:spcPts val="0"/>
              </a:spcBef>
              <a:buNone/>
              <a:defRPr sz="1600" b="1">
                <a:solidFill>
                  <a:schemeClr val="tx1"/>
                </a:solidFill>
              </a:defRPr>
            </a:lvl3pPr>
            <a:lvl4pPr marL="0" indent="0" algn="ctr">
              <a:lnSpc>
                <a:spcPct val="100000"/>
              </a:lnSpc>
              <a:spcBef>
                <a:spcPts val="0"/>
              </a:spcBef>
              <a:buNone/>
              <a:defRPr sz="1600" b="1">
                <a:solidFill>
                  <a:schemeClr val="tx1"/>
                </a:solidFill>
              </a:defRPr>
            </a:lvl4pPr>
            <a:lvl5pPr marL="0" indent="0" algn="ctr">
              <a:lnSpc>
                <a:spcPct val="100000"/>
              </a:lnSpc>
              <a:spcBef>
                <a:spcPts val="0"/>
              </a:spcBef>
              <a:buNone/>
              <a:defRPr sz="1600" b="1">
                <a:solidFill>
                  <a:schemeClr val="tx1"/>
                </a:solidFill>
              </a:defRPr>
            </a:lvl5pPr>
            <a:lvl6pPr marL="0" indent="0" algn="ctr">
              <a:spcBef>
                <a:spcPts val="0"/>
              </a:spcBef>
              <a:buNone/>
              <a:defRPr sz="1600" b="1">
                <a:solidFill>
                  <a:schemeClr val="bg1"/>
                </a:solidFill>
              </a:defRPr>
            </a:lvl6pPr>
            <a:lvl7pPr marL="0" indent="0" algn="ctr">
              <a:spcBef>
                <a:spcPts val="0"/>
              </a:spcBef>
              <a:buNone/>
              <a:defRPr sz="1600" b="1">
                <a:solidFill>
                  <a:schemeClr val="bg1"/>
                </a:solidFill>
              </a:defRPr>
            </a:lvl7pPr>
            <a:lvl8pPr marL="0" indent="0" algn="ctr">
              <a:spcBef>
                <a:spcPts val="0"/>
              </a:spcBef>
              <a:buNone/>
              <a:defRPr sz="1600" b="1">
                <a:solidFill>
                  <a:schemeClr val="bg1"/>
                </a:solidFill>
              </a:defRPr>
            </a:lvl8pPr>
            <a:lvl9pPr marL="0" indent="0" algn="ctr">
              <a:spcBef>
                <a:spcPts val="0"/>
              </a:spcBef>
              <a:buNone/>
              <a:defRPr sz="1600" b="1">
                <a:solidFill>
                  <a:schemeClr val="bg1"/>
                </a:solidFill>
              </a:defRPr>
            </a:lvl9pPr>
          </a:lstStyle>
          <a:p>
            <a:pPr lvl="0"/>
            <a:r>
              <a:rPr lang="en-US"/>
              <a:t>Click to edit Master text styles</a:t>
            </a:r>
          </a:p>
        </p:txBody>
      </p:sp>
      <p:sp>
        <p:nvSpPr>
          <p:cNvPr id="21" name="Title 1">
            <a:extLst>
              <a:ext uri="{FF2B5EF4-FFF2-40B4-BE49-F238E27FC236}">
                <a16:creationId xmlns:a16="http://schemas.microsoft.com/office/drawing/2014/main" id="{60F44204-EEB3-4F01-B49E-2A16F4D8A8E7}"/>
              </a:ext>
            </a:extLst>
          </p:cNvPr>
          <p:cNvSpPr>
            <a:spLocks noGrp="1"/>
          </p:cNvSpPr>
          <p:nvPr>
            <p:ph type="title"/>
          </p:nvPr>
        </p:nvSpPr>
        <p:spPr>
          <a:xfrm>
            <a:off x="263524" y="187199"/>
            <a:ext cx="8856000" cy="435600"/>
          </a:xfrm>
        </p:spPr>
        <p:txBody>
          <a:bodyPr anchor="ctr">
            <a:noAutofit/>
          </a:bodyPr>
          <a:lstStyle>
            <a:lvl1pPr>
              <a:defRPr sz="2400"/>
            </a:lvl1pPr>
          </a:lstStyle>
          <a:p>
            <a:r>
              <a:rPr lang="en-US"/>
              <a:t>Click to edit Master title style</a:t>
            </a:r>
          </a:p>
        </p:txBody>
      </p:sp>
      <p:sp>
        <p:nvSpPr>
          <p:cNvPr id="3" name="Slide Number Placeholder 2">
            <a:extLst>
              <a:ext uri="{FF2B5EF4-FFF2-40B4-BE49-F238E27FC236}">
                <a16:creationId xmlns:a16="http://schemas.microsoft.com/office/drawing/2014/main" id="{58C3FCE9-6C86-484F-A6C3-F0020F94E2ED}"/>
              </a:ext>
            </a:extLst>
          </p:cNvPr>
          <p:cNvSpPr>
            <a:spLocks noGrp="1"/>
          </p:cNvSpPr>
          <p:nvPr>
            <p:ph type="sldNum" sz="quarter" idx="31"/>
          </p:nvPr>
        </p:nvSpPr>
        <p:spPr/>
        <p:txBody>
          <a:bodyPr/>
          <a:lstStyle/>
          <a:p>
            <a:fld id="{C24EC536-6FE3-4540-8D85-74C58F0BF697}" type="slidenum">
              <a:rPr lang="en-US" smtClean="0"/>
              <a:pPr/>
              <a:t>‹#›</a:t>
            </a:fld>
            <a:endParaRPr lang="en-US"/>
          </a:p>
        </p:txBody>
      </p:sp>
      <p:sp>
        <p:nvSpPr>
          <p:cNvPr id="11" name="Footer Placeholder 5">
            <a:extLst>
              <a:ext uri="{FF2B5EF4-FFF2-40B4-BE49-F238E27FC236}">
                <a16:creationId xmlns:a16="http://schemas.microsoft.com/office/drawing/2014/main" id="{274928C5-A623-4A7C-BAC2-D3FFD62953C8}"/>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183120469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2) &amp; Content (2) &amp; Box (1)">
    <p:spTree>
      <p:nvGrpSpPr>
        <p:cNvPr id="1" name=""/>
        <p:cNvGrpSpPr/>
        <p:nvPr/>
      </p:nvGrpSpPr>
      <p:grpSpPr>
        <a:xfrm>
          <a:off x="0" y="0"/>
          <a:ext cx="0" cy="0"/>
          <a:chOff x="0" y="0"/>
          <a:chExt cx="0" cy="0"/>
        </a:xfrm>
      </p:grpSpPr>
      <p:sp>
        <p:nvSpPr>
          <p:cNvPr id="16" name="Text Placeholder 11">
            <a:extLst>
              <a:ext uri="{FF2B5EF4-FFF2-40B4-BE49-F238E27FC236}">
                <a16:creationId xmlns:a16="http://schemas.microsoft.com/office/drawing/2014/main" id="{BE773D7E-8737-4549-BA6F-9CD12F2D24F5}"/>
              </a:ext>
            </a:extLst>
          </p:cNvPr>
          <p:cNvSpPr>
            <a:spLocks noGrp="1"/>
          </p:cNvSpPr>
          <p:nvPr>
            <p:ph type="body" sz="quarter" idx="25"/>
          </p:nvPr>
        </p:nvSpPr>
        <p:spPr bwMode="gray">
          <a:xfrm>
            <a:off x="263524" y="1376363"/>
            <a:ext cx="5615516"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accent1"/>
                </a:solidFill>
              </a:defRPr>
            </a:lvl2pPr>
            <a:lvl3pPr marL="0" indent="0">
              <a:lnSpc>
                <a:spcPct val="100000"/>
              </a:lnSpc>
              <a:spcBef>
                <a:spcPts val="100"/>
              </a:spcBef>
              <a:buNone/>
              <a:defRPr sz="1600" b="1">
                <a:solidFill>
                  <a:schemeClr val="accent1"/>
                </a:solidFill>
              </a:defRPr>
            </a:lvl3pPr>
            <a:lvl4pPr marL="0" indent="0">
              <a:lnSpc>
                <a:spcPct val="100000"/>
              </a:lnSpc>
              <a:spcBef>
                <a:spcPts val="100"/>
              </a:spcBef>
              <a:buNone/>
              <a:defRPr sz="1600" b="1">
                <a:solidFill>
                  <a:schemeClr val="accent1"/>
                </a:solidFill>
              </a:defRPr>
            </a:lvl4pPr>
            <a:lvl5pPr marL="0" indent="0">
              <a:lnSpc>
                <a:spcPct val="100000"/>
              </a:lnSpc>
              <a:spcBef>
                <a:spcPts val="100"/>
              </a:spcBef>
              <a:buNone/>
              <a:defRPr sz="1600" b="1">
                <a:solidFill>
                  <a:schemeClr val="accent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17" name="Text Placeholder 11">
            <a:extLst>
              <a:ext uri="{FF2B5EF4-FFF2-40B4-BE49-F238E27FC236}">
                <a16:creationId xmlns:a16="http://schemas.microsoft.com/office/drawing/2014/main" id="{7F36FFC0-2B26-4B6E-81E9-87E8914B4DE9}"/>
              </a:ext>
            </a:extLst>
          </p:cNvPr>
          <p:cNvSpPr>
            <a:spLocks noGrp="1"/>
          </p:cNvSpPr>
          <p:nvPr>
            <p:ph type="body" sz="quarter" idx="26"/>
          </p:nvPr>
        </p:nvSpPr>
        <p:spPr bwMode="gray">
          <a:xfrm>
            <a:off x="6311571" y="1376363"/>
            <a:ext cx="5605200"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1"/>
                </a:solidFill>
              </a:defRPr>
            </a:lvl1pPr>
            <a:lvl2pPr marL="0" indent="0">
              <a:lnSpc>
                <a:spcPct val="100000"/>
              </a:lnSpc>
              <a:spcBef>
                <a:spcPts val="100"/>
              </a:spcBef>
              <a:buNone/>
              <a:defRPr sz="1600" b="1">
                <a:solidFill>
                  <a:schemeClr val="tx1"/>
                </a:solidFill>
              </a:defRPr>
            </a:lvl2pPr>
            <a:lvl3pPr marL="0" indent="0">
              <a:lnSpc>
                <a:spcPct val="100000"/>
              </a:lnSpc>
              <a:spcBef>
                <a:spcPts val="100"/>
              </a:spcBef>
              <a:buNone/>
              <a:defRPr sz="1600" b="1">
                <a:solidFill>
                  <a:schemeClr val="tx1"/>
                </a:solidFill>
              </a:defRPr>
            </a:lvl3pPr>
            <a:lvl4pPr marL="0" indent="0">
              <a:lnSpc>
                <a:spcPct val="100000"/>
              </a:lnSpc>
              <a:spcBef>
                <a:spcPts val="100"/>
              </a:spcBef>
              <a:buNone/>
              <a:defRPr sz="1600" b="1">
                <a:solidFill>
                  <a:schemeClr val="tx1"/>
                </a:solidFill>
              </a:defRPr>
            </a:lvl4pPr>
            <a:lvl5pPr marL="0" indent="0">
              <a:lnSpc>
                <a:spcPct val="100000"/>
              </a:lnSpc>
              <a:spcBef>
                <a:spcPts val="100"/>
              </a:spcBef>
              <a:buNone/>
              <a:defRPr sz="1600" b="1">
                <a:solidFill>
                  <a:schemeClr val="tx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18" name="Content Placeholder 3">
            <a:extLst>
              <a:ext uri="{FF2B5EF4-FFF2-40B4-BE49-F238E27FC236}">
                <a16:creationId xmlns:a16="http://schemas.microsoft.com/office/drawing/2014/main" id="{CB0DE72E-A072-4713-B9D3-7CF3F972BD71}"/>
              </a:ext>
            </a:extLst>
          </p:cNvPr>
          <p:cNvSpPr>
            <a:spLocks noGrp="1"/>
          </p:cNvSpPr>
          <p:nvPr>
            <p:ph sz="quarter" idx="20"/>
          </p:nvPr>
        </p:nvSpPr>
        <p:spPr bwMode="gray">
          <a:xfrm>
            <a:off x="6310511" y="1747582"/>
            <a:ext cx="5616503" cy="3847320"/>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3">
            <a:extLst>
              <a:ext uri="{FF2B5EF4-FFF2-40B4-BE49-F238E27FC236}">
                <a16:creationId xmlns:a16="http://schemas.microsoft.com/office/drawing/2014/main" id="{06D04365-BF08-447A-9A64-A43CDFB2EB55}"/>
              </a:ext>
            </a:extLst>
          </p:cNvPr>
          <p:cNvSpPr>
            <a:spLocks noGrp="1"/>
          </p:cNvSpPr>
          <p:nvPr>
            <p:ph sz="quarter" idx="19"/>
          </p:nvPr>
        </p:nvSpPr>
        <p:spPr bwMode="gray">
          <a:xfrm>
            <a:off x="263524" y="1747582"/>
            <a:ext cx="5615515" cy="3847320"/>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ext Placeholder 7">
            <a:extLst>
              <a:ext uri="{FF2B5EF4-FFF2-40B4-BE49-F238E27FC236}">
                <a16:creationId xmlns:a16="http://schemas.microsoft.com/office/drawing/2014/main" id="{EA4E27D0-DBD6-427E-9C38-152E21795D9A}"/>
              </a:ext>
            </a:extLst>
          </p:cNvPr>
          <p:cNvSpPr>
            <a:spLocks noGrp="1"/>
          </p:cNvSpPr>
          <p:nvPr>
            <p:ph type="body" sz="quarter" idx="29"/>
          </p:nvPr>
        </p:nvSpPr>
        <p:spPr bwMode="gray">
          <a:xfrm>
            <a:off x="0" y="5805264"/>
            <a:ext cx="12192000" cy="539974"/>
          </a:xfrm>
          <a:solidFill>
            <a:schemeClr val="tx2"/>
          </a:solidFill>
        </p:spPr>
        <p:txBody>
          <a:bodyPr lIns="252000" tIns="0" rIns="252000" anchor="ctr"/>
          <a:lstStyle>
            <a:lvl1pPr marL="0" indent="0" algn="ctr">
              <a:lnSpc>
                <a:spcPct val="100000"/>
              </a:lnSpc>
              <a:spcBef>
                <a:spcPts val="0"/>
              </a:spcBef>
              <a:buFont typeface="Arial" panose="020B0604020202020204" pitchFamily="34" charset="0"/>
              <a:buNone/>
              <a:defRPr sz="1600" b="1">
                <a:solidFill>
                  <a:schemeClr val="bg1"/>
                </a:solidFill>
              </a:defRPr>
            </a:lvl1pPr>
            <a:lvl2pPr marL="0" indent="0" algn="ctr">
              <a:lnSpc>
                <a:spcPct val="100000"/>
              </a:lnSpc>
              <a:spcBef>
                <a:spcPts val="0"/>
              </a:spcBef>
              <a:buNone/>
              <a:defRPr sz="1600" b="1">
                <a:solidFill>
                  <a:schemeClr val="tx1"/>
                </a:solidFill>
              </a:defRPr>
            </a:lvl2pPr>
            <a:lvl3pPr marL="0" indent="0" algn="ctr">
              <a:lnSpc>
                <a:spcPct val="100000"/>
              </a:lnSpc>
              <a:spcBef>
                <a:spcPts val="0"/>
              </a:spcBef>
              <a:buNone/>
              <a:defRPr sz="1600" b="1">
                <a:solidFill>
                  <a:schemeClr val="tx1"/>
                </a:solidFill>
              </a:defRPr>
            </a:lvl3pPr>
            <a:lvl4pPr marL="0" indent="0" algn="ctr">
              <a:lnSpc>
                <a:spcPct val="100000"/>
              </a:lnSpc>
              <a:spcBef>
                <a:spcPts val="0"/>
              </a:spcBef>
              <a:buNone/>
              <a:defRPr sz="1600" b="1">
                <a:solidFill>
                  <a:schemeClr val="tx1"/>
                </a:solidFill>
              </a:defRPr>
            </a:lvl4pPr>
            <a:lvl5pPr marL="0" indent="0" algn="ctr">
              <a:lnSpc>
                <a:spcPct val="100000"/>
              </a:lnSpc>
              <a:spcBef>
                <a:spcPts val="0"/>
              </a:spcBef>
              <a:buNone/>
              <a:defRPr sz="1600" b="1">
                <a:solidFill>
                  <a:schemeClr val="tx1"/>
                </a:solidFill>
              </a:defRPr>
            </a:lvl5pPr>
            <a:lvl6pPr marL="0" indent="0" algn="ctr">
              <a:spcBef>
                <a:spcPts val="0"/>
              </a:spcBef>
              <a:buNone/>
              <a:defRPr sz="1600" b="1">
                <a:solidFill>
                  <a:schemeClr val="bg1"/>
                </a:solidFill>
              </a:defRPr>
            </a:lvl6pPr>
            <a:lvl7pPr marL="0" indent="0" algn="ctr">
              <a:spcBef>
                <a:spcPts val="0"/>
              </a:spcBef>
              <a:buNone/>
              <a:defRPr sz="1600" b="1">
                <a:solidFill>
                  <a:schemeClr val="bg1"/>
                </a:solidFill>
              </a:defRPr>
            </a:lvl7pPr>
            <a:lvl8pPr marL="0" indent="0" algn="ctr">
              <a:spcBef>
                <a:spcPts val="0"/>
              </a:spcBef>
              <a:buNone/>
              <a:defRPr sz="1600" b="1">
                <a:solidFill>
                  <a:schemeClr val="bg1"/>
                </a:solidFill>
              </a:defRPr>
            </a:lvl8pPr>
            <a:lvl9pPr marL="0" indent="0" algn="ctr">
              <a:spcBef>
                <a:spcPts val="0"/>
              </a:spcBef>
              <a:buNone/>
              <a:defRPr sz="1600" b="1">
                <a:solidFill>
                  <a:schemeClr val="bg1"/>
                </a:solidFill>
              </a:defRPr>
            </a:lvl9pPr>
          </a:lstStyle>
          <a:p>
            <a:pPr lvl="0"/>
            <a:r>
              <a:rPr lang="en-US"/>
              <a:t>Click to edit Master text styles</a:t>
            </a:r>
          </a:p>
        </p:txBody>
      </p:sp>
      <p:sp>
        <p:nvSpPr>
          <p:cNvPr id="21" name="Title 1">
            <a:extLst>
              <a:ext uri="{FF2B5EF4-FFF2-40B4-BE49-F238E27FC236}">
                <a16:creationId xmlns:a16="http://schemas.microsoft.com/office/drawing/2014/main" id="{60F44204-EEB3-4F01-B49E-2A16F4D8A8E7}"/>
              </a:ext>
            </a:extLst>
          </p:cNvPr>
          <p:cNvSpPr>
            <a:spLocks noGrp="1"/>
          </p:cNvSpPr>
          <p:nvPr>
            <p:ph type="title"/>
          </p:nvPr>
        </p:nvSpPr>
        <p:spPr>
          <a:xfrm>
            <a:off x="263524" y="187199"/>
            <a:ext cx="8856000" cy="435600"/>
          </a:xfrm>
        </p:spPr>
        <p:txBody>
          <a:bodyPr anchor="ctr">
            <a:noAutofit/>
          </a:bodyPr>
          <a:lstStyle>
            <a:lvl1pPr>
              <a:defRPr sz="2400"/>
            </a:lvl1pPr>
          </a:lstStyle>
          <a:p>
            <a:r>
              <a:rPr lang="en-US"/>
              <a:t>Click to edit Master title style</a:t>
            </a:r>
          </a:p>
        </p:txBody>
      </p:sp>
      <p:sp>
        <p:nvSpPr>
          <p:cNvPr id="3" name="Slide Number Placeholder 2">
            <a:extLst>
              <a:ext uri="{FF2B5EF4-FFF2-40B4-BE49-F238E27FC236}">
                <a16:creationId xmlns:a16="http://schemas.microsoft.com/office/drawing/2014/main" id="{58C3FCE9-6C86-484F-A6C3-F0020F94E2ED}"/>
              </a:ext>
            </a:extLst>
          </p:cNvPr>
          <p:cNvSpPr>
            <a:spLocks noGrp="1"/>
          </p:cNvSpPr>
          <p:nvPr>
            <p:ph type="sldNum" sz="quarter" idx="31"/>
          </p:nvPr>
        </p:nvSpPr>
        <p:spPr/>
        <p:txBody>
          <a:bodyPr/>
          <a:lstStyle/>
          <a:p>
            <a:fld id="{C24EC536-6FE3-4540-8D85-74C58F0BF697}" type="slidenum">
              <a:rPr lang="en-US" smtClean="0"/>
              <a:pPr/>
              <a:t>‹#›</a:t>
            </a:fld>
            <a:endParaRPr lang="en-US"/>
          </a:p>
        </p:txBody>
      </p:sp>
      <p:sp>
        <p:nvSpPr>
          <p:cNvPr id="11" name="Footer Placeholder 5">
            <a:extLst>
              <a:ext uri="{FF2B5EF4-FFF2-40B4-BE49-F238E27FC236}">
                <a16:creationId xmlns:a16="http://schemas.microsoft.com/office/drawing/2014/main" id="{4381DB3D-7433-47D1-AC50-4E4DF78DAB80}"/>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2572647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1.0">
    <p:spTree>
      <p:nvGrpSpPr>
        <p:cNvPr id="1" name=""/>
        <p:cNvGrpSpPr/>
        <p:nvPr/>
      </p:nvGrpSpPr>
      <p:grpSpPr>
        <a:xfrm>
          <a:off x="0" y="0"/>
          <a:ext cx="0" cy="0"/>
          <a:chOff x="0" y="0"/>
          <a:chExt cx="0" cy="0"/>
        </a:xfrm>
      </p:grpSpPr>
      <p:grpSp>
        <p:nvGrpSpPr>
          <p:cNvPr id="8" name="グループ化 39">
            <a:extLst>
              <a:ext uri="{FF2B5EF4-FFF2-40B4-BE49-F238E27FC236}">
                <a16:creationId xmlns:a16="http://schemas.microsoft.com/office/drawing/2014/main" id="{B3FFABD1-269F-4846-BFA7-64B93DCEC6FF}"/>
              </a:ext>
            </a:extLst>
          </p:cNvPr>
          <p:cNvGrpSpPr/>
          <p:nvPr userDrawn="1"/>
        </p:nvGrpSpPr>
        <p:grpSpPr bwMode="gray">
          <a:xfrm>
            <a:off x="0" y="2708310"/>
            <a:ext cx="12193203" cy="131544"/>
            <a:chOff x="324487" y="2057426"/>
            <a:chExt cx="8104303" cy="97488"/>
          </a:xfrm>
        </p:grpSpPr>
        <p:sp>
          <p:nvSpPr>
            <p:cNvPr id="9" name="正方形/長方形 11">
              <a:extLst>
                <a:ext uri="{FF2B5EF4-FFF2-40B4-BE49-F238E27FC236}">
                  <a16:creationId xmlns:a16="http://schemas.microsoft.com/office/drawing/2014/main" id="{4E3F898B-5217-45A3-AF93-4EDA063B5749}"/>
                </a:ext>
              </a:extLst>
            </p:cNvPr>
            <p:cNvSpPr>
              <a:spLocks noChangeArrowheads="1"/>
            </p:cNvSpPr>
            <p:nvPr userDrawn="1"/>
          </p:nvSpPr>
          <p:spPr bwMode="gray">
            <a:xfrm>
              <a:off x="324489" y="2057426"/>
              <a:ext cx="8104301" cy="97488"/>
            </a:xfrm>
            <a:prstGeom prst="rect">
              <a:avLst/>
            </a:prstGeom>
            <a:solidFill>
              <a:srgbClr val="7373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ltLang="ja-JP" sz="4623"/>
            </a:p>
          </p:txBody>
        </p:sp>
        <p:grpSp>
          <p:nvGrpSpPr>
            <p:cNvPr id="10" name="グループ化 16">
              <a:extLst>
                <a:ext uri="{FF2B5EF4-FFF2-40B4-BE49-F238E27FC236}">
                  <a16:creationId xmlns:a16="http://schemas.microsoft.com/office/drawing/2014/main" id="{CEAA1F3A-29E0-4030-B5D2-D5DBBF92BB2E}"/>
                </a:ext>
              </a:extLst>
            </p:cNvPr>
            <p:cNvGrpSpPr/>
            <p:nvPr/>
          </p:nvGrpSpPr>
          <p:grpSpPr bwMode="gray">
            <a:xfrm>
              <a:off x="324487" y="2057426"/>
              <a:ext cx="1945319" cy="97488"/>
              <a:chOff x="312738" y="2747963"/>
              <a:chExt cx="1976699" cy="109537"/>
            </a:xfrm>
          </p:grpSpPr>
          <p:sp>
            <p:nvSpPr>
              <p:cNvPr id="11" name="正方形/長方形 42">
                <a:extLst>
                  <a:ext uri="{FF2B5EF4-FFF2-40B4-BE49-F238E27FC236}">
                    <a16:creationId xmlns:a16="http://schemas.microsoft.com/office/drawing/2014/main" id="{6DDE0990-A36E-471E-933F-CBBD7D5F100B}"/>
                  </a:ext>
                </a:extLst>
              </p:cNvPr>
              <p:cNvSpPr/>
              <p:nvPr/>
            </p:nvSpPr>
            <p:spPr bwMode="gray">
              <a:xfrm>
                <a:off x="312738" y="2747963"/>
                <a:ext cx="1976699" cy="109537"/>
              </a:xfrm>
              <a:prstGeom prst="rect">
                <a:avLst/>
              </a:prstGeom>
              <a:solidFill>
                <a:srgbClr val="FF0026"/>
              </a:solidFill>
              <a:ln w="9525">
                <a:noFill/>
                <a:miter lim="800000"/>
                <a:headEnd/>
                <a:tailEnd/>
              </a:ln>
              <a:effectLst/>
            </p:spPr>
            <p:txBody>
              <a:bodyPr wrap="none" anchor="ctr"/>
              <a:lstStyle/>
              <a:p>
                <a:pPr fontAlgn="auto">
                  <a:spcBef>
                    <a:spcPts val="0"/>
                  </a:spcBef>
                  <a:spcAft>
                    <a:spcPts val="0"/>
                  </a:spcAft>
                  <a:defRPr/>
                </a:pPr>
                <a:endParaRPr kumimoji="0" lang="en-US" altLang="ja-JP" sz="2400" kern="0">
                  <a:solidFill>
                    <a:sysClr val="windowText" lastClr="000000"/>
                  </a:solidFill>
                </a:endParaRPr>
              </a:p>
            </p:txBody>
          </p:sp>
          <p:sp>
            <p:nvSpPr>
              <p:cNvPr id="12" name="正方形/長方形 43">
                <a:extLst>
                  <a:ext uri="{FF2B5EF4-FFF2-40B4-BE49-F238E27FC236}">
                    <a16:creationId xmlns:a16="http://schemas.microsoft.com/office/drawing/2014/main" id="{CCC91D33-C000-46EE-8043-68A33CD8C5CB}"/>
                  </a:ext>
                </a:extLst>
              </p:cNvPr>
              <p:cNvSpPr/>
              <p:nvPr/>
            </p:nvSpPr>
            <p:spPr bwMode="gray">
              <a:xfrm>
                <a:off x="312738" y="2747963"/>
                <a:ext cx="1077094" cy="109537"/>
              </a:xfrm>
              <a:prstGeom prst="rect">
                <a:avLst/>
              </a:prstGeom>
              <a:solidFill>
                <a:srgbClr val="B3B3B3"/>
              </a:solidFill>
              <a:ln w="9525">
                <a:noFill/>
                <a:miter lim="800000"/>
                <a:headEnd/>
                <a:tailEnd/>
              </a:ln>
              <a:effectLst/>
            </p:spPr>
            <p:txBody>
              <a:bodyPr wrap="none" anchor="ctr"/>
              <a:lstStyle/>
              <a:p>
                <a:pPr algn="l" fontAlgn="auto">
                  <a:spcBef>
                    <a:spcPts val="0"/>
                  </a:spcBef>
                  <a:spcAft>
                    <a:spcPts val="0"/>
                  </a:spcAft>
                  <a:defRPr/>
                </a:pPr>
                <a:endParaRPr kumimoji="0" lang="en-US" altLang="ja-JP" sz="2400" kern="0">
                  <a:solidFill>
                    <a:sysClr val="windowText" lastClr="000000"/>
                  </a:solidFill>
                </a:endParaRPr>
              </a:p>
            </p:txBody>
          </p:sp>
        </p:grpSp>
      </p:grpSp>
      <p:pic>
        <p:nvPicPr>
          <p:cNvPr id="14" name="Graphic 13">
            <a:extLst>
              <a:ext uri="{FF2B5EF4-FFF2-40B4-BE49-F238E27FC236}">
                <a16:creationId xmlns:a16="http://schemas.microsoft.com/office/drawing/2014/main" id="{F8698C6D-D2EA-437A-876C-9E6155B91BAB}"/>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100800" y="6372000"/>
            <a:ext cx="2661221" cy="363600"/>
          </a:xfrm>
          <a:prstGeom prst="rect">
            <a:avLst/>
          </a:prstGeom>
        </p:spPr>
      </p:pic>
      <p:pic>
        <p:nvPicPr>
          <p:cNvPr id="16" name="Picture 15">
            <a:extLst>
              <a:ext uri="{FF2B5EF4-FFF2-40B4-BE49-F238E27FC236}">
                <a16:creationId xmlns:a16="http://schemas.microsoft.com/office/drawing/2014/main" id="{A6D536B5-B05C-48FB-A470-403897ADA0C9}"/>
              </a:ext>
            </a:extLst>
          </p:cNvPr>
          <p:cNvPicPr>
            <a:picLocks noChangeAspect="1"/>
          </p:cNvPicPr>
          <p:nvPr userDrawn="1"/>
        </p:nvPicPr>
        <p:blipFill>
          <a:blip r:embed="rId4"/>
          <a:stretch>
            <a:fillRect/>
          </a:stretch>
        </p:blipFill>
        <p:spPr>
          <a:xfrm>
            <a:off x="9403200" y="522000"/>
            <a:ext cx="2359426" cy="674919"/>
          </a:xfrm>
          <a:prstGeom prst="rect">
            <a:avLst/>
          </a:prstGeom>
        </p:spPr>
      </p:pic>
      <p:sp>
        <p:nvSpPr>
          <p:cNvPr id="17" name="Slide Number Placeholder 16">
            <a:extLst>
              <a:ext uri="{FF2B5EF4-FFF2-40B4-BE49-F238E27FC236}">
                <a16:creationId xmlns:a16="http://schemas.microsoft.com/office/drawing/2014/main" id="{CEA0F644-66A0-4751-967F-CC294072E624}"/>
              </a:ext>
            </a:extLst>
          </p:cNvPr>
          <p:cNvSpPr>
            <a:spLocks noGrp="1"/>
          </p:cNvSpPr>
          <p:nvPr>
            <p:ph type="sldNum" sz="quarter" idx="11"/>
          </p:nvPr>
        </p:nvSpPr>
        <p:spPr/>
        <p:txBody>
          <a:bodyPr/>
          <a:lstStyle/>
          <a:p>
            <a:fld id="{C24EC536-6FE3-4540-8D85-74C58F0BF697}" type="slidenum">
              <a:rPr lang="en-US" smtClean="0"/>
              <a:pPr/>
              <a:t>‹#›</a:t>
            </a:fld>
            <a:endParaRPr lang="en-US"/>
          </a:p>
        </p:txBody>
      </p:sp>
      <p:sp>
        <p:nvSpPr>
          <p:cNvPr id="4" name="Footer Placeholder 3">
            <a:extLst>
              <a:ext uri="{FF2B5EF4-FFF2-40B4-BE49-F238E27FC236}">
                <a16:creationId xmlns:a16="http://schemas.microsoft.com/office/drawing/2014/main" id="{37538650-C20C-4DFC-8B0E-3A4E7D1DB3CB}"/>
              </a:ext>
            </a:extLst>
          </p:cNvPr>
          <p:cNvSpPr>
            <a:spLocks noGrp="1"/>
          </p:cNvSpPr>
          <p:nvPr>
            <p:ph type="ftr" sz="quarter" idx="12"/>
          </p:nvPr>
        </p:nvSpPr>
        <p:spPr>
          <a:xfrm>
            <a:off x="3416400" y="6433200"/>
            <a:ext cx="5040000" cy="255600"/>
          </a:xfrm>
          <a:prstGeom prst="rect">
            <a:avLst/>
          </a:prstGeom>
        </p:spPr>
        <p:txBody>
          <a:bodyPr/>
          <a:lstStyle/>
          <a:p>
            <a:endParaRPr lang="en-US"/>
          </a:p>
        </p:txBody>
      </p:sp>
      <p:sp>
        <p:nvSpPr>
          <p:cNvPr id="15" name="text" descr="{&#10; &quot;SkabelonDesign&quot;: {&#10; &quot;textualValue&quot;: &quot;&lt;key1/&gt;&quot;,&#10; &quot;bindingCollection&quot;: {&#10; &quot;key1&quot;: {&quot;SkabelonDesign&quot;:{&quot;type&quot;:&quot;Text&quot;,&quot;binding&quot;:&quot;Copyright&quot;}}&#10; }&#10; }&#10;}">
            <a:extLst>
              <a:ext uri="{FF2B5EF4-FFF2-40B4-BE49-F238E27FC236}">
                <a16:creationId xmlns:a16="http://schemas.microsoft.com/office/drawing/2014/main" id="{E8FD1A76-2CD3-4660-8FE9-871856FF2FAF}"/>
              </a:ext>
            </a:extLst>
          </p:cNvPr>
          <p:cNvSpPr txBox="1"/>
          <p:nvPr userDrawn="1"/>
        </p:nvSpPr>
        <p:spPr bwMode="gray">
          <a:xfrm>
            <a:off x="777600" y="6543351"/>
            <a:ext cx="2433600" cy="169200"/>
          </a:xfrm>
          <a:prstGeom prst="rect">
            <a:avLst/>
          </a:prstGeom>
          <a:noFill/>
          <a:ln>
            <a:noFill/>
          </a:ln>
        </p:spPr>
        <p:txBody>
          <a:bodyPr wrap="square" lIns="0" tIns="0" rIns="0" bIns="0" rtlCol="0" anchor="ctr">
            <a:noAutofit/>
          </a:bodyPr>
          <a:lstStyle/>
          <a:p>
            <a:pPr marL="0" marR="0" lvl="0" indent="0" algn="l" defTabSz="914491" rtl="0" eaLnBrk="1" fontAlgn="auto" latinLnBrk="0" hangingPunct="1">
              <a:lnSpc>
                <a:spcPct val="100000"/>
              </a:lnSpc>
              <a:spcBef>
                <a:spcPts val="600"/>
              </a:spcBef>
              <a:spcAft>
                <a:spcPts val="0"/>
              </a:spcAft>
              <a:buClrTx/>
              <a:buSzTx/>
              <a:buFont typeface="Arial" panose="020B0604020202020204" pitchFamily="34" charset="0"/>
              <a:buNone/>
              <a:tabLst/>
              <a:defRPr/>
            </a:pPr>
            <a:r>
              <a:rPr kumimoji="0" lang="en-US" sz="900" b="0" i="0" u="none" strike="noStrike" kern="1200" cap="none" spc="-10" normalizeH="0" baseline="0" noProof="0">
                <a:ln>
                  <a:noFill/>
                </a:ln>
                <a:solidFill>
                  <a:schemeClr val="tx1"/>
                </a:solidFill>
                <a:effectLst/>
                <a:uLnTx/>
                <a:uFillTx/>
                <a:latin typeface="+mn-lt"/>
                <a:ea typeface="+mn-ea"/>
                <a:cs typeface="+mn-cs"/>
              </a:rPr>
              <a:t>© 2024 Hitachi Energy. All rights reserved.</a:t>
            </a:r>
            <a:endParaRPr kumimoji="0" lang="en-GB" sz="900" b="0" i="0" u="none" strike="noStrike" kern="1200" cap="none" spc="-10" normalizeH="0" baseline="0" noProof="0">
              <a:ln>
                <a:noFill/>
              </a:ln>
              <a:solidFill>
                <a:schemeClr val="tx1"/>
              </a:solidFill>
              <a:effectLst/>
              <a:uLnTx/>
              <a:uFillTx/>
              <a:latin typeface="+mn-lt"/>
              <a:ea typeface="+mn-ea"/>
              <a:cs typeface="+mn-cs"/>
            </a:endParaRPr>
          </a:p>
        </p:txBody>
      </p:sp>
      <p:sp>
        <p:nvSpPr>
          <p:cNvPr id="19" name="text" descr="{&#10; &quot;SkabelonDesign&quot;: {&#10; &quot;textualValue&quot;: &quot;&lt;key1/&gt;&quot;,&#10; &quot;bindingCollection&quot;: {&#10; &quot;key1&quot;: {&quot;SkabelonDesign&quot;:{&quot;type&quot;:&quot;Text&quot;,&quot;binding&quot;:&quot;SecurityLevel&quot;}}&#10; }&#10; }&#10;}">
            <a:extLst>
              <a:ext uri="{FF2B5EF4-FFF2-40B4-BE49-F238E27FC236}">
                <a16:creationId xmlns:a16="http://schemas.microsoft.com/office/drawing/2014/main" id="{CB7D391F-DEEA-473B-B070-85560DC4D0B9}"/>
              </a:ext>
            </a:extLst>
          </p:cNvPr>
          <p:cNvSpPr txBox="1"/>
          <p:nvPr userDrawn="1"/>
        </p:nvSpPr>
        <p:spPr bwMode="gray">
          <a:xfrm>
            <a:off x="777600" y="6411600"/>
            <a:ext cx="2433600" cy="169200"/>
          </a:xfrm>
          <a:prstGeom prst="rect">
            <a:avLst/>
          </a:prstGeom>
          <a:noFill/>
          <a:ln>
            <a:noFill/>
          </a:ln>
        </p:spPr>
        <p:txBody>
          <a:bodyPr wrap="square" lIns="0" tIns="0" rIns="0" bIns="0" rtlCol="0" anchor="ctr">
            <a:noAutofit/>
          </a:bodyPr>
          <a:lstStyle/>
          <a:p>
            <a:pPr marL="0" marR="0" lvl="0" indent="0" algn="l" defTabSz="914491" rtl="0" eaLnBrk="1" fontAlgn="auto" latinLnBrk="0" hangingPunct="1">
              <a:lnSpc>
                <a:spcPct val="100000"/>
              </a:lnSpc>
              <a:spcBef>
                <a:spcPts val="600"/>
              </a:spcBef>
              <a:spcAft>
                <a:spcPts val="0"/>
              </a:spcAft>
              <a:buClrTx/>
              <a:buSzTx/>
              <a:buFont typeface="Arial" panose="020B0604020202020204" pitchFamily="34" charset="0"/>
              <a:buNone/>
              <a:tabLst/>
              <a:defRPr/>
            </a:pPr>
            <a:r>
              <a:rPr kumimoji="0" lang="pl-PL" sz="900" b="0" i="0" u="none" strike="noStrike" kern="1200" cap="none" spc="-10" normalizeH="0" baseline="0" noProof="0">
                <a:ln>
                  <a:noFill/>
                </a:ln>
                <a:solidFill>
                  <a:schemeClr val="tx1"/>
                </a:solidFill>
                <a:effectLst/>
                <a:uLnTx/>
                <a:uFillTx/>
                <a:latin typeface="+mn-lt"/>
                <a:ea typeface="+mn-ea"/>
                <a:cs typeface="+mn-cs"/>
              </a:rPr>
              <a:t>Internal</a:t>
            </a:r>
            <a:endParaRPr kumimoji="0" lang="en-GB" sz="900" b="0" i="0" u="none" strike="noStrike" kern="1200" cap="none" spc="-10" normalizeH="0" baseline="0" noProof="0">
              <a:ln>
                <a:noFill/>
              </a:ln>
              <a:solidFill>
                <a:schemeClr val="tx1"/>
              </a:solidFill>
              <a:effectLst/>
              <a:uLnTx/>
              <a:uFillTx/>
              <a:latin typeface="+mn-lt"/>
              <a:ea typeface="+mn-ea"/>
              <a:cs typeface="+mn-cs"/>
            </a:endParaRPr>
          </a:p>
        </p:txBody>
      </p:sp>
      <p:sp>
        <p:nvSpPr>
          <p:cNvPr id="18" name="Title 1">
            <a:extLst>
              <a:ext uri="{FF2B5EF4-FFF2-40B4-BE49-F238E27FC236}">
                <a16:creationId xmlns:a16="http://schemas.microsoft.com/office/drawing/2014/main" id="{D887DE71-30BD-4632-8360-B13349276B08}"/>
              </a:ext>
            </a:extLst>
          </p:cNvPr>
          <p:cNvSpPr>
            <a:spLocks noGrp="1"/>
          </p:cNvSpPr>
          <p:nvPr>
            <p:ph type="ctrTitle" hasCustomPrompt="1"/>
          </p:nvPr>
        </p:nvSpPr>
        <p:spPr>
          <a:xfrm>
            <a:off x="1595639" y="3225600"/>
            <a:ext cx="8815185" cy="666000"/>
          </a:xfrm>
        </p:spPr>
        <p:txBody>
          <a:bodyPr anchor="t"/>
          <a:lstStyle>
            <a:lvl1pPr algn="l">
              <a:defRPr sz="4800">
                <a:solidFill>
                  <a:schemeClr val="tx1"/>
                </a:solidFill>
              </a:defRPr>
            </a:lvl1pPr>
          </a:lstStyle>
          <a:p>
            <a:r>
              <a:rPr lang="en-US"/>
              <a:t>Divider</a:t>
            </a:r>
          </a:p>
        </p:txBody>
      </p:sp>
      <p:sp>
        <p:nvSpPr>
          <p:cNvPr id="20" name="Subtitle 2">
            <a:extLst>
              <a:ext uri="{FF2B5EF4-FFF2-40B4-BE49-F238E27FC236}">
                <a16:creationId xmlns:a16="http://schemas.microsoft.com/office/drawing/2014/main" id="{78E059F7-1D4A-431E-820A-739E9C3EEB43}"/>
              </a:ext>
            </a:extLst>
          </p:cNvPr>
          <p:cNvSpPr>
            <a:spLocks noGrp="1"/>
          </p:cNvSpPr>
          <p:nvPr>
            <p:ph type="subTitle" idx="1" hasCustomPrompt="1"/>
          </p:nvPr>
        </p:nvSpPr>
        <p:spPr>
          <a:xfrm>
            <a:off x="1594566" y="3945041"/>
            <a:ext cx="8815185" cy="648000"/>
          </a:xfrm>
        </p:spPr>
        <p:txBody>
          <a:bodyPr lIns="36000" tIns="0"/>
          <a:lstStyle>
            <a:lvl1pPr marL="0" indent="0" algn="l">
              <a:buNone/>
              <a:defRPr sz="3200">
                <a:solidFill>
                  <a:schemeClr val="tx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Version 1.0</a:t>
            </a:r>
          </a:p>
        </p:txBody>
      </p:sp>
    </p:spTree>
    <p:extLst>
      <p:ext uri="{BB962C8B-B14F-4D97-AF65-F5344CB8AC3E}">
        <p14:creationId xmlns:p14="http://schemas.microsoft.com/office/powerpoint/2010/main" val="187849001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2) &amp; Content (2) (2)">
    <p:spTree>
      <p:nvGrpSpPr>
        <p:cNvPr id="1" name=""/>
        <p:cNvGrpSpPr/>
        <p:nvPr/>
      </p:nvGrpSpPr>
      <p:grpSpPr>
        <a:xfrm>
          <a:off x="0" y="0"/>
          <a:ext cx="0" cy="0"/>
          <a:chOff x="0" y="0"/>
          <a:chExt cx="0" cy="0"/>
        </a:xfrm>
      </p:grpSpPr>
      <p:sp>
        <p:nvSpPr>
          <p:cNvPr id="20" name="Text Placeholder 11">
            <a:extLst>
              <a:ext uri="{FF2B5EF4-FFF2-40B4-BE49-F238E27FC236}">
                <a16:creationId xmlns:a16="http://schemas.microsoft.com/office/drawing/2014/main" id="{A599E7F5-F415-4C65-8A99-EC0A5EE97939}"/>
              </a:ext>
            </a:extLst>
          </p:cNvPr>
          <p:cNvSpPr>
            <a:spLocks noGrp="1"/>
          </p:cNvSpPr>
          <p:nvPr>
            <p:ph type="body" sz="quarter" idx="25"/>
          </p:nvPr>
        </p:nvSpPr>
        <p:spPr bwMode="gray">
          <a:xfrm>
            <a:off x="263524" y="1376363"/>
            <a:ext cx="3671176"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accent1"/>
                </a:solidFill>
              </a:defRPr>
            </a:lvl2pPr>
            <a:lvl3pPr marL="0" indent="0">
              <a:lnSpc>
                <a:spcPct val="100000"/>
              </a:lnSpc>
              <a:spcBef>
                <a:spcPts val="100"/>
              </a:spcBef>
              <a:buNone/>
              <a:defRPr sz="1600" b="1">
                <a:solidFill>
                  <a:schemeClr val="accent1"/>
                </a:solidFill>
              </a:defRPr>
            </a:lvl3pPr>
            <a:lvl4pPr marL="0" indent="0">
              <a:lnSpc>
                <a:spcPct val="100000"/>
              </a:lnSpc>
              <a:spcBef>
                <a:spcPts val="100"/>
              </a:spcBef>
              <a:buNone/>
              <a:defRPr sz="1600" b="1">
                <a:solidFill>
                  <a:schemeClr val="accent1"/>
                </a:solidFill>
              </a:defRPr>
            </a:lvl4pPr>
            <a:lvl5pPr marL="0" indent="0">
              <a:lnSpc>
                <a:spcPct val="100000"/>
              </a:lnSpc>
              <a:spcBef>
                <a:spcPts val="100"/>
              </a:spcBef>
              <a:buNone/>
              <a:defRPr sz="1600" b="1">
                <a:solidFill>
                  <a:schemeClr val="accent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21" name="Content Placeholder 3">
            <a:extLst>
              <a:ext uri="{FF2B5EF4-FFF2-40B4-BE49-F238E27FC236}">
                <a16:creationId xmlns:a16="http://schemas.microsoft.com/office/drawing/2014/main" id="{27E9E322-46EC-4812-B19E-68EF57BB65AB}"/>
              </a:ext>
            </a:extLst>
          </p:cNvPr>
          <p:cNvSpPr>
            <a:spLocks noGrp="1"/>
          </p:cNvSpPr>
          <p:nvPr>
            <p:ph sz="quarter" idx="19"/>
          </p:nvPr>
        </p:nvSpPr>
        <p:spPr bwMode="gray">
          <a:xfrm>
            <a:off x="263524" y="1747582"/>
            <a:ext cx="3671175" cy="4597664"/>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7AECB15B-5F0D-4632-BB23-2A56F9E9A20E}"/>
              </a:ext>
            </a:extLst>
          </p:cNvPr>
          <p:cNvSpPr>
            <a:spLocks noGrp="1"/>
          </p:cNvSpPr>
          <p:nvPr>
            <p:ph type="body" sz="quarter" idx="26"/>
          </p:nvPr>
        </p:nvSpPr>
        <p:spPr bwMode="gray">
          <a:xfrm>
            <a:off x="4366170" y="1376363"/>
            <a:ext cx="7545699"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1"/>
                </a:solidFill>
              </a:defRPr>
            </a:lvl1pPr>
            <a:lvl2pPr marL="0" indent="0">
              <a:lnSpc>
                <a:spcPct val="100000"/>
              </a:lnSpc>
              <a:spcBef>
                <a:spcPts val="100"/>
              </a:spcBef>
              <a:buNone/>
              <a:defRPr sz="1600" b="1">
                <a:solidFill>
                  <a:schemeClr val="tx1"/>
                </a:solidFill>
              </a:defRPr>
            </a:lvl2pPr>
            <a:lvl3pPr marL="0" indent="0">
              <a:lnSpc>
                <a:spcPct val="100000"/>
              </a:lnSpc>
              <a:spcBef>
                <a:spcPts val="100"/>
              </a:spcBef>
              <a:buNone/>
              <a:defRPr sz="1600" b="1">
                <a:solidFill>
                  <a:schemeClr val="tx1"/>
                </a:solidFill>
              </a:defRPr>
            </a:lvl3pPr>
            <a:lvl4pPr marL="0" indent="0">
              <a:lnSpc>
                <a:spcPct val="100000"/>
              </a:lnSpc>
              <a:spcBef>
                <a:spcPts val="100"/>
              </a:spcBef>
              <a:buNone/>
              <a:defRPr sz="1600" b="1">
                <a:solidFill>
                  <a:schemeClr val="tx1"/>
                </a:solidFill>
              </a:defRPr>
            </a:lvl4pPr>
            <a:lvl5pPr marL="0" indent="0">
              <a:lnSpc>
                <a:spcPct val="100000"/>
              </a:lnSpc>
              <a:spcBef>
                <a:spcPts val="100"/>
              </a:spcBef>
              <a:buNone/>
              <a:defRPr sz="1600" b="1">
                <a:solidFill>
                  <a:schemeClr val="tx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25" name="Content Placeholder 3">
            <a:extLst>
              <a:ext uri="{FF2B5EF4-FFF2-40B4-BE49-F238E27FC236}">
                <a16:creationId xmlns:a16="http://schemas.microsoft.com/office/drawing/2014/main" id="{E9CCB12E-B98C-43F0-816E-4E115D505FDA}"/>
              </a:ext>
            </a:extLst>
          </p:cNvPr>
          <p:cNvSpPr>
            <a:spLocks noGrp="1"/>
          </p:cNvSpPr>
          <p:nvPr>
            <p:ph sz="quarter" idx="20"/>
          </p:nvPr>
        </p:nvSpPr>
        <p:spPr bwMode="gray">
          <a:xfrm>
            <a:off x="4365111" y="1747581"/>
            <a:ext cx="7560915" cy="4597657"/>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itle 1">
            <a:extLst>
              <a:ext uri="{FF2B5EF4-FFF2-40B4-BE49-F238E27FC236}">
                <a16:creationId xmlns:a16="http://schemas.microsoft.com/office/drawing/2014/main" id="{C9BC0EB3-0C96-4FAD-BB70-3339053B8995}"/>
              </a:ext>
            </a:extLst>
          </p:cNvPr>
          <p:cNvSpPr>
            <a:spLocks noGrp="1"/>
          </p:cNvSpPr>
          <p:nvPr>
            <p:ph type="title"/>
          </p:nvPr>
        </p:nvSpPr>
        <p:spPr>
          <a:xfrm>
            <a:off x="263524" y="187199"/>
            <a:ext cx="8856000" cy="435600"/>
          </a:xfrm>
        </p:spPr>
        <p:txBody>
          <a:bodyPr anchor="ctr">
            <a:noAutofit/>
          </a:bodyPr>
          <a:lstStyle>
            <a:lvl1pPr>
              <a:defRPr sz="2400"/>
            </a:lvl1pPr>
          </a:lstStyle>
          <a:p>
            <a:r>
              <a:rPr lang="en-US"/>
              <a:t>Click to edit Master title style</a:t>
            </a:r>
          </a:p>
        </p:txBody>
      </p:sp>
      <p:sp>
        <p:nvSpPr>
          <p:cNvPr id="3" name="Slide Number Placeholder 2">
            <a:extLst>
              <a:ext uri="{FF2B5EF4-FFF2-40B4-BE49-F238E27FC236}">
                <a16:creationId xmlns:a16="http://schemas.microsoft.com/office/drawing/2014/main" id="{7D709718-154C-4117-B81B-8D8A3FB3AB10}"/>
              </a:ext>
            </a:extLst>
          </p:cNvPr>
          <p:cNvSpPr>
            <a:spLocks noGrp="1"/>
          </p:cNvSpPr>
          <p:nvPr>
            <p:ph type="sldNum" sz="quarter" idx="36"/>
          </p:nvPr>
        </p:nvSpPr>
        <p:spPr/>
        <p:txBody>
          <a:bodyPr/>
          <a:lstStyle/>
          <a:p>
            <a:fld id="{C24EC536-6FE3-4540-8D85-74C58F0BF697}" type="slidenum">
              <a:rPr lang="en-US" smtClean="0"/>
              <a:pPr/>
              <a:t>‹#›</a:t>
            </a:fld>
            <a:endParaRPr lang="en-US"/>
          </a:p>
        </p:txBody>
      </p:sp>
      <p:sp>
        <p:nvSpPr>
          <p:cNvPr id="10" name="Footer Placeholder 5">
            <a:extLst>
              <a:ext uri="{FF2B5EF4-FFF2-40B4-BE49-F238E27FC236}">
                <a16:creationId xmlns:a16="http://schemas.microsoft.com/office/drawing/2014/main" id="{D9570EDF-BB99-46E9-918F-CF0BCDF2BBB4}"/>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69846808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2) &amp; Content (2) &amp; Box (v2)">
    <p:spTree>
      <p:nvGrpSpPr>
        <p:cNvPr id="1" name=""/>
        <p:cNvGrpSpPr/>
        <p:nvPr/>
      </p:nvGrpSpPr>
      <p:grpSpPr>
        <a:xfrm>
          <a:off x="0" y="0"/>
          <a:ext cx="0" cy="0"/>
          <a:chOff x="0" y="0"/>
          <a:chExt cx="0" cy="0"/>
        </a:xfrm>
      </p:grpSpPr>
      <p:sp>
        <p:nvSpPr>
          <p:cNvPr id="13" name="Text Placeholder 11">
            <a:extLst>
              <a:ext uri="{FF2B5EF4-FFF2-40B4-BE49-F238E27FC236}">
                <a16:creationId xmlns:a16="http://schemas.microsoft.com/office/drawing/2014/main" id="{AD71F2CD-2ABA-47E7-80A2-CB4906495392}"/>
              </a:ext>
            </a:extLst>
          </p:cNvPr>
          <p:cNvSpPr>
            <a:spLocks noGrp="1"/>
          </p:cNvSpPr>
          <p:nvPr>
            <p:ph type="body" sz="quarter" idx="25"/>
          </p:nvPr>
        </p:nvSpPr>
        <p:spPr bwMode="gray">
          <a:xfrm>
            <a:off x="263524" y="1376363"/>
            <a:ext cx="3671176"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accent1"/>
                </a:solidFill>
              </a:defRPr>
            </a:lvl2pPr>
            <a:lvl3pPr marL="0" indent="0">
              <a:lnSpc>
                <a:spcPct val="100000"/>
              </a:lnSpc>
              <a:spcBef>
                <a:spcPts val="100"/>
              </a:spcBef>
              <a:buNone/>
              <a:defRPr sz="1600" b="1">
                <a:solidFill>
                  <a:schemeClr val="accent1"/>
                </a:solidFill>
              </a:defRPr>
            </a:lvl3pPr>
            <a:lvl4pPr marL="0" indent="0">
              <a:lnSpc>
                <a:spcPct val="100000"/>
              </a:lnSpc>
              <a:spcBef>
                <a:spcPts val="100"/>
              </a:spcBef>
              <a:buNone/>
              <a:defRPr sz="1600" b="1">
                <a:solidFill>
                  <a:schemeClr val="accent1"/>
                </a:solidFill>
              </a:defRPr>
            </a:lvl4pPr>
            <a:lvl5pPr marL="0" indent="0">
              <a:lnSpc>
                <a:spcPct val="100000"/>
              </a:lnSpc>
              <a:spcBef>
                <a:spcPts val="100"/>
              </a:spcBef>
              <a:buNone/>
              <a:defRPr sz="1600" b="1">
                <a:solidFill>
                  <a:schemeClr val="accent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20" name="Content Placeholder 3">
            <a:extLst>
              <a:ext uri="{FF2B5EF4-FFF2-40B4-BE49-F238E27FC236}">
                <a16:creationId xmlns:a16="http://schemas.microsoft.com/office/drawing/2014/main" id="{12D8E76E-A1D6-4C7B-AC9A-D9C66C06AF94}"/>
              </a:ext>
            </a:extLst>
          </p:cNvPr>
          <p:cNvSpPr>
            <a:spLocks noGrp="1"/>
          </p:cNvSpPr>
          <p:nvPr>
            <p:ph sz="quarter" idx="19"/>
          </p:nvPr>
        </p:nvSpPr>
        <p:spPr bwMode="gray">
          <a:xfrm>
            <a:off x="263524" y="1747582"/>
            <a:ext cx="3671175" cy="3750082"/>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0D895BA9-38D6-49B2-82EE-7B9807252862}"/>
              </a:ext>
            </a:extLst>
          </p:cNvPr>
          <p:cNvSpPr>
            <a:spLocks noGrp="1"/>
          </p:cNvSpPr>
          <p:nvPr>
            <p:ph type="body" sz="quarter" idx="26"/>
          </p:nvPr>
        </p:nvSpPr>
        <p:spPr bwMode="gray">
          <a:xfrm>
            <a:off x="4366170" y="1376363"/>
            <a:ext cx="7545699"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1"/>
                </a:solidFill>
              </a:defRPr>
            </a:lvl1pPr>
            <a:lvl2pPr marL="0" indent="0">
              <a:lnSpc>
                <a:spcPct val="100000"/>
              </a:lnSpc>
              <a:spcBef>
                <a:spcPts val="100"/>
              </a:spcBef>
              <a:buNone/>
              <a:defRPr sz="1600" b="1">
                <a:solidFill>
                  <a:schemeClr val="tx1"/>
                </a:solidFill>
              </a:defRPr>
            </a:lvl2pPr>
            <a:lvl3pPr marL="0" indent="0">
              <a:lnSpc>
                <a:spcPct val="100000"/>
              </a:lnSpc>
              <a:spcBef>
                <a:spcPts val="100"/>
              </a:spcBef>
              <a:buNone/>
              <a:defRPr sz="1600" b="1">
                <a:solidFill>
                  <a:schemeClr val="tx1"/>
                </a:solidFill>
              </a:defRPr>
            </a:lvl3pPr>
            <a:lvl4pPr marL="0" indent="0">
              <a:lnSpc>
                <a:spcPct val="100000"/>
              </a:lnSpc>
              <a:spcBef>
                <a:spcPts val="100"/>
              </a:spcBef>
              <a:buNone/>
              <a:defRPr sz="1600" b="1">
                <a:solidFill>
                  <a:schemeClr val="tx1"/>
                </a:solidFill>
              </a:defRPr>
            </a:lvl4pPr>
            <a:lvl5pPr marL="0" indent="0">
              <a:lnSpc>
                <a:spcPct val="100000"/>
              </a:lnSpc>
              <a:spcBef>
                <a:spcPts val="100"/>
              </a:spcBef>
              <a:buNone/>
              <a:defRPr sz="1600" b="1">
                <a:solidFill>
                  <a:schemeClr val="tx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22" name="Content Placeholder 3">
            <a:extLst>
              <a:ext uri="{FF2B5EF4-FFF2-40B4-BE49-F238E27FC236}">
                <a16:creationId xmlns:a16="http://schemas.microsoft.com/office/drawing/2014/main" id="{6071C9E5-62CE-489F-BACC-9EE6ECE4F55F}"/>
              </a:ext>
            </a:extLst>
          </p:cNvPr>
          <p:cNvSpPr>
            <a:spLocks noGrp="1"/>
          </p:cNvSpPr>
          <p:nvPr>
            <p:ph sz="quarter" idx="20"/>
          </p:nvPr>
        </p:nvSpPr>
        <p:spPr bwMode="gray">
          <a:xfrm>
            <a:off x="4365111" y="1747582"/>
            <a:ext cx="7560915" cy="3750076"/>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7">
            <a:extLst>
              <a:ext uri="{FF2B5EF4-FFF2-40B4-BE49-F238E27FC236}">
                <a16:creationId xmlns:a16="http://schemas.microsoft.com/office/drawing/2014/main" id="{1BDAA8F4-93B7-40C6-881D-E92B143E296C}"/>
              </a:ext>
            </a:extLst>
          </p:cNvPr>
          <p:cNvSpPr>
            <a:spLocks noGrp="1"/>
          </p:cNvSpPr>
          <p:nvPr>
            <p:ph type="body" sz="quarter" idx="29"/>
          </p:nvPr>
        </p:nvSpPr>
        <p:spPr bwMode="gray">
          <a:xfrm>
            <a:off x="0" y="5805264"/>
            <a:ext cx="12192000" cy="539974"/>
          </a:xfrm>
          <a:solidFill>
            <a:srgbClr val="D9D9D9"/>
          </a:solidFill>
        </p:spPr>
        <p:txBody>
          <a:bodyPr lIns="252000" tIns="0" rIns="252000" anchor="ctr"/>
          <a:lstStyle>
            <a:lvl1pPr marL="0" indent="0" algn="ctr">
              <a:lnSpc>
                <a:spcPct val="100000"/>
              </a:lnSpc>
              <a:spcBef>
                <a:spcPts val="0"/>
              </a:spcBef>
              <a:buFont typeface="Arial" panose="020B0604020202020204" pitchFamily="34" charset="0"/>
              <a:buNone/>
              <a:defRPr sz="1600" b="1">
                <a:solidFill>
                  <a:schemeClr val="tx1"/>
                </a:solidFill>
              </a:defRPr>
            </a:lvl1pPr>
            <a:lvl2pPr marL="0" indent="0" algn="ctr">
              <a:lnSpc>
                <a:spcPct val="100000"/>
              </a:lnSpc>
              <a:spcBef>
                <a:spcPts val="0"/>
              </a:spcBef>
              <a:buNone/>
              <a:defRPr sz="1600" b="1">
                <a:solidFill>
                  <a:schemeClr val="tx1"/>
                </a:solidFill>
              </a:defRPr>
            </a:lvl2pPr>
            <a:lvl3pPr marL="0" indent="0" algn="ctr">
              <a:lnSpc>
                <a:spcPct val="100000"/>
              </a:lnSpc>
              <a:spcBef>
                <a:spcPts val="0"/>
              </a:spcBef>
              <a:buNone/>
              <a:defRPr sz="1600" b="1">
                <a:solidFill>
                  <a:schemeClr val="tx1"/>
                </a:solidFill>
              </a:defRPr>
            </a:lvl3pPr>
            <a:lvl4pPr marL="0" indent="0" algn="ctr">
              <a:lnSpc>
                <a:spcPct val="100000"/>
              </a:lnSpc>
              <a:spcBef>
                <a:spcPts val="0"/>
              </a:spcBef>
              <a:buNone/>
              <a:defRPr sz="1600" b="1">
                <a:solidFill>
                  <a:schemeClr val="tx1"/>
                </a:solidFill>
              </a:defRPr>
            </a:lvl4pPr>
            <a:lvl5pPr marL="0" indent="0" algn="ctr">
              <a:lnSpc>
                <a:spcPct val="100000"/>
              </a:lnSpc>
              <a:spcBef>
                <a:spcPts val="0"/>
              </a:spcBef>
              <a:buNone/>
              <a:defRPr sz="1600" b="1">
                <a:solidFill>
                  <a:schemeClr val="tx1"/>
                </a:solidFill>
              </a:defRPr>
            </a:lvl5pPr>
            <a:lvl6pPr marL="0" indent="0" algn="ctr">
              <a:spcBef>
                <a:spcPts val="0"/>
              </a:spcBef>
              <a:buNone/>
              <a:defRPr sz="1600" b="1">
                <a:solidFill>
                  <a:schemeClr val="bg1"/>
                </a:solidFill>
              </a:defRPr>
            </a:lvl6pPr>
            <a:lvl7pPr marL="0" indent="0" algn="ctr">
              <a:spcBef>
                <a:spcPts val="0"/>
              </a:spcBef>
              <a:buNone/>
              <a:defRPr sz="1600" b="1">
                <a:solidFill>
                  <a:schemeClr val="bg1"/>
                </a:solidFill>
              </a:defRPr>
            </a:lvl7pPr>
            <a:lvl8pPr marL="0" indent="0" algn="ctr">
              <a:spcBef>
                <a:spcPts val="0"/>
              </a:spcBef>
              <a:buNone/>
              <a:defRPr sz="1600" b="1">
                <a:solidFill>
                  <a:schemeClr val="bg1"/>
                </a:solidFill>
              </a:defRPr>
            </a:lvl8pPr>
            <a:lvl9pPr marL="0" indent="0" algn="ctr">
              <a:spcBef>
                <a:spcPts val="0"/>
              </a:spcBef>
              <a:buNone/>
              <a:defRPr sz="1600" b="1">
                <a:solidFill>
                  <a:schemeClr val="bg1"/>
                </a:solidFill>
              </a:defRPr>
            </a:lvl9pPr>
          </a:lstStyle>
          <a:p>
            <a:pPr lvl="0"/>
            <a:r>
              <a:rPr lang="en-US"/>
              <a:t>Click to edit Master text styles</a:t>
            </a:r>
          </a:p>
        </p:txBody>
      </p:sp>
      <p:sp>
        <p:nvSpPr>
          <p:cNvPr id="17" name="Title 1">
            <a:extLst>
              <a:ext uri="{FF2B5EF4-FFF2-40B4-BE49-F238E27FC236}">
                <a16:creationId xmlns:a16="http://schemas.microsoft.com/office/drawing/2014/main" id="{3669DD4F-6CD1-4129-972D-E8E5288D56B1}"/>
              </a:ext>
            </a:extLst>
          </p:cNvPr>
          <p:cNvSpPr>
            <a:spLocks noGrp="1"/>
          </p:cNvSpPr>
          <p:nvPr>
            <p:ph type="title"/>
          </p:nvPr>
        </p:nvSpPr>
        <p:spPr>
          <a:xfrm>
            <a:off x="263524" y="187199"/>
            <a:ext cx="8856000" cy="435600"/>
          </a:xfrm>
        </p:spPr>
        <p:txBody>
          <a:bodyPr anchor="ctr">
            <a:noAutofit/>
          </a:bodyPr>
          <a:lstStyle>
            <a:lvl1pPr>
              <a:defRPr sz="2400"/>
            </a:lvl1pPr>
          </a:lstStyle>
          <a:p>
            <a:r>
              <a:rPr lang="en-US"/>
              <a:t>Click to edit Master title style</a:t>
            </a:r>
          </a:p>
        </p:txBody>
      </p:sp>
      <p:sp>
        <p:nvSpPr>
          <p:cNvPr id="3" name="Slide Number Placeholder 2">
            <a:extLst>
              <a:ext uri="{FF2B5EF4-FFF2-40B4-BE49-F238E27FC236}">
                <a16:creationId xmlns:a16="http://schemas.microsoft.com/office/drawing/2014/main" id="{C712DBCD-C109-41A7-A6F0-127DF4C5A2B1}"/>
              </a:ext>
            </a:extLst>
          </p:cNvPr>
          <p:cNvSpPr>
            <a:spLocks noGrp="1"/>
          </p:cNvSpPr>
          <p:nvPr>
            <p:ph type="sldNum" sz="quarter" idx="36"/>
          </p:nvPr>
        </p:nvSpPr>
        <p:spPr/>
        <p:txBody>
          <a:bodyPr/>
          <a:lstStyle/>
          <a:p>
            <a:fld id="{C24EC536-6FE3-4540-8D85-74C58F0BF697}" type="slidenum">
              <a:rPr lang="en-US" smtClean="0"/>
              <a:pPr/>
              <a:t>‹#›</a:t>
            </a:fld>
            <a:endParaRPr lang="en-US"/>
          </a:p>
        </p:txBody>
      </p:sp>
      <p:sp>
        <p:nvSpPr>
          <p:cNvPr id="11" name="Footer Placeholder 5">
            <a:extLst>
              <a:ext uri="{FF2B5EF4-FFF2-40B4-BE49-F238E27FC236}">
                <a16:creationId xmlns:a16="http://schemas.microsoft.com/office/drawing/2014/main" id="{C5859B44-29F5-4115-9292-B9989893B32D}"/>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181499892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3) &amp; Content (6)">
    <p:spTree>
      <p:nvGrpSpPr>
        <p:cNvPr id="1" name=""/>
        <p:cNvGrpSpPr/>
        <p:nvPr/>
      </p:nvGrpSpPr>
      <p:grpSpPr>
        <a:xfrm>
          <a:off x="0" y="0"/>
          <a:ext cx="0" cy="0"/>
          <a:chOff x="0" y="0"/>
          <a:chExt cx="0" cy="0"/>
        </a:xfrm>
      </p:grpSpPr>
      <p:sp>
        <p:nvSpPr>
          <p:cNvPr id="24" name="Text Placeholder 11">
            <a:extLst>
              <a:ext uri="{FF2B5EF4-FFF2-40B4-BE49-F238E27FC236}">
                <a16:creationId xmlns:a16="http://schemas.microsoft.com/office/drawing/2014/main" id="{3B05BF5E-4371-47AB-A1FF-B10995CF22FD}"/>
              </a:ext>
            </a:extLst>
          </p:cNvPr>
          <p:cNvSpPr>
            <a:spLocks noGrp="1"/>
          </p:cNvSpPr>
          <p:nvPr>
            <p:ph type="body" sz="quarter" idx="25"/>
          </p:nvPr>
        </p:nvSpPr>
        <p:spPr bwMode="gray">
          <a:xfrm>
            <a:off x="263525" y="4870312"/>
            <a:ext cx="2952153"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accent4"/>
                </a:solidFill>
              </a:defRPr>
            </a:lvl2pPr>
            <a:lvl3pPr marL="0" indent="0">
              <a:lnSpc>
                <a:spcPct val="100000"/>
              </a:lnSpc>
              <a:spcBef>
                <a:spcPts val="100"/>
              </a:spcBef>
              <a:buNone/>
              <a:defRPr sz="1600" b="1">
                <a:solidFill>
                  <a:schemeClr val="accent4"/>
                </a:solidFill>
              </a:defRPr>
            </a:lvl3pPr>
            <a:lvl4pPr marL="0" indent="0">
              <a:lnSpc>
                <a:spcPct val="100000"/>
              </a:lnSpc>
              <a:spcBef>
                <a:spcPts val="100"/>
              </a:spcBef>
              <a:buNone/>
              <a:defRPr sz="1600" b="1">
                <a:solidFill>
                  <a:schemeClr val="accent4"/>
                </a:solidFill>
              </a:defRPr>
            </a:lvl4pPr>
            <a:lvl5pPr marL="0" indent="0">
              <a:lnSpc>
                <a:spcPct val="100000"/>
              </a:lnSpc>
              <a:spcBef>
                <a:spcPts val="100"/>
              </a:spcBef>
              <a:buNone/>
              <a:defRPr sz="1600" b="1">
                <a:solidFill>
                  <a:schemeClr val="accent4"/>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26" name="Text Placeholder 11">
            <a:extLst>
              <a:ext uri="{FF2B5EF4-FFF2-40B4-BE49-F238E27FC236}">
                <a16:creationId xmlns:a16="http://schemas.microsoft.com/office/drawing/2014/main" id="{6C90D6E3-10FE-4F7A-9BC6-9EE50B885561}"/>
              </a:ext>
            </a:extLst>
          </p:cNvPr>
          <p:cNvSpPr>
            <a:spLocks noGrp="1"/>
          </p:cNvSpPr>
          <p:nvPr>
            <p:ph type="body" sz="quarter" idx="23"/>
          </p:nvPr>
        </p:nvSpPr>
        <p:spPr bwMode="gray">
          <a:xfrm>
            <a:off x="263525" y="1378657"/>
            <a:ext cx="2952156"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accent1"/>
                </a:solidFill>
              </a:defRPr>
            </a:lvl2pPr>
            <a:lvl3pPr marL="0" indent="0">
              <a:lnSpc>
                <a:spcPct val="100000"/>
              </a:lnSpc>
              <a:spcBef>
                <a:spcPts val="100"/>
              </a:spcBef>
              <a:buNone/>
              <a:defRPr sz="1600" b="1">
                <a:solidFill>
                  <a:schemeClr val="accent1"/>
                </a:solidFill>
              </a:defRPr>
            </a:lvl3pPr>
            <a:lvl4pPr marL="0" indent="0">
              <a:lnSpc>
                <a:spcPct val="100000"/>
              </a:lnSpc>
              <a:spcBef>
                <a:spcPts val="100"/>
              </a:spcBef>
              <a:buNone/>
              <a:defRPr sz="1600" b="1">
                <a:solidFill>
                  <a:schemeClr val="accent1"/>
                </a:solidFill>
              </a:defRPr>
            </a:lvl4pPr>
            <a:lvl5pPr marL="0" indent="0">
              <a:lnSpc>
                <a:spcPct val="100000"/>
              </a:lnSpc>
              <a:spcBef>
                <a:spcPts val="100"/>
              </a:spcBef>
              <a:buNone/>
              <a:defRPr sz="1600" b="1">
                <a:solidFill>
                  <a:schemeClr val="accent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27" name="Text Placeholder 11">
            <a:extLst>
              <a:ext uri="{FF2B5EF4-FFF2-40B4-BE49-F238E27FC236}">
                <a16:creationId xmlns:a16="http://schemas.microsoft.com/office/drawing/2014/main" id="{316FDD13-2FD3-4BDC-92B0-6E2A4E622EE2}"/>
              </a:ext>
            </a:extLst>
          </p:cNvPr>
          <p:cNvSpPr>
            <a:spLocks noGrp="1"/>
          </p:cNvSpPr>
          <p:nvPr>
            <p:ph type="body" sz="quarter" idx="24"/>
          </p:nvPr>
        </p:nvSpPr>
        <p:spPr bwMode="gray">
          <a:xfrm>
            <a:off x="263523" y="3136258"/>
            <a:ext cx="2952155"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tx1"/>
                </a:solidFill>
              </a:defRPr>
            </a:lvl2pPr>
            <a:lvl3pPr marL="0" indent="0">
              <a:lnSpc>
                <a:spcPct val="100000"/>
              </a:lnSpc>
              <a:spcBef>
                <a:spcPts val="100"/>
              </a:spcBef>
              <a:buNone/>
              <a:defRPr sz="1600" b="1">
                <a:solidFill>
                  <a:schemeClr val="tx1"/>
                </a:solidFill>
              </a:defRPr>
            </a:lvl3pPr>
            <a:lvl4pPr marL="0" indent="0">
              <a:lnSpc>
                <a:spcPct val="100000"/>
              </a:lnSpc>
              <a:spcBef>
                <a:spcPts val="100"/>
              </a:spcBef>
              <a:buNone/>
              <a:defRPr sz="1600" b="1">
                <a:solidFill>
                  <a:schemeClr val="tx1"/>
                </a:solidFill>
              </a:defRPr>
            </a:lvl4pPr>
            <a:lvl5pPr marL="0" indent="0">
              <a:lnSpc>
                <a:spcPct val="100000"/>
              </a:lnSpc>
              <a:spcBef>
                <a:spcPts val="100"/>
              </a:spcBef>
              <a:buNone/>
              <a:defRPr sz="1600" b="1">
                <a:solidFill>
                  <a:schemeClr val="tx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28" name="Content Placeholder 3">
            <a:extLst>
              <a:ext uri="{FF2B5EF4-FFF2-40B4-BE49-F238E27FC236}">
                <a16:creationId xmlns:a16="http://schemas.microsoft.com/office/drawing/2014/main" id="{E2783D5F-0057-4639-BF27-31ED9E0868C1}"/>
              </a:ext>
            </a:extLst>
          </p:cNvPr>
          <p:cNvSpPr>
            <a:spLocks noGrp="1"/>
          </p:cNvSpPr>
          <p:nvPr>
            <p:ph sz="quarter" idx="26"/>
          </p:nvPr>
        </p:nvSpPr>
        <p:spPr bwMode="gray">
          <a:xfrm>
            <a:off x="263525" y="1730324"/>
            <a:ext cx="2952153" cy="1122610"/>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p:txBody>
      </p:sp>
      <p:sp>
        <p:nvSpPr>
          <p:cNvPr id="30" name="Content Placeholder 3">
            <a:extLst>
              <a:ext uri="{FF2B5EF4-FFF2-40B4-BE49-F238E27FC236}">
                <a16:creationId xmlns:a16="http://schemas.microsoft.com/office/drawing/2014/main" id="{B590CC18-1B6B-4861-868E-A6987D93954C}"/>
              </a:ext>
            </a:extLst>
          </p:cNvPr>
          <p:cNvSpPr>
            <a:spLocks noGrp="1"/>
          </p:cNvSpPr>
          <p:nvPr>
            <p:ph sz="quarter" idx="27"/>
          </p:nvPr>
        </p:nvSpPr>
        <p:spPr bwMode="gray">
          <a:xfrm>
            <a:off x="263525" y="3496487"/>
            <a:ext cx="2952153" cy="1086373"/>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p:txBody>
      </p:sp>
      <p:sp>
        <p:nvSpPr>
          <p:cNvPr id="32" name="Content Placeholder 3">
            <a:extLst>
              <a:ext uri="{FF2B5EF4-FFF2-40B4-BE49-F238E27FC236}">
                <a16:creationId xmlns:a16="http://schemas.microsoft.com/office/drawing/2014/main" id="{1CBF013C-2857-4ABA-A4A4-FB2F2770E661}"/>
              </a:ext>
            </a:extLst>
          </p:cNvPr>
          <p:cNvSpPr>
            <a:spLocks noGrp="1"/>
          </p:cNvSpPr>
          <p:nvPr>
            <p:ph sz="quarter" idx="28"/>
          </p:nvPr>
        </p:nvSpPr>
        <p:spPr bwMode="gray">
          <a:xfrm>
            <a:off x="263525" y="5248208"/>
            <a:ext cx="2952153" cy="1097030"/>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p:txBody>
      </p:sp>
      <p:sp>
        <p:nvSpPr>
          <p:cNvPr id="42" name="Content Placeholder 3">
            <a:extLst>
              <a:ext uri="{FF2B5EF4-FFF2-40B4-BE49-F238E27FC236}">
                <a16:creationId xmlns:a16="http://schemas.microsoft.com/office/drawing/2014/main" id="{76DE9C61-D509-4314-B722-D4958D1B5C13}"/>
              </a:ext>
            </a:extLst>
          </p:cNvPr>
          <p:cNvSpPr>
            <a:spLocks noGrp="1"/>
          </p:cNvSpPr>
          <p:nvPr>
            <p:ph sz="quarter" idx="29"/>
          </p:nvPr>
        </p:nvSpPr>
        <p:spPr bwMode="gray">
          <a:xfrm>
            <a:off x="3503712" y="1376172"/>
            <a:ext cx="8424763" cy="1476762"/>
          </a:xfrm>
        </p:spPr>
        <p:txBody>
          <a:bodyPr lIns="0" tIns="108000" rIns="0" bIns="0"/>
          <a:lstStyle>
            <a:lvl1pPr>
              <a:lnSpc>
                <a:spcPct val="100000"/>
              </a:lnSpc>
              <a:spcBef>
                <a:spcPts val="600"/>
              </a:spcBef>
              <a:defRPr sz="1200"/>
            </a:lvl1pPr>
            <a:lvl2pPr>
              <a:lnSpc>
                <a:spcPct val="100000"/>
              </a:lnSpc>
              <a:spcBef>
                <a:spcPts val="600"/>
              </a:spcBef>
              <a:defRPr sz="1200"/>
            </a:lvl2pPr>
            <a:lvl3pPr>
              <a:lnSpc>
                <a:spcPct val="100000"/>
              </a:lnSpc>
              <a:spcBef>
                <a:spcPts val="600"/>
              </a:spcBef>
              <a:defRPr sz="1200"/>
            </a:lvl3pPr>
            <a:lvl4pPr>
              <a:lnSpc>
                <a:spcPct val="100000"/>
              </a:lnSpc>
              <a:spcBef>
                <a:spcPts val="600"/>
              </a:spcBef>
              <a:defRPr sz="1200"/>
            </a:lvl4pPr>
            <a:lvl5pPr>
              <a:lnSpc>
                <a:spcPct val="100000"/>
              </a:lnSpc>
              <a:spcBef>
                <a:spcPts val="6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3" name="Content Placeholder 3">
            <a:extLst>
              <a:ext uri="{FF2B5EF4-FFF2-40B4-BE49-F238E27FC236}">
                <a16:creationId xmlns:a16="http://schemas.microsoft.com/office/drawing/2014/main" id="{B07CE416-A776-4B9B-869E-F13DCB2194D7}"/>
              </a:ext>
            </a:extLst>
          </p:cNvPr>
          <p:cNvSpPr>
            <a:spLocks noGrp="1"/>
          </p:cNvSpPr>
          <p:nvPr>
            <p:ph sz="quarter" idx="30"/>
          </p:nvPr>
        </p:nvSpPr>
        <p:spPr bwMode="gray">
          <a:xfrm>
            <a:off x="3503712" y="3125397"/>
            <a:ext cx="8424763" cy="1457464"/>
          </a:xfrm>
        </p:spPr>
        <p:txBody>
          <a:bodyPr lIns="0" tIns="108000" rIns="0" bIns="0"/>
          <a:lstStyle>
            <a:lvl1pPr>
              <a:lnSpc>
                <a:spcPct val="100000"/>
              </a:lnSpc>
              <a:spcBef>
                <a:spcPts val="600"/>
              </a:spcBef>
              <a:defRPr sz="1200"/>
            </a:lvl1pPr>
            <a:lvl2pPr>
              <a:lnSpc>
                <a:spcPct val="100000"/>
              </a:lnSpc>
              <a:spcBef>
                <a:spcPts val="600"/>
              </a:spcBef>
              <a:defRPr sz="1200"/>
            </a:lvl2pPr>
            <a:lvl3pPr>
              <a:lnSpc>
                <a:spcPct val="100000"/>
              </a:lnSpc>
              <a:spcBef>
                <a:spcPts val="600"/>
              </a:spcBef>
              <a:defRPr sz="1200"/>
            </a:lvl3pPr>
            <a:lvl4pPr>
              <a:lnSpc>
                <a:spcPct val="100000"/>
              </a:lnSpc>
              <a:spcBef>
                <a:spcPts val="600"/>
              </a:spcBef>
              <a:defRPr sz="1200"/>
            </a:lvl4pPr>
            <a:lvl5pPr>
              <a:lnSpc>
                <a:spcPct val="100000"/>
              </a:lnSpc>
              <a:spcBef>
                <a:spcPts val="6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4" name="Content Placeholder 3">
            <a:extLst>
              <a:ext uri="{FF2B5EF4-FFF2-40B4-BE49-F238E27FC236}">
                <a16:creationId xmlns:a16="http://schemas.microsoft.com/office/drawing/2014/main" id="{768861B8-49F9-4E24-A37A-AC60CAABF377}"/>
              </a:ext>
            </a:extLst>
          </p:cNvPr>
          <p:cNvSpPr>
            <a:spLocks noGrp="1"/>
          </p:cNvSpPr>
          <p:nvPr>
            <p:ph sz="quarter" idx="31"/>
          </p:nvPr>
        </p:nvSpPr>
        <p:spPr bwMode="gray">
          <a:xfrm>
            <a:off x="3503712" y="4887774"/>
            <a:ext cx="8424763" cy="1457464"/>
          </a:xfrm>
        </p:spPr>
        <p:txBody>
          <a:bodyPr lIns="0" tIns="108000" rIns="0" bIns="0"/>
          <a:lstStyle>
            <a:lvl1pPr>
              <a:lnSpc>
                <a:spcPct val="100000"/>
              </a:lnSpc>
              <a:spcBef>
                <a:spcPts val="600"/>
              </a:spcBef>
              <a:defRPr sz="1200"/>
            </a:lvl1pPr>
            <a:lvl2pPr>
              <a:lnSpc>
                <a:spcPct val="100000"/>
              </a:lnSpc>
              <a:spcBef>
                <a:spcPts val="600"/>
              </a:spcBef>
              <a:defRPr sz="1200"/>
            </a:lvl2pPr>
            <a:lvl3pPr>
              <a:lnSpc>
                <a:spcPct val="100000"/>
              </a:lnSpc>
              <a:spcBef>
                <a:spcPts val="600"/>
              </a:spcBef>
              <a:defRPr sz="1200"/>
            </a:lvl3pPr>
            <a:lvl4pPr>
              <a:lnSpc>
                <a:spcPct val="100000"/>
              </a:lnSpc>
              <a:spcBef>
                <a:spcPts val="600"/>
              </a:spcBef>
              <a:defRPr sz="1200"/>
            </a:lvl4pPr>
            <a:lvl5pPr>
              <a:lnSpc>
                <a:spcPct val="100000"/>
              </a:lnSpc>
              <a:spcBef>
                <a:spcPts val="6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Title 1">
            <a:extLst>
              <a:ext uri="{FF2B5EF4-FFF2-40B4-BE49-F238E27FC236}">
                <a16:creationId xmlns:a16="http://schemas.microsoft.com/office/drawing/2014/main" id="{82DFEC67-6E2A-46BD-A71B-DEDF2A482BD3}"/>
              </a:ext>
            </a:extLst>
          </p:cNvPr>
          <p:cNvSpPr>
            <a:spLocks noGrp="1"/>
          </p:cNvSpPr>
          <p:nvPr>
            <p:ph type="title"/>
          </p:nvPr>
        </p:nvSpPr>
        <p:spPr>
          <a:xfrm>
            <a:off x="263524" y="187199"/>
            <a:ext cx="8856000" cy="435600"/>
          </a:xfrm>
        </p:spPr>
        <p:txBody>
          <a:bodyPr anchor="ctr">
            <a:noAutofit/>
          </a:bodyPr>
          <a:lstStyle>
            <a:lvl1pPr>
              <a:defRPr sz="2400"/>
            </a:lvl1pPr>
          </a:lstStyle>
          <a:p>
            <a:r>
              <a:rPr lang="en-US"/>
              <a:t>Click to edit Master title style</a:t>
            </a:r>
          </a:p>
        </p:txBody>
      </p:sp>
      <p:sp>
        <p:nvSpPr>
          <p:cNvPr id="3" name="Slide Number Placeholder 2">
            <a:extLst>
              <a:ext uri="{FF2B5EF4-FFF2-40B4-BE49-F238E27FC236}">
                <a16:creationId xmlns:a16="http://schemas.microsoft.com/office/drawing/2014/main" id="{6FEFC85C-8424-44CD-A63A-4F96F49C3191}"/>
              </a:ext>
            </a:extLst>
          </p:cNvPr>
          <p:cNvSpPr>
            <a:spLocks noGrp="1"/>
          </p:cNvSpPr>
          <p:nvPr>
            <p:ph type="sldNum" sz="quarter" idx="39"/>
          </p:nvPr>
        </p:nvSpPr>
        <p:spPr/>
        <p:txBody>
          <a:bodyPr/>
          <a:lstStyle/>
          <a:p>
            <a:fld id="{C24EC536-6FE3-4540-8D85-74C58F0BF697}" type="slidenum">
              <a:rPr lang="en-US" smtClean="0"/>
              <a:pPr/>
              <a:t>‹#›</a:t>
            </a:fld>
            <a:endParaRPr lang="en-US"/>
          </a:p>
        </p:txBody>
      </p:sp>
      <p:sp>
        <p:nvSpPr>
          <p:cNvPr id="15" name="Footer Placeholder 5">
            <a:extLst>
              <a:ext uri="{FF2B5EF4-FFF2-40B4-BE49-F238E27FC236}">
                <a16:creationId xmlns:a16="http://schemas.microsoft.com/office/drawing/2014/main" id="{86528114-0333-4543-95AF-F1B6C4A26E6A}"/>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167920246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3) &amp; Content (6) &amp; Box">
    <p:spTree>
      <p:nvGrpSpPr>
        <p:cNvPr id="1" name=""/>
        <p:cNvGrpSpPr/>
        <p:nvPr/>
      </p:nvGrpSpPr>
      <p:grpSpPr>
        <a:xfrm>
          <a:off x="0" y="0"/>
          <a:ext cx="0" cy="0"/>
          <a:chOff x="0" y="0"/>
          <a:chExt cx="0" cy="0"/>
        </a:xfrm>
      </p:grpSpPr>
      <p:sp>
        <p:nvSpPr>
          <p:cNvPr id="24" name="Text Placeholder 11">
            <a:extLst>
              <a:ext uri="{FF2B5EF4-FFF2-40B4-BE49-F238E27FC236}">
                <a16:creationId xmlns:a16="http://schemas.microsoft.com/office/drawing/2014/main" id="{4EF52691-9CCC-4E90-9911-5B12BEE570C0}"/>
              </a:ext>
            </a:extLst>
          </p:cNvPr>
          <p:cNvSpPr>
            <a:spLocks noGrp="1"/>
          </p:cNvSpPr>
          <p:nvPr>
            <p:ph type="body" sz="quarter" idx="23"/>
          </p:nvPr>
        </p:nvSpPr>
        <p:spPr bwMode="gray">
          <a:xfrm>
            <a:off x="263525" y="1380698"/>
            <a:ext cx="2952156"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accent1"/>
                </a:solidFill>
              </a:defRPr>
            </a:lvl2pPr>
            <a:lvl3pPr marL="0" indent="0">
              <a:lnSpc>
                <a:spcPct val="100000"/>
              </a:lnSpc>
              <a:spcBef>
                <a:spcPts val="100"/>
              </a:spcBef>
              <a:buNone/>
              <a:defRPr sz="1600" b="1">
                <a:solidFill>
                  <a:schemeClr val="accent1"/>
                </a:solidFill>
              </a:defRPr>
            </a:lvl3pPr>
            <a:lvl4pPr marL="0" indent="0">
              <a:lnSpc>
                <a:spcPct val="100000"/>
              </a:lnSpc>
              <a:spcBef>
                <a:spcPts val="100"/>
              </a:spcBef>
              <a:buNone/>
              <a:defRPr sz="1600" b="1">
                <a:solidFill>
                  <a:schemeClr val="accent1"/>
                </a:solidFill>
              </a:defRPr>
            </a:lvl4pPr>
            <a:lvl5pPr marL="0" indent="0">
              <a:lnSpc>
                <a:spcPct val="100000"/>
              </a:lnSpc>
              <a:spcBef>
                <a:spcPts val="100"/>
              </a:spcBef>
              <a:buNone/>
              <a:defRPr sz="1600" b="1">
                <a:solidFill>
                  <a:schemeClr val="accent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26" name="Content Placeholder 3">
            <a:extLst>
              <a:ext uri="{FF2B5EF4-FFF2-40B4-BE49-F238E27FC236}">
                <a16:creationId xmlns:a16="http://schemas.microsoft.com/office/drawing/2014/main" id="{6BFE9AA9-753B-41E3-A0DD-DC664AD2E029}"/>
              </a:ext>
            </a:extLst>
          </p:cNvPr>
          <p:cNvSpPr>
            <a:spLocks noGrp="1"/>
          </p:cNvSpPr>
          <p:nvPr>
            <p:ph sz="quarter" idx="26"/>
          </p:nvPr>
        </p:nvSpPr>
        <p:spPr bwMode="gray">
          <a:xfrm>
            <a:off x="263525" y="1756815"/>
            <a:ext cx="2952153" cy="739879"/>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p:txBody>
      </p:sp>
      <p:sp>
        <p:nvSpPr>
          <p:cNvPr id="29" name="Content Placeholder 3">
            <a:extLst>
              <a:ext uri="{FF2B5EF4-FFF2-40B4-BE49-F238E27FC236}">
                <a16:creationId xmlns:a16="http://schemas.microsoft.com/office/drawing/2014/main" id="{050C276D-2B61-40CC-9FA8-AE23FE1A7BF5}"/>
              </a:ext>
            </a:extLst>
          </p:cNvPr>
          <p:cNvSpPr>
            <a:spLocks noGrp="1"/>
          </p:cNvSpPr>
          <p:nvPr>
            <p:ph sz="quarter" idx="30"/>
          </p:nvPr>
        </p:nvSpPr>
        <p:spPr bwMode="gray">
          <a:xfrm>
            <a:off x="3503712" y="1376172"/>
            <a:ext cx="8424763" cy="1208528"/>
          </a:xfrm>
        </p:spPr>
        <p:txBody>
          <a:bodyPr lIns="0" tIns="108000" rIns="0" bIns="0"/>
          <a:lstStyle>
            <a:lvl1pPr>
              <a:lnSpc>
                <a:spcPct val="100000"/>
              </a:lnSpc>
              <a:spcBef>
                <a:spcPts val="600"/>
              </a:spcBef>
              <a:defRPr sz="1200"/>
            </a:lvl1pPr>
            <a:lvl2pPr>
              <a:lnSpc>
                <a:spcPct val="100000"/>
              </a:lnSpc>
              <a:spcBef>
                <a:spcPts val="600"/>
              </a:spcBef>
              <a:defRPr sz="1200"/>
            </a:lvl2pPr>
            <a:lvl3pPr>
              <a:lnSpc>
                <a:spcPct val="100000"/>
              </a:lnSpc>
              <a:spcBef>
                <a:spcPts val="600"/>
              </a:spcBef>
              <a:defRPr sz="1200"/>
            </a:lvl3pPr>
            <a:lvl4pPr>
              <a:lnSpc>
                <a:spcPct val="100000"/>
              </a:lnSpc>
              <a:spcBef>
                <a:spcPts val="600"/>
              </a:spcBef>
              <a:defRPr sz="1200"/>
            </a:lvl4pPr>
            <a:lvl5pPr>
              <a:lnSpc>
                <a:spcPct val="100000"/>
              </a:lnSpc>
              <a:spcBef>
                <a:spcPts val="600"/>
              </a:spcBef>
              <a:defRPr sz="12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1" name="Text Placeholder 11">
            <a:extLst>
              <a:ext uri="{FF2B5EF4-FFF2-40B4-BE49-F238E27FC236}">
                <a16:creationId xmlns:a16="http://schemas.microsoft.com/office/drawing/2014/main" id="{8D141BDE-D9C9-41F9-8359-B351B85CDA1B}"/>
              </a:ext>
            </a:extLst>
          </p:cNvPr>
          <p:cNvSpPr>
            <a:spLocks noGrp="1"/>
          </p:cNvSpPr>
          <p:nvPr>
            <p:ph type="body" sz="quarter" idx="24"/>
          </p:nvPr>
        </p:nvSpPr>
        <p:spPr bwMode="gray">
          <a:xfrm>
            <a:off x="263525" y="2902631"/>
            <a:ext cx="2952155"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tx1"/>
                </a:solidFill>
              </a:defRPr>
            </a:lvl2pPr>
            <a:lvl3pPr marL="0" indent="0">
              <a:lnSpc>
                <a:spcPct val="100000"/>
              </a:lnSpc>
              <a:spcBef>
                <a:spcPts val="100"/>
              </a:spcBef>
              <a:buNone/>
              <a:defRPr sz="1600" b="1">
                <a:solidFill>
                  <a:schemeClr val="tx1"/>
                </a:solidFill>
              </a:defRPr>
            </a:lvl3pPr>
            <a:lvl4pPr marL="0" indent="0">
              <a:lnSpc>
                <a:spcPct val="100000"/>
              </a:lnSpc>
              <a:spcBef>
                <a:spcPts val="100"/>
              </a:spcBef>
              <a:buNone/>
              <a:defRPr sz="1600" b="1">
                <a:solidFill>
                  <a:schemeClr val="tx1"/>
                </a:solidFill>
              </a:defRPr>
            </a:lvl4pPr>
            <a:lvl5pPr marL="0" indent="0">
              <a:lnSpc>
                <a:spcPct val="100000"/>
              </a:lnSpc>
              <a:spcBef>
                <a:spcPts val="100"/>
              </a:spcBef>
              <a:buNone/>
              <a:defRPr sz="1600" b="1">
                <a:solidFill>
                  <a:schemeClr val="tx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32" name="Content Placeholder 3">
            <a:extLst>
              <a:ext uri="{FF2B5EF4-FFF2-40B4-BE49-F238E27FC236}">
                <a16:creationId xmlns:a16="http://schemas.microsoft.com/office/drawing/2014/main" id="{73465EF4-66D8-44A5-9800-552FABFF1AB5}"/>
              </a:ext>
            </a:extLst>
          </p:cNvPr>
          <p:cNvSpPr>
            <a:spLocks noGrp="1"/>
          </p:cNvSpPr>
          <p:nvPr>
            <p:ph sz="quarter" idx="27"/>
          </p:nvPr>
        </p:nvSpPr>
        <p:spPr bwMode="gray">
          <a:xfrm>
            <a:off x="263525" y="3262861"/>
            <a:ext cx="2952153" cy="720960"/>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p:txBody>
      </p:sp>
      <p:sp>
        <p:nvSpPr>
          <p:cNvPr id="34" name="Text Placeholder 11">
            <a:extLst>
              <a:ext uri="{FF2B5EF4-FFF2-40B4-BE49-F238E27FC236}">
                <a16:creationId xmlns:a16="http://schemas.microsoft.com/office/drawing/2014/main" id="{1C770F5A-E529-42AD-8C31-39184B9E3420}"/>
              </a:ext>
            </a:extLst>
          </p:cNvPr>
          <p:cNvSpPr>
            <a:spLocks noGrp="1"/>
          </p:cNvSpPr>
          <p:nvPr>
            <p:ph type="body" sz="quarter" idx="25"/>
          </p:nvPr>
        </p:nvSpPr>
        <p:spPr bwMode="gray">
          <a:xfrm>
            <a:off x="275973" y="4394026"/>
            <a:ext cx="2935497"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accent4"/>
                </a:solidFill>
              </a:defRPr>
            </a:lvl2pPr>
            <a:lvl3pPr marL="0" indent="0">
              <a:lnSpc>
                <a:spcPct val="100000"/>
              </a:lnSpc>
              <a:spcBef>
                <a:spcPts val="100"/>
              </a:spcBef>
              <a:buNone/>
              <a:defRPr sz="1600" b="1">
                <a:solidFill>
                  <a:schemeClr val="accent4"/>
                </a:solidFill>
              </a:defRPr>
            </a:lvl3pPr>
            <a:lvl4pPr marL="0" indent="0">
              <a:lnSpc>
                <a:spcPct val="100000"/>
              </a:lnSpc>
              <a:spcBef>
                <a:spcPts val="100"/>
              </a:spcBef>
              <a:buNone/>
              <a:defRPr sz="1600" b="1">
                <a:solidFill>
                  <a:schemeClr val="accent4"/>
                </a:solidFill>
              </a:defRPr>
            </a:lvl4pPr>
            <a:lvl5pPr marL="0" indent="0">
              <a:lnSpc>
                <a:spcPct val="100000"/>
              </a:lnSpc>
              <a:spcBef>
                <a:spcPts val="100"/>
              </a:spcBef>
              <a:buNone/>
              <a:defRPr sz="1600" b="1">
                <a:solidFill>
                  <a:schemeClr val="accent4"/>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41" name="Content Placeholder 3">
            <a:extLst>
              <a:ext uri="{FF2B5EF4-FFF2-40B4-BE49-F238E27FC236}">
                <a16:creationId xmlns:a16="http://schemas.microsoft.com/office/drawing/2014/main" id="{F4DAC50B-76F8-4A8A-AECB-24981C653257}"/>
              </a:ext>
            </a:extLst>
          </p:cNvPr>
          <p:cNvSpPr>
            <a:spLocks noGrp="1"/>
          </p:cNvSpPr>
          <p:nvPr>
            <p:ph sz="quarter" idx="28"/>
          </p:nvPr>
        </p:nvSpPr>
        <p:spPr bwMode="gray">
          <a:xfrm>
            <a:off x="275973" y="4771922"/>
            <a:ext cx="2952153" cy="720960"/>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p:txBody>
      </p:sp>
      <p:sp>
        <p:nvSpPr>
          <p:cNvPr id="42" name="Content Placeholder 3">
            <a:extLst>
              <a:ext uri="{FF2B5EF4-FFF2-40B4-BE49-F238E27FC236}">
                <a16:creationId xmlns:a16="http://schemas.microsoft.com/office/drawing/2014/main" id="{5D891E61-D8AD-42D7-9D9D-031BF8EE4B4E}"/>
              </a:ext>
            </a:extLst>
          </p:cNvPr>
          <p:cNvSpPr>
            <a:spLocks noGrp="1"/>
          </p:cNvSpPr>
          <p:nvPr>
            <p:ph sz="quarter" idx="31"/>
          </p:nvPr>
        </p:nvSpPr>
        <p:spPr bwMode="gray">
          <a:xfrm>
            <a:off x="3503712" y="2904037"/>
            <a:ext cx="8424763" cy="1208528"/>
          </a:xfrm>
        </p:spPr>
        <p:txBody>
          <a:bodyPr lIns="0" tIns="108000" rIns="0" bIns="0"/>
          <a:lstStyle>
            <a:lvl1pPr>
              <a:lnSpc>
                <a:spcPct val="100000"/>
              </a:lnSpc>
              <a:spcBef>
                <a:spcPts val="600"/>
              </a:spcBef>
              <a:defRPr sz="1200"/>
            </a:lvl1pPr>
            <a:lvl2pPr>
              <a:lnSpc>
                <a:spcPct val="100000"/>
              </a:lnSpc>
              <a:spcBef>
                <a:spcPts val="600"/>
              </a:spcBef>
              <a:defRPr sz="1200"/>
            </a:lvl2pPr>
            <a:lvl3pPr>
              <a:lnSpc>
                <a:spcPct val="100000"/>
              </a:lnSpc>
              <a:spcBef>
                <a:spcPts val="600"/>
              </a:spcBef>
              <a:defRPr sz="1200"/>
            </a:lvl3pPr>
            <a:lvl4pPr>
              <a:lnSpc>
                <a:spcPct val="100000"/>
              </a:lnSpc>
              <a:spcBef>
                <a:spcPts val="600"/>
              </a:spcBef>
              <a:defRPr sz="1200"/>
            </a:lvl4pPr>
            <a:lvl5pPr>
              <a:lnSpc>
                <a:spcPct val="100000"/>
              </a:lnSpc>
              <a:spcBef>
                <a:spcPts val="600"/>
              </a:spcBef>
              <a:defRPr sz="12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3" name="Content Placeholder 3">
            <a:extLst>
              <a:ext uri="{FF2B5EF4-FFF2-40B4-BE49-F238E27FC236}">
                <a16:creationId xmlns:a16="http://schemas.microsoft.com/office/drawing/2014/main" id="{35F881D5-BB6A-4F6C-80FC-64D9F2EE741B}"/>
              </a:ext>
            </a:extLst>
          </p:cNvPr>
          <p:cNvSpPr>
            <a:spLocks noGrp="1"/>
          </p:cNvSpPr>
          <p:nvPr>
            <p:ph sz="quarter" idx="32"/>
          </p:nvPr>
        </p:nvSpPr>
        <p:spPr bwMode="gray">
          <a:xfrm>
            <a:off x="3503712" y="4398803"/>
            <a:ext cx="8424763" cy="1208528"/>
          </a:xfrm>
        </p:spPr>
        <p:txBody>
          <a:bodyPr lIns="0" tIns="108000" rIns="0" bIns="0"/>
          <a:lstStyle>
            <a:lvl1pPr>
              <a:lnSpc>
                <a:spcPct val="100000"/>
              </a:lnSpc>
              <a:spcBef>
                <a:spcPts val="600"/>
              </a:spcBef>
              <a:defRPr sz="1200"/>
            </a:lvl1pPr>
            <a:lvl2pPr>
              <a:lnSpc>
                <a:spcPct val="100000"/>
              </a:lnSpc>
              <a:spcBef>
                <a:spcPts val="600"/>
              </a:spcBef>
              <a:defRPr sz="1200"/>
            </a:lvl2pPr>
            <a:lvl3pPr>
              <a:lnSpc>
                <a:spcPct val="100000"/>
              </a:lnSpc>
              <a:spcBef>
                <a:spcPts val="600"/>
              </a:spcBef>
              <a:defRPr sz="1200"/>
            </a:lvl3pPr>
            <a:lvl4pPr>
              <a:lnSpc>
                <a:spcPct val="100000"/>
              </a:lnSpc>
              <a:spcBef>
                <a:spcPts val="600"/>
              </a:spcBef>
              <a:defRPr sz="1200"/>
            </a:lvl4pPr>
            <a:lvl5pPr>
              <a:lnSpc>
                <a:spcPct val="100000"/>
              </a:lnSpc>
              <a:spcBef>
                <a:spcPts val="600"/>
              </a:spcBef>
              <a:defRPr sz="12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3" name="Text Placeholder 7">
            <a:extLst>
              <a:ext uri="{FF2B5EF4-FFF2-40B4-BE49-F238E27FC236}">
                <a16:creationId xmlns:a16="http://schemas.microsoft.com/office/drawing/2014/main" id="{2D362199-6D4B-4B90-B6A1-5E71DFDDBBF9}"/>
              </a:ext>
            </a:extLst>
          </p:cNvPr>
          <p:cNvSpPr>
            <a:spLocks noGrp="1"/>
          </p:cNvSpPr>
          <p:nvPr>
            <p:ph type="body" sz="quarter" idx="29"/>
          </p:nvPr>
        </p:nvSpPr>
        <p:spPr bwMode="gray">
          <a:xfrm>
            <a:off x="0" y="5805264"/>
            <a:ext cx="12192000" cy="539974"/>
          </a:xfrm>
          <a:solidFill>
            <a:srgbClr val="D9D9D9"/>
          </a:solidFill>
        </p:spPr>
        <p:txBody>
          <a:bodyPr lIns="252000" tIns="0" rIns="252000" anchor="ctr"/>
          <a:lstStyle>
            <a:lvl1pPr marL="0" indent="0" algn="ctr">
              <a:lnSpc>
                <a:spcPct val="100000"/>
              </a:lnSpc>
              <a:spcBef>
                <a:spcPts val="0"/>
              </a:spcBef>
              <a:buFont typeface="Arial" panose="020B0604020202020204" pitchFamily="34" charset="0"/>
              <a:buNone/>
              <a:defRPr sz="1600" b="1">
                <a:solidFill>
                  <a:schemeClr val="tx1"/>
                </a:solidFill>
              </a:defRPr>
            </a:lvl1pPr>
            <a:lvl2pPr marL="0" indent="0" algn="ctr">
              <a:lnSpc>
                <a:spcPct val="100000"/>
              </a:lnSpc>
              <a:spcBef>
                <a:spcPts val="0"/>
              </a:spcBef>
              <a:buNone/>
              <a:defRPr sz="1600" b="1">
                <a:solidFill>
                  <a:schemeClr val="tx1"/>
                </a:solidFill>
              </a:defRPr>
            </a:lvl2pPr>
            <a:lvl3pPr marL="0" indent="0" algn="ctr">
              <a:lnSpc>
                <a:spcPct val="100000"/>
              </a:lnSpc>
              <a:spcBef>
                <a:spcPts val="0"/>
              </a:spcBef>
              <a:buNone/>
              <a:defRPr sz="1600" b="1">
                <a:solidFill>
                  <a:schemeClr val="tx1"/>
                </a:solidFill>
              </a:defRPr>
            </a:lvl3pPr>
            <a:lvl4pPr marL="0" indent="0" algn="ctr">
              <a:lnSpc>
                <a:spcPct val="100000"/>
              </a:lnSpc>
              <a:spcBef>
                <a:spcPts val="0"/>
              </a:spcBef>
              <a:buNone/>
              <a:defRPr sz="1600" b="1">
                <a:solidFill>
                  <a:schemeClr val="tx1"/>
                </a:solidFill>
              </a:defRPr>
            </a:lvl4pPr>
            <a:lvl5pPr marL="0" indent="0" algn="ctr">
              <a:lnSpc>
                <a:spcPct val="100000"/>
              </a:lnSpc>
              <a:spcBef>
                <a:spcPts val="0"/>
              </a:spcBef>
              <a:buNone/>
              <a:defRPr sz="1600" b="1">
                <a:solidFill>
                  <a:schemeClr val="tx1"/>
                </a:solidFill>
              </a:defRPr>
            </a:lvl5pPr>
            <a:lvl6pPr marL="0" indent="0" algn="ctr">
              <a:spcBef>
                <a:spcPts val="0"/>
              </a:spcBef>
              <a:buNone/>
              <a:defRPr sz="1600" b="1">
                <a:solidFill>
                  <a:schemeClr val="bg1"/>
                </a:solidFill>
              </a:defRPr>
            </a:lvl6pPr>
            <a:lvl7pPr marL="0" indent="0" algn="ctr">
              <a:spcBef>
                <a:spcPts val="0"/>
              </a:spcBef>
              <a:buNone/>
              <a:defRPr sz="1600" b="1">
                <a:solidFill>
                  <a:schemeClr val="bg1"/>
                </a:solidFill>
              </a:defRPr>
            </a:lvl7pPr>
            <a:lvl8pPr marL="0" indent="0" algn="ctr">
              <a:spcBef>
                <a:spcPts val="0"/>
              </a:spcBef>
              <a:buNone/>
              <a:defRPr sz="1600" b="1">
                <a:solidFill>
                  <a:schemeClr val="bg1"/>
                </a:solidFill>
              </a:defRPr>
            </a:lvl8pPr>
            <a:lvl9pPr marL="0" indent="0" algn="ctr">
              <a:spcBef>
                <a:spcPts val="0"/>
              </a:spcBef>
              <a:buNone/>
              <a:defRPr sz="1600" b="1">
                <a:solidFill>
                  <a:schemeClr val="bg1"/>
                </a:solidFill>
              </a:defRPr>
            </a:lvl9pPr>
          </a:lstStyle>
          <a:p>
            <a:pPr lvl="0"/>
            <a:r>
              <a:rPr lang="en-US"/>
              <a:t>Click to edit Master text styles</a:t>
            </a:r>
          </a:p>
        </p:txBody>
      </p:sp>
      <p:sp>
        <p:nvSpPr>
          <p:cNvPr id="20" name="Title 1">
            <a:extLst>
              <a:ext uri="{FF2B5EF4-FFF2-40B4-BE49-F238E27FC236}">
                <a16:creationId xmlns:a16="http://schemas.microsoft.com/office/drawing/2014/main" id="{A20A5915-B847-497E-8CE3-06F002BDFC23}"/>
              </a:ext>
            </a:extLst>
          </p:cNvPr>
          <p:cNvSpPr>
            <a:spLocks noGrp="1"/>
          </p:cNvSpPr>
          <p:nvPr>
            <p:ph type="title"/>
          </p:nvPr>
        </p:nvSpPr>
        <p:spPr>
          <a:xfrm>
            <a:off x="263524" y="187199"/>
            <a:ext cx="8856000" cy="435600"/>
          </a:xfrm>
        </p:spPr>
        <p:txBody>
          <a:bodyPr anchor="ctr">
            <a:noAutofit/>
          </a:bodyPr>
          <a:lstStyle>
            <a:lvl1pPr>
              <a:defRPr sz="2400"/>
            </a:lvl1pPr>
          </a:lstStyle>
          <a:p>
            <a:r>
              <a:rPr lang="en-US"/>
              <a:t>Click to edit Master title style</a:t>
            </a:r>
          </a:p>
        </p:txBody>
      </p:sp>
      <p:sp>
        <p:nvSpPr>
          <p:cNvPr id="3" name="Slide Number Placeholder 2">
            <a:extLst>
              <a:ext uri="{FF2B5EF4-FFF2-40B4-BE49-F238E27FC236}">
                <a16:creationId xmlns:a16="http://schemas.microsoft.com/office/drawing/2014/main" id="{EE7E9A74-B369-4964-8A1E-229B50EC86F9}"/>
              </a:ext>
            </a:extLst>
          </p:cNvPr>
          <p:cNvSpPr>
            <a:spLocks noGrp="1"/>
          </p:cNvSpPr>
          <p:nvPr>
            <p:ph type="sldNum" sz="quarter" idx="40"/>
          </p:nvPr>
        </p:nvSpPr>
        <p:spPr/>
        <p:txBody>
          <a:bodyPr/>
          <a:lstStyle/>
          <a:p>
            <a:fld id="{C24EC536-6FE3-4540-8D85-74C58F0BF697}" type="slidenum">
              <a:rPr lang="en-US" smtClean="0"/>
              <a:pPr/>
              <a:t>‹#›</a:t>
            </a:fld>
            <a:endParaRPr lang="en-US"/>
          </a:p>
        </p:txBody>
      </p:sp>
      <p:sp>
        <p:nvSpPr>
          <p:cNvPr id="16" name="Footer Placeholder 5">
            <a:extLst>
              <a:ext uri="{FF2B5EF4-FFF2-40B4-BE49-F238E27FC236}">
                <a16:creationId xmlns:a16="http://schemas.microsoft.com/office/drawing/2014/main" id="{02B37D9A-84F7-4FC5-A2FB-906DA85B83DE}"/>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322213649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3) &amp; Content (4)">
    <p:spTree>
      <p:nvGrpSpPr>
        <p:cNvPr id="1" name=""/>
        <p:cNvGrpSpPr/>
        <p:nvPr/>
      </p:nvGrpSpPr>
      <p:grpSpPr>
        <a:xfrm>
          <a:off x="0" y="0"/>
          <a:ext cx="0" cy="0"/>
          <a:chOff x="0" y="0"/>
          <a:chExt cx="0" cy="0"/>
        </a:xfrm>
      </p:grpSpPr>
      <p:sp>
        <p:nvSpPr>
          <p:cNvPr id="19" name="Picture Placeholder 3">
            <a:extLst>
              <a:ext uri="{FF2B5EF4-FFF2-40B4-BE49-F238E27FC236}">
                <a16:creationId xmlns:a16="http://schemas.microsoft.com/office/drawing/2014/main" id="{EAD88574-00B8-4D9B-93EB-50F073EEE673}"/>
              </a:ext>
            </a:extLst>
          </p:cNvPr>
          <p:cNvSpPr>
            <a:spLocks noGrp="1"/>
          </p:cNvSpPr>
          <p:nvPr>
            <p:ph type="pic" sz="quarter" idx="23"/>
          </p:nvPr>
        </p:nvSpPr>
        <p:spPr>
          <a:xfrm>
            <a:off x="3489049" y="1376364"/>
            <a:ext cx="8437840" cy="4968873"/>
          </a:xfrm>
          <a:noFill/>
        </p:spPr>
        <p:txBody>
          <a:bodyPr tIns="756000" anchor="ctr"/>
          <a:lstStyle>
            <a:lvl1pPr algn="ctr">
              <a:defRPr>
                <a:solidFill>
                  <a:srgbClr val="737373"/>
                </a:solidFill>
              </a:defRPr>
            </a:lvl1pPr>
          </a:lstStyle>
          <a:p>
            <a:r>
              <a:rPr lang="en-US"/>
              <a:t>Click icon to add picture</a:t>
            </a:r>
          </a:p>
        </p:txBody>
      </p:sp>
      <p:sp>
        <p:nvSpPr>
          <p:cNvPr id="17" name="Text Placeholder 11">
            <a:extLst>
              <a:ext uri="{FF2B5EF4-FFF2-40B4-BE49-F238E27FC236}">
                <a16:creationId xmlns:a16="http://schemas.microsoft.com/office/drawing/2014/main" id="{D200B697-7AE4-424E-83E6-544B82503EE9}"/>
              </a:ext>
            </a:extLst>
          </p:cNvPr>
          <p:cNvSpPr>
            <a:spLocks noGrp="1"/>
          </p:cNvSpPr>
          <p:nvPr>
            <p:ph type="body" sz="quarter" idx="25"/>
          </p:nvPr>
        </p:nvSpPr>
        <p:spPr bwMode="gray">
          <a:xfrm>
            <a:off x="280181" y="4985012"/>
            <a:ext cx="2935497"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accent4"/>
                </a:solidFill>
              </a:defRPr>
            </a:lvl2pPr>
            <a:lvl3pPr marL="0" indent="0">
              <a:lnSpc>
                <a:spcPct val="100000"/>
              </a:lnSpc>
              <a:spcBef>
                <a:spcPts val="100"/>
              </a:spcBef>
              <a:buNone/>
              <a:defRPr sz="1600" b="1">
                <a:solidFill>
                  <a:schemeClr val="accent4"/>
                </a:solidFill>
              </a:defRPr>
            </a:lvl3pPr>
            <a:lvl4pPr marL="0" indent="0">
              <a:lnSpc>
                <a:spcPct val="100000"/>
              </a:lnSpc>
              <a:spcBef>
                <a:spcPts val="100"/>
              </a:spcBef>
              <a:buNone/>
              <a:defRPr sz="1600" b="1">
                <a:solidFill>
                  <a:schemeClr val="accent4"/>
                </a:solidFill>
              </a:defRPr>
            </a:lvl4pPr>
            <a:lvl5pPr marL="0" indent="0">
              <a:lnSpc>
                <a:spcPct val="100000"/>
              </a:lnSpc>
              <a:spcBef>
                <a:spcPts val="100"/>
              </a:spcBef>
              <a:buNone/>
              <a:defRPr sz="1600" b="1">
                <a:solidFill>
                  <a:schemeClr val="accent4"/>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20" name="Text Placeholder 11">
            <a:extLst>
              <a:ext uri="{FF2B5EF4-FFF2-40B4-BE49-F238E27FC236}">
                <a16:creationId xmlns:a16="http://schemas.microsoft.com/office/drawing/2014/main" id="{DC4BA68C-5B4C-4A6C-846E-96C50FE50D73}"/>
              </a:ext>
            </a:extLst>
          </p:cNvPr>
          <p:cNvSpPr>
            <a:spLocks noGrp="1"/>
          </p:cNvSpPr>
          <p:nvPr>
            <p:ph type="body" sz="quarter" idx="26"/>
          </p:nvPr>
        </p:nvSpPr>
        <p:spPr bwMode="gray">
          <a:xfrm>
            <a:off x="263525" y="1379474"/>
            <a:ext cx="2952156"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accent1"/>
                </a:solidFill>
              </a:defRPr>
            </a:lvl2pPr>
            <a:lvl3pPr marL="0" indent="0">
              <a:lnSpc>
                <a:spcPct val="100000"/>
              </a:lnSpc>
              <a:spcBef>
                <a:spcPts val="100"/>
              </a:spcBef>
              <a:buNone/>
              <a:defRPr sz="1600" b="1">
                <a:solidFill>
                  <a:schemeClr val="accent1"/>
                </a:solidFill>
              </a:defRPr>
            </a:lvl3pPr>
            <a:lvl4pPr marL="0" indent="0">
              <a:lnSpc>
                <a:spcPct val="100000"/>
              </a:lnSpc>
              <a:spcBef>
                <a:spcPts val="100"/>
              </a:spcBef>
              <a:buNone/>
              <a:defRPr sz="1600" b="1">
                <a:solidFill>
                  <a:schemeClr val="accent1"/>
                </a:solidFill>
              </a:defRPr>
            </a:lvl4pPr>
            <a:lvl5pPr marL="0" indent="0">
              <a:lnSpc>
                <a:spcPct val="100000"/>
              </a:lnSpc>
              <a:spcBef>
                <a:spcPts val="100"/>
              </a:spcBef>
              <a:buNone/>
              <a:defRPr sz="1600" b="1">
                <a:solidFill>
                  <a:schemeClr val="accent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21" name="Text Placeholder 11">
            <a:extLst>
              <a:ext uri="{FF2B5EF4-FFF2-40B4-BE49-F238E27FC236}">
                <a16:creationId xmlns:a16="http://schemas.microsoft.com/office/drawing/2014/main" id="{5EDA259E-FC8F-43D1-B501-E3CEAB636702}"/>
              </a:ext>
            </a:extLst>
          </p:cNvPr>
          <p:cNvSpPr>
            <a:spLocks noGrp="1"/>
          </p:cNvSpPr>
          <p:nvPr>
            <p:ph type="body" sz="quarter" idx="24"/>
          </p:nvPr>
        </p:nvSpPr>
        <p:spPr bwMode="gray">
          <a:xfrm>
            <a:off x="263523" y="3177353"/>
            <a:ext cx="2952155"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tx1"/>
                </a:solidFill>
              </a:defRPr>
            </a:lvl2pPr>
            <a:lvl3pPr marL="0" indent="0">
              <a:lnSpc>
                <a:spcPct val="100000"/>
              </a:lnSpc>
              <a:spcBef>
                <a:spcPts val="100"/>
              </a:spcBef>
              <a:buNone/>
              <a:defRPr sz="1600" b="1">
                <a:solidFill>
                  <a:schemeClr val="tx1"/>
                </a:solidFill>
              </a:defRPr>
            </a:lvl3pPr>
            <a:lvl4pPr marL="0" indent="0">
              <a:lnSpc>
                <a:spcPct val="100000"/>
              </a:lnSpc>
              <a:spcBef>
                <a:spcPts val="100"/>
              </a:spcBef>
              <a:buNone/>
              <a:defRPr sz="1600" b="1">
                <a:solidFill>
                  <a:schemeClr val="tx1"/>
                </a:solidFill>
              </a:defRPr>
            </a:lvl4pPr>
            <a:lvl5pPr marL="0" indent="0">
              <a:lnSpc>
                <a:spcPct val="100000"/>
              </a:lnSpc>
              <a:spcBef>
                <a:spcPts val="100"/>
              </a:spcBef>
              <a:buNone/>
              <a:defRPr sz="1600" b="1">
                <a:solidFill>
                  <a:schemeClr val="tx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22" name="Content Placeholder 3">
            <a:extLst>
              <a:ext uri="{FF2B5EF4-FFF2-40B4-BE49-F238E27FC236}">
                <a16:creationId xmlns:a16="http://schemas.microsoft.com/office/drawing/2014/main" id="{374300A6-D16D-4065-B7F9-8A14A4823F9B}"/>
              </a:ext>
            </a:extLst>
          </p:cNvPr>
          <p:cNvSpPr>
            <a:spLocks noGrp="1"/>
          </p:cNvSpPr>
          <p:nvPr>
            <p:ph sz="quarter" idx="27"/>
          </p:nvPr>
        </p:nvSpPr>
        <p:spPr bwMode="gray">
          <a:xfrm>
            <a:off x="263525" y="1740921"/>
            <a:ext cx="2952153" cy="1008108"/>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p:txBody>
      </p:sp>
      <p:sp>
        <p:nvSpPr>
          <p:cNvPr id="23" name="Content Placeholder 3">
            <a:extLst>
              <a:ext uri="{FF2B5EF4-FFF2-40B4-BE49-F238E27FC236}">
                <a16:creationId xmlns:a16="http://schemas.microsoft.com/office/drawing/2014/main" id="{B7BF585E-C297-4501-AF84-9BD4BE063F94}"/>
              </a:ext>
            </a:extLst>
          </p:cNvPr>
          <p:cNvSpPr>
            <a:spLocks noGrp="1"/>
          </p:cNvSpPr>
          <p:nvPr>
            <p:ph sz="quarter" idx="28"/>
          </p:nvPr>
        </p:nvSpPr>
        <p:spPr bwMode="gray">
          <a:xfrm>
            <a:off x="263525" y="3564803"/>
            <a:ext cx="2952153" cy="982330"/>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p:txBody>
      </p:sp>
      <p:sp>
        <p:nvSpPr>
          <p:cNvPr id="24" name="Content Placeholder 3">
            <a:extLst>
              <a:ext uri="{FF2B5EF4-FFF2-40B4-BE49-F238E27FC236}">
                <a16:creationId xmlns:a16="http://schemas.microsoft.com/office/drawing/2014/main" id="{AB88D336-5640-4086-8C90-556FE2D9D99E}"/>
              </a:ext>
            </a:extLst>
          </p:cNvPr>
          <p:cNvSpPr>
            <a:spLocks noGrp="1"/>
          </p:cNvSpPr>
          <p:nvPr>
            <p:ph sz="quarter" idx="29"/>
          </p:nvPr>
        </p:nvSpPr>
        <p:spPr bwMode="gray">
          <a:xfrm>
            <a:off x="263525" y="5362908"/>
            <a:ext cx="2952153" cy="982330"/>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p:txBody>
      </p:sp>
      <p:sp>
        <p:nvSpPr>
          <p:cNvPr id="27" name="Title 1">
            <a:extLst>
              <a:ext uri="{FF2B5EF4-FFF2-40B4-BE49-F238E27FC236}">
                <a16:creationId xmlns:a16="http://schemas.microsoft.com/office/drawing/2014/main" id="{AA928351-B87F-49BA-ACE8-AE4121245B81}"/>
              </a:ext>
            </a:extLst>
          </p:cNvPr>
          <p:cNvSpPr>
            <a:spLocks noGrp="1"/>
          </p:cNvSpPr>
          <p:nvPr>
            <p:ph type="title"/>
          </p:nvPr>
        </p:nvSpPr>
        <p:spPr>
          <a:xfrm>
            <a:off x="263524" y="187199"/>
            <a:ext cx="8856000" cy="435600"/>
          </a:xfrm>
        </p:spPr>
        <p:txBody>
          <a:bodyPr anchor="ctr">
            <a:noAutofit/>
          </a:bodyPr>
          <a:lstStyle>
            <a:lvl1pPr>
              <a:defRPr sz="2400"/>
            </a:lvl1pPr>
          </a:lstStyle>
          <a:p>
            <a:r>
              <a:rPr lang="en-US"/>
              <a:t>Click to edit Master title style</a:t>
            </a:r>
          </a:p>
        </p:txBody>
      </p:sp>
      <p:sp>
        <p:nvSpPr>
          <p:cNvPr id="3" name="Slide Number Placeholder 2">
            <a:extLst>
              <a:ext uri="{FF2B5EF4-FFF2-40B4-BE49-F238E27FC236}">
                <a16:creationId xmlns:a16="http://schemas.microsoft.com/office/drawing/2014/main" id="{1E241C3F-0122-46DF-8F86-BE4B98737889}"/>
              </a:ext>
            </a:extLst>
          </p:cNvPr>
          <p:cNvSpPr>
            <a:spLocks noGrp="1"/>
          </p:cNvSpPr>
          <p:nvPr>
            <p:ph type="sldNum" sz="quarter" idx="39"/>
          </p:nvPr>
        </p:nvSpPr>
        <p:spPr/>
        <p:txBody>
          <a:bodyPr/>
          <a:lstStyle/>
          <a:p>
            <a:fld id="{C24EC536-6FE3-4540-8D85-74C58F0BF697}" type="slidenum">
              <a:rPr lang="en-US" smtClean="0"/>
              <a:pPr/>
              <a:t>‹#›</a:t>
            </a:fld>
            <a:endParaRPr lang="en-US"/>
          </a:p>
        </p:txBody>
      </p:sp>
      <p:sp>
        <p:nvSpPr>
          <p:cNvPr id="13" name="Footer Placeholder 5">
            <a:extLst>
              <a:ext uri="{FF2B5EF4-FFF2-40B4-BE49-F238E27FC236}">
                <a16:creationId xmlns:a16="http://schemas.microsoft.com/office/drawing/2014/main" id="{2800C0ED-E572-49FB-B072-C0952C26F2C9}"/>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230201645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3) &amp; Content (4) &amp; Box">
    <p:spTree>
      <p:nvGrpSpPr>
        <p:cNvPr id="1" name=""/>
        <p:cNvGrpSpPr/>
        <p:nvPr/>
      </p:nvGrpSpPr>
      <p:grpSpPr>
        <a:xfrm>
          <a:off x="0" y="0"/>
          <a:ext cx="0" cy="0"/>
          <a:chOff x="0" y="0"/>
          <a:chExt cx="0" cy="0"/>
        </a:xfrm>
      </p:grpSpPr>
      <p:sp>
        <p:nvSpPr>
          <p:cNvPr id="21" name="Picture Placeholder 3">
            <a:extLst>
              <a:ext uri="{FF2B5EF4-FFF2-40B4-BE49-F238E27FC236}">
                <a16:creationId xmlns:a16="http://schemas.microsoft.com/office/drawing/2014/main" id="{9CC6681E-BC33-4CAF-AFB3-EBB43BD322E0}"/>
              </a:ext>
            </a:extLst>
          </p:cNvPr>
          <p:cNvSpPr>
            <a:spLocks noGrp="1"/>
          </p:cNvSpPr>
          <p:nvPr>
            <p:ph type="pic" sz="quarter" idx="23"/>
          </p:nvPr>
        </p:nvSpPr>
        <p:spPr>
          <a:xfrm>
            <a:off x="3489049" y="1376364"/>
            <a:ext cx="8437840" cy="4264475"/>
          </a:xfrm>
          <a:noFill/>
        </p:spPr>
        <p:txBody>
          <a:bodyPr tIns="756000" anchor="ctr"/>
          <a:lstStyle>
            <a:lvl1pPr algn="ctr">
              <a:defRPr>
                <a:solidFill>
                  <a:srgbClr val="737373"/>
                </a:solidFill>
              </a:defRPr>
            </a:lvl1pPr>
          </a:lstStyle>
          <a:p>
            <a:r>
              <a:rPr lang="en-US"/>
              <a:t>Click icon to add picture</a:t>
            </a:r>
          </a:p>
        </p:txBody>
      </p:sp>
      <p:sp>
        <p:nvSpPr>
          <p:cNvPr id="19" name="Text Placeholder 11">
            <a:extLst>
              <a:ext uri="{FF2B5EF4-FFF2-40B4-BE49-F238E27FC236}">
                <a16:creationId xmlns:a16="http://schemas.microsoft.com/office/drawing/2014/main" id="{A456FEF9-EFA3-4797-83EF-F48AA5968C8F}"/>
              </a:ext>
            </a:extLst>
          </p:cNvPr>
          <p:cNvSpPr>
            <a:spLocks noGrp="1"/>
          </p:cNvSpPr>
          <p:nvPr>
            <p:ph type="body" sz="quarter" idx="30"/>
          </p:nvPr>
        </p:nvSpPr>
        <p:spPr bwMode="gray">
          <a:xfrm>
            <a:off x="263525" y="1381254"/>
            <a:ext cx="2952156"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accent1"/>
                </a:solidFill>
              </a:defRPr>
            </a:lvl2pPr>
            <a:lvl3pPr marL="0" indent="0">
              <a:lnSpc>
                <a:spcPct val="100000"/>
              </a:lnSpc>
              <a:spcBef>
                <a:spcPts val="100"/>
              </a:spcBef>
              <a:buNone/>
              <a:defRPr sz="1600" b="1">
                <a:solidFill>
                  <a:schemeClr val="accent1"/>
                </a:solidFill>
              </a:defRPr>
            </a:lvl3pPr>
            <a:lvl4pPr marL="0" indent="0">
              <a:lnSpc>
                <a:spcPct val="100000"/>
              </a:lnSpc>
              <a:spcBef>
                <a:spcPts val="100"/>
              </a:spcBef>
              <a:buNone/>
              <a:defRPr sz="1600" b="1">
                <a:solidFill>
                  <a:schemeClr val="accent1"/>
                </a:solidFill>
              </a:defRPr>
            </a:lvl4pPr>
            <a:lvl5pPr marL="0" indent="0">
              <a:lnSpc>
                <a:spcPct val="100000"/>
              </a:lnSpc>
              <a:spcBef>
                <a:spcPts val="100"/>
              </a:spcBef>
              <a:buNone/>
              <a:defRPr sz="1600" b="1">
                <a:solidFill>
                  <a:schemeClr val="accent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20" name="Content Placeholder 3">
            <a:extLst>
              <a:ext uri="{FF2B5EF4-FFF2-40B4-BE49-F238E27FC236}">
                <a16:creationId xmlns:a16="http://schemas.microsoft.com/office/drawing/2014/main" id="{418C37B3-FDA7-4582-A6B2-DF971CCAAD37}"/>
              </a:ext>
            </a:extLst>
          </p:cNvPr>
          <p:cNvSpPr>
            <a:spLocks noGrp="1"/>
          </p:cNvSpPr>
          <p:nvPr>
            <p:ph sz="quarter" idx="26"/>
          </p:nvPr>
        </p:nvSpPr>
        <p:spPr bwMode="gray">
          <a:xfrm>
            <a:off x="263525" y="1747591"/>
            <a:ext cx="2952153" cy="739879"/>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p:txBody>
      </p:sp>
      <p:sp>
        <p:nvSpPr>
          <p:cNvPr id="23" name="Text Placeholder 11">
            <a:extLst>
              <a:ext uri="{FF2B5EF4-FFF2-40B4-BE49-F238E27FC236}">
                <a16:creationId xmlns:a16="http://schemas.microsoft.com/office/drawing/2014/main" id="{73138666-4D60-430D-84CA-98923051AE97}"/>
              </a:ext>
            </a:extLst>
          </p:cNvPr>
          <p:cNvSpPr>
            <a:spLocks noGrp="1"/>
          </p:cNvSpPr>
          <p:nvPr>
            <p:ph type="body" sz="quarter" idx="24"/>
          </p:nvPr>
        </p:nvSpPr>
        <p:spPr bwMode="gray">
          <a:xfrm>
            <a:off x="263525" y="2936202"/>
            <a:ext cx="2952155"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tx1"/>
                </a:solidFill>
              </a:defRPr>
            </a:lvl2pPr>
            <a:lvl3pPr marL="0" indent="0">
              <a:lnSpc>
                <a:spcPct val="100000"/>
              </a:lnSpc>
              <a:spcBef>
                <a:spcPts val="100"/>
              </a:spcBef>
              <a:buNone/>
              <a:defRPr sz="1600" b="1">
                <a:solidFill>
                  <a:schemeClr val="tx1"/>
                </a:solidFill>
              </a:defRPr>
            </a:lvl3pPr>
            <a:lvl4pPr marL="0" indent="0">
              <a:lnSpc>
                <a:spcPct val="100000"/>
              </a:lnSpc>
              <a:spcBef>
                <a:spcPts val="100"/>
              </a:spcBef>
              <a:buNone/>
              <a:defRPr sz="1600" b="1">
                <a:solidFill>
                  <a:schemeClr val="tx1"/>
                </a:solidFill>
              </a:defRPr>
            </a:lvl4pPr>
            <a:lvl5pPr marL="0" indent="0">
              <a:lnSpc>
                <a:spcPct val="100000"/>
              </a:lnSpc>
              <a:spcBef>
                <a:spcPts val="100"/>
              </a:spcBef>
              <a:buNone/>
              <a:defRPr sz="1600" b="1">
                <a:solidFill>
                  <a:schemeClr val="tx1"/>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24" name="Content Placeholder 3">
            <a:extLst>
              <a:ext uri="{FF2B5EF4-FFF2-40B4-BE49-F238E27FC236}">
                <a16:creationId xmlns:a16="http://schemas.microsoft.com/office/drawing/2014/main" id="{7F262DA2-6165-4B36-88C9-DAE3B63AD4F1}"/>
              </a:ext>
            </a:extLst>
          </p:cNvPr>
          <p:cNvSpPr>
            <a:spLocks noGrp="1"/>
          </p:cNvSpPr>
          <p:nvPr>
            <p:ph sz="quarter" idx="27"/>
          </p:nvPr>
        </p:nvSpPr>
        <p:spPr bwMode="gray">
          <a:xfrm>
            <a:off x="263525" y="3320223"/>
            <a:ext cx="2952153" cy="720960"/>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p:txBody>
      </p:sp>
      <p:sp>
        <p:nvSpPr>
          <p:cNvPr id="26" name="Text Placeholder 11">
            <a:extLst>
              <a:ext uri="{FF2B5EF4-FFF2-40B4-BE49-F238E27FC236}">
                <a16:creationId xmlns:a16="http://schemas.microsoft.com/office/drawing/2014/main" id="{88847DCA-998F-4A45-800E-CAFE0984C321}"/>
              </a:ext>
            </a:extLst>
          </p:cNvPr>
          <p:cNvSpPr>
            <a:spLocks noGrp="1"/>
          </p:cNvSpPr>
          <p:nvPr>
            <p:ph type="body" sz="quarter" idx="25"/>
          </p:nvPr>
        </p:nvSpPr>
        <p:spPr bwMode="gray">
          <a:xfrm>
            <a:off x="275973" y="4496041"/>
            <a:ext cx="2935497" cy="252000"/>
          </a:xfrm>
        </p:spPr>
        <p:txBody>
          <a:bodyPr lIns="0" tIns="0" rIns="0" anchor="t"/>
          <a:lstStyle>
            <a:lvl1pPr marL="0" indent="0">
              <a:lnSpc>
                <a:spcPct val="100000"/>
              </a:lnSpc>
              <a:spcBef>
                <a:spcPts val="100"/>
              </a:spcBef>
              <a:buFont typeface="Arial" panose="020B0604020202020204" pitchFamily="34" charset="0"/>
              <a:buNone/>
              <a:defRPr sz="1600" b="1">
                <a:solidFill>
                  <a:schemeClr val="tx2"/>
                </a:solidFill>
              </a:defRPr>
            </a:lvl1pPr>
            <a:lvl2pPr marL="0" indent="0">
              <a:lnSpc>
                <a:spcPct val="100000"/>
              </a:lnSpc>
              <a:spcBef>
                <a:spcPts val="100"/>
              </a:spcBef>
              <a:buNone/>
              <a:defRPr sz="1600" b="1">
                <a:solidFill>
                  <a:schemeClr val="accent4"/>
                </a:solidFill>
              </a:defRPr>
            </a:lvl2pPr>
            <a:lvl3pPr marL="0" indent="0">
              <a:lnSpc>
                <a:spcPct val="100000"/>
              </a:lnSpc>
              <a:spcBef>
                <a:spcPts val="100"/>
              </a:spcBef>
              <a:buNone/>
              <a:defRPr sz="1600" b="1">
                <a:solidFill>
                  <a:schemeClr val="accent4"/>
                </a:solidFill>
              </a:defRPr>
            </a:lvl3pPr>
            <a:lvl4pPr marL="0" indent="0">
              <a:lnSpc>
                <a:spcPct val="100000"/>
              </a:lnSpc>
              <a:spcBef>
                <a:spcPts val="100"/>
              </a:spcBef>
              <a:buNone/>
              <a:defRPr sz="1600" b="1">
                <a:solidFill>
                  <a:schemeClr val="accent4"/>
                </a:solidFill>
              </a:defRPr>
            </a:lvl4pPr>
            <a:lvl5pPr marL="0" indent="0">
              <a:lnSpc>
                <a:spcPct val="100000"/>
              </a:lnSpc>
              <a:spcBef>
                <a:spcPts val="100"/>
              </a:spcBef>
              <a:buNone/>
              <a:defRPr sz="1600" b="1">
                <a:solidFill>
                  <a:schemeClr val="accent4"/>
                </a:solidFill>
              </a:defRPr>
            </a:lvl5pPr>
            <a:lvl6pPr marL="0" indent="0">
              <a:spcBef>
                <a:spcPts val="0"/>
              </a:spcBef>
              <a:buNone/>
              <a:defRPr sz="1600" b="1">
                <a:solidFill>
                  <a:schemeClr val="tx2"/>
                </a:solidFill>
              </a:defRPr>
            </a:lvl6pPr>
            <a:lvl7pPr marL="0" indent="0">
              <a:spcBef>
                <a:spcPts val="0"/>
              </a:spcBef>
              <a:buNone/>
              <a:defRPr sz="1600" b="1">
                <a:solidFill>
                  <a:schemeClr val="tx2"/>
                </a:solidFill>
              </a:defRPr>
            </a:lvl7pPr>
            <a:lvl8pPr marL="0" indent="0">
              <a:spcBef>
                <a:spcPts val="0"/>
              </a:spcBef>
              <a:buNone/>
              <a:defRPr sz="1600" b="1">
                <a:solidFill>
                  <a:schemeClr val="tx2"/>
                </a:solidFill>
              </a:defRPr>
            </a:lvl8pPr>
            <a:lvl9pPr marL="0" indent="0">
              <a:spcBef>
                <a:spcPts val="0"/>
              </a:spcBef>
              <a:buNone/>
              <a:defRPr sz="1600" b="1">
                <a:solidFill>
                  <a:schemeClr val="tx2"/>
                </a:solidFill>
              </a:defRPr>
            </a:lvl9pPr>
          </a:lstStyle>
          <a:p>
            <a:pPr lvl="0"/>
            <a:r>
              <a:rPr lang="en-US"/>
              <a:t>Click to edit Master text styles</a:t>
            </a:r>
          </a:p>
        </p:txBody>
      </p:sp>
      <p:sp>
        <p:nvSpPr>
          <p:cNvPr id="27" name="Content Placeholder 3">
            <a:extLst>
              <a:ext uri="{FF2B5EF4-FFF2-40B4-BE49-F238E27FC236}">
                <a16:creationId xmlns:a16="http://schemas.microsoft.com/office/drawing/2014/main" id="{C16325E6-C1F6-4393-A300-FB4F110973D8}"/>
              </a:ext>
            </a:extLst>
          </p:cNvPr>
          <p:cNvSpPr>
            <a:spLocks noGrp="1"/>
          </p:cNvSpPr>
          <p:nvPr>
            <p:ph sz="quarter" idx="28"/>
          </p:nvPr>
        </p:nvSpPr>
        <p:spPr bwMode="gray">
          <a:xfrm>
            <a:off x="275973" y="4873937"/>
            <a:ext cx="2952153" cy="720960"/>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p:txBody>
      </p:sp>
      <p:sp>
        <p:nvSpPr>
          <p:cNvPr id="17" name="Text Placeholder 7">
            <a:extLst>
              <a:ext uri="{FF2B5EF4-FFF2-40B4-BE49-F238E27FC236}">
                <a16:creationId xmlns:a16="http://schemas.microsoft.com/office/drawing/2014/main" id="{F9EB9EBF-A7BC-402C-B3E0-262AB3649DD2}"/>
              </a:ext>
            </a:extLst>
          </p:cNvPr>
          <p:cNvSpPr>
            <a:spLocks noGrp="1"/>
          </p:cNvSpPr>
          <p:nvPr>
            <p:ph type="body" sz="quarter" idx="29"/>
          </p:nvPr>
        </p:nvSpPr>
        <p:spPr bwMode="gray">
          <a:xfrm>
            <a:off x="0" y="5805264"/>
            <a:ext cx="12192000" cy="539974"/>
          </a:xfrm>
          <a:solidFill>
            <a:srgbClr val="D9D9D9"/>
          </a:solidFill>
        </p:spPr>
        <p:txBody>
          <a:bodyPr lIns="252000" tIns="0" rIns="252000" anchor="ctr"/>
          <a:lstStyle>
            <a:lvl1pPr marL="0" indent="0" algn="ctr">
              <a:lnSpc>
                <a:spcPct val="100000"/>
              </a:lnSpc>
              <a:spcBef>
                <a:spcPts val="0"/>
              </a:spcBef>
              <a:buFont typeface="Arial" panose="020B0604020202020204" pitchFamily="34" charset="0"/>
              <a:buNone/>
              <a:defRPr sz="1600" b="1">
                <a:solidFill>
                  <a:schemeClr val="tx1"/>
                </a:solidFill>
              </a:defRPr>
            </a:lvl1pPr>
            <a:lvl2pPr marL="0" indent="0" algn="ctr">
              <a:lnSpc>
                <a:spcPct val="100000"/>
              </a:lnSpc>
              <a:spcBef>
                <a:spcPts val="0"/>
              </a:spcBef>
              <a:buNone/>
              <a:defRPr sz="1600" b="1">
                <a:solidFill>
                  <a:schemeClr val="tx1"/>
                </a:solidFill>
              </a:defRPr>
            </a:lvl2pPr>
            <a:lvl3pPr marL="0" indent="0" algn="ctr">
              <a:lnSpc>
                <a:spcPct val="100000"/>
              </a:lnSpc>
              <a:spcBef>
                <a:spcPts val="0"/>
              </a:spcBef>
              <a:buNone/>
              <a:defRPr sz="1600" b="1">
                <a:solidFill>
                  <a:schemeClr val="tx1"/>
                </a:solidFill>
              </a:defRPr>
            </a:lvl3pPr>
            <a:lvl4pPr marL="0" indent="0" algn="ctr">
              <a:lnSpc>
                <a:spcPct val="100000"/>
              </a:lnSpc>
              <a:spcBef>
                <a:spcPts val="0"/>
              </a:spcBef>
              <a:buNone/>
              <a:defRPr sz="1600" b="1">
                <a:solidFill>
                  <a:schemeClr val="tx1"/>
                </a:solidFill>
              </a:defRPr>
            </a:lvl4pPr>
            <a:lvl5pPr marL="0" indent="0" algn="ctr">
              <a:lnSpc>
                <a:spcPct val="100000"/>
              </a:lnSpc>
              <a:spcBef>
                <a:spcPts val="0"/>
              </a:spcBef>
              <a:buNone/>
              <a:defRPr sz="1600" b="1">
                <a:solidFill>
                  <a:schemeClr val="tx1"/>
                </a:solidFill>
              </a:defRPr>
            </a:lvl5pPr>
            <a:lvl6pPr marL="0" indent="0" algn="ctr">
              <a:spcBef>
                <a:spcPts val="0"/>
              </a:spcBef>
              <a:buNone/>
              <a:defRPr sz="1600" b="1">
                <a:solidFill>
                  <a:schemeClr val="bg1"/>
                </a:solidFill>
              </a:defRPr>
            </a:lvl6pPr>
            <a:lvl7pPr marL="0" indent="0" algn="ctr">
              <a:spcBef>
                <a:spcPts val="0"/>
              </a:spcBef>
              <a:buNone/>
              <a:defRPr sz="1600" b="1">
                <a:solidFill>
                  <a:schemeClr val="bg1"/>
                </a:solidFill>
              </a:defRPr>
            </a:lvl7pPr>
            <a:lvl8pPr marL="0" indent="0" algn="ctr">
              <a:spcBef>
                <a:spcPts val="0"/>
              </a:spcBef>
              <a:buNone/>
              <a:defRPr sz="1600" b="1">
                <a:solidFill>
                  <a:schemeClr val="bg1"/>
                </a:solidFill>
              </a:defRPr>
            </a:lvl8pPr>
            <a:lvl9pPr marL="0" indent="0" algn="ctr">
              <a:spcBef>
                <a:spcPts val="0"/>
              </a:spcBef>
              <a:buNone/>
              <a:defRPr sz="1600" b="1">
                <a:solidFill>
                  <a:schemeClr val="bg1"/>
                </a:solidFill>
              </a:defRPr>
            </a:lvl9pPr>
          </a:lstStyle>
          <a:p>
            <a:pPr lvl="0"/>
            <a:r>
              <a:rPr lang="en-US"/>
              <a:t>Click to edit Master text styles</a:t>
            </a:r>
          </a:p>
        </p:txBody>
      </p:sp>
      <p:sp>
        <p:nvSpPr>
          <p:cNvPr id="29" name="Title 1">
            <a:extLst>
              <a:ext uri="{FF2B5EF4-FFF2-40B4-BE49-F238E27FC236}">
                <a16:creationId xmlns:a16="http://schemas.microsoft.com/office/drawing/2014/main" id="{6F663D08-3767-42E7-8213-FF35A9ED0D92}"/>
              </a:ext>
            </a:extLst>
          </p:cNvPr>
          <p:cNvSpPr>
            <a:spLocks noGrp="1"/>
          </p:cNvSpPr>
          <p:nvPr>
            <p:ph type="title"/>
          </p:nvPr>
        </p:nvSpPr>
        <p:spPr>
          <a:xfrm>
            <a:off x="263524" y="187199"/>
            <a:ext cx="8856000" cy="435600"/>
          </a:xfrm>
        </p:spPr>
        <p:txBody>
          <a:bodyPr anchor="ctr">
            <a:noAutofit/>
          </a:bodyPr>
          <a:lstStyle>
            <a:lvl1pPr>
              <a:defRPr sz="2400"/>
            </a:lvl1pPr>
          </a:lstStyle>
          <a:p>
            <a:r>
              <a:rPr lang="en-US"/>
              <a:t>Click to edit Master title style</a:t>
            </a:r>
          </a:p>
        </p:txBody>
      </p:sp>
      <p:sp>
        <p:nvSpPr>
          <p:cNvPr id="3" name="Slide Number Placeholder 2">
            <a:extLst>
              <a:ext uri="{FF2B5EF4-FFF2-40B4-BE49-F238E27FC236}">
                <a16:creationId xmlns:a16="http://schemas.microsoft.com/office/drawing/2014/main" id="{2D5F0218-B48B-4787-ACF8-94A8D647E2C8}"/>
              </a:ext>
            </a:extLst>
          </p:cNvPr>
          <p:cNvSpPr>
            <a:spLocks noGrp="1"/>
          </p:cNvSpPr>
          <p:nvPr>
            <p:ph type="sldNum" sz="quarter" idx="40"/>
          </p:nvPr>
        </p:nvSpPr>
        <p:spPr/>
        <p:txBody>
          <a:bodyPr/>
          <a:lstStyle/>
          <a:p>
            <a:fld id="{C24EC536-6FE3-4540-8D85-74C58F0BF697}" type="slidenum">
              <a:rPr lang="en-US" smtClean="0"/>
              <a:pPr/>
              <a:t>‹#›</a:t>
            </a:fld>
            <a:endParaRPr lang="en-US"/>
          </a:p>
        </p:txBody>
      </p:sp>
      <p:sp>
        <p:nvSpPr>
          <p:cNvPr id="14" name="Footer Placeholder 5">
            <a:extLst>
              <a:ext uri="{FF2B5EF4-FFF2-40B4-BE49-F238E27FC236}">
                <a16:creationId xmlns:a16="http://schemas.microsoft.com/office/drawing/2014/main" id="{9EDDBE66-12AC-4A55-BF4F-9BDB11683FD3}"/>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139161697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Picture (1.0)">
    <p:spTree>
      <p:nvGrpSpPr>
        <p:cNvPr id="1" name=""/>
        <p:cNvGrpSpPr/>
        <p:nvPr/>
      </p:nvGrpSpPr>
      <p:grpSpPr>
        <a:xfrm>
          <a:off x="0" y="0"/>
          <a:ext cx="0" cy="0"/>
          <a:chOff x="0" y="0"/>
          <a:chExt cx="0" cy="0"/>
        </a:xfrm>
      </p:grpSpPr>
      <p:sp>
        <p:nvSpPr>
          <p:cNvPr id="13" name="Picture Placeholder 3">
            <a:extLst>
              <a:ext uri="{FF2B5EF4-FFF2-40B4-BE49-F238E27FC236}">
                <a16:creationId xmlns:a16="http://schemas.microsoft.com/office/drawing/2014/main" id="{C0EE7B7B-F566-4855-B2E0-D348111D66F4}"/>
              </a:ext>
            </a:extLst>
          </p:cNvPr>
          <p:cNvSpPr>
            <a:spLocks noGrp="1"/>
          </p:cNvSpPr>
          <p:nvPr>
            <p:ph type="pic" sz="quarter" idx="18"/>
          </p:nvPr>
        </p:nvSpPr>
        <p:spPr>
          <a:xfrm>
            <a:off x="3215681" y="882650"/>
            <a:ext cx="8976319" cy="5462588"/>
          </a:xfrm>
          <a:noFill/>
        </p:spPr>
        <p:txBody>
          <a:bodyPr tIns="756000" anchor="ctr"/>
          <a:lstStyle>
            <a:lvl1pPr algn="ctr">
              <a:defRPr>
                <a:solidFill>
                  <a:srgbClr val="737373"/>
                </a:solidFill>
              </a:defRPr>
            </a:lvl1pPr>
          </a:lstStyle>
          <a:p>
            <a:r>
              <a:rPr lang="en-US"/>
              <a:t>Click icon to add picture</a:t>
            </a:r>
          </a:p>
        </p:txBody>
      </p:sp>
      <p:sp>
        <p:nvSpPr>
          <p:cNvPr id="10" name="Title 1">
            <a:extLst>
              <a:ext uri="{FF2B5EF4-FFF2-40B4-BE49-F238E27FC236}">
                <a16:creationId xmlns:a16="http://schemas.microsoft.com/office/drawing/2014/main" id="{49C6567E-C4DF-4FB0-9D5E-ACC3B7BDA530}"/>
              </a:ext>
            </a:extLst>
          </p:cNvPr>
          <p:cNvSpPr>
            <a:spLocks noGrp="1"/>
          </p:cNvSpPr>
          <p:nvPr>
            <p:ph type="title"/>
          </p:nvPr>
        </p:nvSpPr>
        <p:spPr>
          <a:xfrm>
            <a:off x="263524" y="187199"/>
            <a:ext cx="8856000" cy="435600"/>
          </a:xfrm>
        </p:spPr>
        <p:txBody>
          <a:bodyPr anchor="ctr">
            <a:noAutofit/>
          </a:bodyPr>
          <a:lstStyle>
            <a:lvl1pPr>
              <a:defRPr sz="2400"/>
            </a:lvl1pPr>
          </a:lstStyle>
          <a:p>
            <a:r>
              <a:rPr lang="en-US"/>
              <a:t>Click to edit Master title style</a:t>
            </a:r>
          </a:p>
        </p:txBody>
      </p:sp>
      <p:sp>
        <p:nvSpPr>
          <p:cNvPr id="3" name="Slide Number Placeholder 2">
            <a:extLst>
              <a:ext uri="{FF2B5EF4-FFF2-40B4-BE49-F238E27FC236}">
                <a16:creationId xmlns:a16="http://schemas.microsoft.com/office/drawing/2014/main" id="{49ECDE9D-EBE5-49D3-91E5-562E228B7E6F}"/>
              </a:ext>
            </a:extLst>
          </p:cNvPr>
          <p:cNvSpPr>
            <a:spLocks noGrp="1"/>
          </p:cNvSpPr>
          <p:nvPr>
            <p:ph type="sldNum" sz="quarter" idx="20"/>
          </p:nvPr>
        </p:nvSpPr>
        <p:spPr/>
        <p:txBody>
          <a:bodyPr/>
          <a:lstStyle/>
          <a:p>
            <a:fld id="{C24EC536-6FE3-4540-8D85-74C58F0BF697}" type="slidenum">
              <a:rPr lang="en-US" smtClean="0"/>
              <a:pPr/>
              <a:t>‹#›</a:t>
            </a:fld>
            <a:endParaRPr lang="en-US"/>
          </a:p>
        </p:txBody>
      </p:sp>
      <p:sp>
        <p:nvSpPr>
          <p:cNvPr id="7" name="Footer Placeholder 5">
            <a:extLst>
              <a:ext uri="{FF2B5EF4-FFF2-40B4-BE49-F238E27FC236}">
                <a16:creationId xmlns:a16="http://schemas.microsoft.com/office/drawing/2014/main" id="{7F8A0420-B904-40E2-A2FB-F91A10E551C0}"/>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21762685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F477D-6C63-4F4F-9AE3-EEDFA6E93E4A}"/>
              </a:ext>
            </a:extLst>
          </p:cNvPr>
          <p:cNvSpPr>
            <a:spLocks noGrp="1"/>
          </p:cNvSpPr>
          <p:nvPr>
            <p:ph type="title" hasCustomPrompt="1"/>
          </p:nvPr>
        </p:nvSpPr>
        <p:spPr>
          <a:xfrm>
            <a:off x="263524" y="187199"/>
            <a:ext cx="8856000" cy="435600"/>
          </a:xfrm>
        </p:spPr>
        <p:txBody>
          <a:bodyPr anchor="ctr">
            <a:noAutofit/>
          </a:bodyPr>
          <a:lstStyle>
            <a:lvl1pPr>
              <a:defRPr sz="2400"/>
            </a:lvl1pPr>
          </a:lstStyle>
          <a:p>
            <a:r>
              <a:rPr lang="en-US"/>
              <a:t>Click to edit Master Title style</a:t>
            </a:r>
          </a:p>
        </p:txBody>
      </p:sp>
      <p:sp>
        <p:nvSpPr>
          <p:cNvPr id="8" name="Content Placeholder 3">
            <a:extLst>
              <a:ext uri="{FF2B5EF4-FFF2-40B4-BE49-F238E27FC236}">
                <a16:creationId xmlns:a16="http://schemas.microsoft.com/office/drawing/2014/main" id="{60209B7B-C8FD-4B4E-8E75-636AE148E250}"/>
              </a:ext>
            </a:extLst>
          </p:cNvPr>
          <p:cNvSpPr>
            <a:spLocks noGrp="1"/>
          </p:cNvSpPr>
          <p:nvPr>
            <p:ph sz="quarter" idx="30"/>
          </p:nvPr>
        </p:nvSpPr>
        <p:spPr bwMode="gray">
          <a:xfrm>
            <a:off x="263524" y="2097089"/>
            <a:ext cx="11664951" cy="3564156"/>
          </a:xfrm>
        </p:spPr>
        <p:txBody>
          <a:bodyPr lIns="0" tIns="0" rIns="0" bIns="0"/>
          <a:lstStyle>
            <a:lvl1pPr>
              <a:lnSpc>
                <a:spcPct val="100000"/>
              </a:lnSpc>
              <a:spcBef>
                <a:spcPts val="600"/>
              </a:spcBef>
              <a:defRPr/>
            </a:lvl1pPr>
            <a:lvl2pPr>
              <a:lnSpc>
                <a:spcPct val="100000"/>
              </a:lnSpc>
              <a:spcBef>
                <a:spcPts val="600"/>
              </a:spcBef>
              <a:defRPr/>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3">
            <a:extLst>
              <a:ext uri="{FF2B5EF4-FFF2-40B4-BE49-F238E27FC236}">
                <a16:creationId xmlns:a16="http://schemas.microsoft.com/office/drawing/2014/main" id="{9D907760-3A9C-4029-BC6E-C55487567DDB}"/>
              </a:ext>
            </a:extLst>
          </p:cNvPr>
          <p:cNvSpPr>
            <a:spLocks noGrp="1"/>
          </p:cNvSpPr>
          <p:nvPr>
            <p:ph sz="quarter" idx="31" hasCustomPrompt="1"/>
          </p:nvPr>
        </p:nvSpPr>
        <p:spPr bwMode="gray">
          <a:xfrm>
            <a:off x="263524" y="882844"/>
            <a:ext cx="11664951" cy="856793"/>
          </a:xfrm>
        </p:spPr>
        <p:txBody>
          <a:bodyPr lIns="0" tIns="144000" rIns="0" bIns="0"/>
          <a:lstStyle>
            <a:lvl1pPr marL="0" marR="0" indent="0" algn="l" defTabSz="914400" rtl="0" eaLnBrk="1" fontAlgn="auto" latinLnBrk="0" hangingPunct="1">
              <a:lnSpc>
                <a:spcPct val="90000"/>
              </a:lnSpc>
              <a:spcBef>
                <a:spcPts val="600"/>
              </a:spcBef>
              <a:spcAft>
                <a:spcPts val="0"/>
              </a:spcAft>
              <a:buClrTx/>
              <a:buSzTx/>
              <a:buFont typeface="Arial" panose="020B0604020202020204" pitchFamily="34" charset="0"/>
              <a:buNone/>
              <a:tabLst/>
              <a:defRPr sz="1800"/>
            </a:lvl1pPr>
            <a:lvl2pPr marL="0" indent="0">
              <a:lnSpc>
                <a:spcPct val="90000"/>
              </a:lnSpc>
              <a:spcBef>
                <a:spcPts val="1000"/>
              </a:spcBef>
              <a:buNone/>
              <a:defRPr sz="1800"/>
            </a:lvl2pPr>
            <a:lvl3pPr>
              <a:lnSpc>
                <a:spcPct val="90000"/>
              </a:lnSpc>
              <a:spcBef>
                <a:spcPts val="1000"/>
              </a:spcBef>
              <a:defRPr/>
            </a:lvl3pPr>
            <a:lvl4pPr>
              <a:lnSpc>
                <a:spcPct val="90000"/>
              </a:lnSpc>
              <a:spcBef>
                <a:spcPts val="1000"/>
              </a:spcBef>
              <a:defRPr/>
            </a:lvl4pPr>
            <a:lvl5pPr>
              <a:lnSpc>
                <a:spcPct val="90000"/>
              </a:lnSpc>
              <a:spcBef>
                <a:spcPts val="1000"/>
              </a:spcBef>
              <a:defRPr/>
            </a:lvl5pPr>
          </a:lstStyle>
          <a:p>
            <a:pPr lvl="0"/>
            <a:r>
              <a:rPr lang="en-US"/>
              <a:t>Click to edit Master Subtitle styles</a:t>
            </a:r>
          </a:p>
          <a:p>
            <a:pPr lvl="0"/>
            <a:r>
              <a:rPr lang="en-US"/>
              <a:t>Click to edit Master Subtitle styles</a:t>
            </a:r>
          </a:p>
        </p:txBody>
      </p:sp>
      <p:sp>
        <p:nvSpPr>
          <p:cNvPr id="10" name="Text Placeholder 7">
            <a:extLst>
              <a:ext uri="{FF2B5EF4-FFF2-40B4-BE49-F238E27FC236}">
                <a16:creationId xmlns:a16="http://schemas.microsoft.com/office/drawing/2014/main" id="{3CA8DD60-BCEB-4178-AAEE-8C17E6DDA853}"/>
              </a:ext>
            </a:extLst>
          </p:cNvPr>
          <p:cNvSpPr>
            <a:spLocks noGrp="1"/>
          </p:cNvSpPr>
          <p:nvPr>
            <p:ph type="body" sz="quarter" idx="29"/>
          </p:nvPr>
        </p:nvSpPr>
        <p:spPr bwMode="gray">
          <a:xfrm>
            <a:off x="0" y="5805264"/>
            <a:ext cx="12192000" cy="539974"/>
          </a:xfrm>
          <a:solidFill>
            <a:srgbClr val="D9D9D9"/>
          </a:solidFill>
        </p:spPr>
        <p:txBody>
          <a:bodyPr tIns="0" anchor="ctr"/>
          <a:lstStyle>
            <a:lvl1pPr marL="0" indent="0" algn="ctr">
              <a:lnSpc>
                <a:spcPct val="100000"/>
              </a:lnSpc>
              <a:spcBef>
                <a:spcPts val="0"/>
              </a:spcBef>
              <a:buFont typeface="Arial" panose="020B0604020202020204" pitchFamily="34" charset="0"/>
              <a:buNone/>
              <a:defRPr sz="1600" b="1">
                <a:solidFill>
                  <a:schemeClr val="tx1"/>
                </a:solidFill>
              </a:defRPr>
            </a:lvl1pPr>
            <a:lvl2pPr marL="0" indent="0" algn="ctr">
              <a:lnSpc>
                <a:spcPct val="100000"/>
              </a:lnSpc>
              <a:spcBef>
                <a:spcPts val="0"/>
              </a:spcBef>
              <a:buNone/>
              <a:defRPr sz="1600" b="1">
                <a:solidFill>
                  <a:schemeClr val="tx1"/>
                </a:solidFill>
              </a:defRPr>
            </a:lvl2pPr>
            <a:lvl3pPr marL="0" indent="0" algn="ctr">
              <a:lnSpc>
                <a:spcPct val="100000"/>
              </a:lnSpc>
              <a:spcBef>
                <a:spcPts val="0"/>
              </a:spcBef>
              <a:buNone/>
              <a:defRPr sz="1600" b="1">
                <a:solidFill>
                  <a:schemeClr val="tx1"/>
                </a:solidFill>
              </a:defRPr>
            </a:lvl3pPr>
            <a:lvl4pPr marL="0" indent="0" algn="ctr">
              <a:lnSpc>
                <a:spcPct val="100000"/>
              </a:lnSpc>
              <a:spcBef>
                <a:spcPts val="0"/>
              </a:spcBef>
              <a:buNone/>
              <a:defRPr sz="1600" b="1">
                <a:solidFill>
                  <a:schemeClr val="tx1"/>
                </a:solidFill>
              </a:defRPr>
            </a:lvl4pPr>
            <a:lvl5pPr marL="0" indent="0" algn="ctr">
              <a:lnSpc>
                <a:spcPct val="100000"/>
              </a:lnSpc>
              <a:spcBef>
                <a:spcPts val="0"/>
              </a:spcBef>
              <a:buNone/>
              <a:defRPr sz="1600" b="1">
                <a:solidFill>
                  <a:schemeClr val="tx1"/>
                </a:solidFill>
              </a:defRPr>
            </a:lvl5pPr>
            <a:lvl6pPr marL="0" indent="0" algn="ctr">
              <a:spcBef>
                <a:spcPts val="0"/>
              </a:spcBef>
              <a:buNone/>
              <a:defRPr sz="1600" b="1">
                <a:solidFill>
                  <a:schemeClr val="bg1"/>
                </a:solidFill>
              </a:defRPr>
            </a:lvl6pPr>
            <a:lvl7pPr marL="0" indent="0" algn="ctr">
              <a:spcBef>
                <a:spcPts val="0"/>
              </a:spcBef>
              <a:buNone/>
              <a:defRPr sz="1600" b="1">
                <a:solidFill>
                  <a:schemeClr val="bg1"/>
                </a:solidFill>
              </a:defRPr>
            </a:lvl7pPr>
            <a:lvl8pPr marL="0" indent="0" algn="ctr">
              <a:spcBef>
                <a:spcPts val="0"/>
              </a:spcBef>
              <a:buNone/>
              <a:defRPr sz="1600" b="1">
                <a:solidFill>
                  <a:schemeClr val="bg1"/>
                </a:solidFill>
              </a:defRPr>
            </a:lvl8pPr>
            <a:lvl9pPr marL="0" indent="0" algn="ctr">
              <a:spcBef>
                <a:spcPts val="0"/>
              </a:spcBef>
              <a:buNone/>
              <a:defRPr sz="1600" b="1">
                <a:solidFill>
                  <a:schemeClr val="bg1"/>
                </a:solidFill>
              </a:defRPr>
            </a:lvl9pPr>
          </a:lstStyle>
          <a:p>
            <a:pPr lvl="0"/>
            <a:r>
              <a:rPr lang="en-US"/>
              <a:t>Click to edit Master text styles</a:t>
            </a:r>
          </a:p>
        </p:txBody>
      </p:sp>
      <p:sp>
        <p:nvSpPr>
          <p:cNvPr id="4" name="Slide Number Placeholder 3">
            <a:extLst>
              <a:ext uri="{FF2B5EF4-FFF2-40B4-BE49-F238E27FC236}">
                <a16:creationId xmlns:a16="http://schemas.microsoft.com/office/drawing/2014/main" id="{FFCC1BC8-7CF2-4BE1-92E5-3047820D007D}"/>
              </a:ext>
            </a:extLst>
          </p:cNvPr>
          <p:cNvSpPr>
            <a:spLocks noGrp="1"/>
          </p:cNvSpPr>
          <p:nvPr>
            <p:ph type="sldNum" sz="quarter" idx="33"/>
          </p:nvPr>
        </p:nvSpPr>
        <p:spPr/>
        <p:txBody>
          <a:bodyPr/>
          <a:lstStyle/>
          <a:p>
            <a:fld id="{C24EC536-6FE3-4540-8D85-74C58F0BF697}" type="slidenum">
              <a:rPr lang="en-US" smtClean="0"/>
              <a:pPr/>
              <a:t>‹#›</a:t>
            </a:fld>
            <a:endParaRPr lang="en-US"/>
          </a:p>
        </p:txBody>
      </p:sp>
      <p:sp>
        <p:nvSpPr>
          <p:cNvPr id="12" name="Footer Placeholder 5">
            <a:extLst>
              <a:ext uri="{FF2B5EF4-FFF2-40B4-BE49-F238E27FC236}">
                <a16:creationId xmlns:a16="http://schemas.microsoft.com/office/drawing/2014/main" id="{02B20BA0-3C91-45E4-B4B9-4057E6532977}"/>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24380808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272A433E-C8B8-4444-AEED-64F001FDB74D}"/>
              </a:ext>
            </a:extLst>
          </p:cNvPr>
          <p:cNvPicPr>
            <a:picLocks noChangeAspect="1"/>
          </p:cNvPicPr>
          <p:nvPr userDrawn="1"/>
        </p:nvPicPr>
        <p:blipFill>
          <a:blip r:embed="rId2"/>
          <a:stretch>
            <a:fillRect/>
          </a:stretch>
        </p:blipFill>
        <p:spPr>
          <a:xfrm>
            <a:off x="4134468" y="2869481"/>
            <a:ext cx="3923063" cy="1119039"/>
          </a:xfrm>
          <a:prstGeom prst="rect">
            <a:avLst/>
          </a:prstGeom>
        </p:spPr>
      </p:pic>
    </p:spTree>
    <p:extLst>
      <p:ext uri="{BB962C8B-B14F-4D97-AF65-F5344CB8AC3E}">
        <p14:creationId xmlns:p14="http://schemas.microsoft.com/office/powerpoint/2010/main" val="63042624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User guide ">
    <p:spTree>
      <p:nvGrpSpPr>
        <p:cNvPr id="1" name=""/>
        <p:cNvGrpSpPr/>
        <p:nvPr/>
      </p:nvGrpSpPr>
      <p:grpSpPr>
        <a:xfrm>
          <a:off x="0" y="0"/>
          <a:ext cx="0" cy="0"/>
          <a:chOff x="0" y="0"/>
          <a:chExt cx="0" cy="0"/>
        </a:xfrm>
      </p:grpSpPr>
      <p:sp>
        <p:nvSpPr>
          <p:cNvPr id="23" name="Text Box 3">
            <a:extLst>
              <a:ext uri="{FF2B5EF4-FFF2-40B4-BE49-F238E27FC236}">
                <a16:creationId xmlns:a16="http://schemas.microsoft.com/office/drawing/2014/main" id="{19798472-DC87-414E-BC4E-CFAF99EF0ED7}"/>
              </a:ext>
            </a:extLst>
          </p:cNvPr>
          <p:cNvSpPr txBox="1">
            <a:spLocks noChangeArrowheads="1"/>
          </p:cNvSpPr>
          <p:nvPr userDrawn="1"/>
        </p:nvSpPr>
        <p:spPr bwMode="auto">
          <a:xfrm>
            <a:off x="4467579" y="1325563"/>
            <a:ext cx="2786833" cy="4216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ts val="1200"/>
              </a:spcBef>
              <a:spcAft>
                <a:spcPts val="600"/>
              </a:spcAft>
              <a:buClrTx/>
              <a:buSzTx/>
              <a:buFontTx/>
              <a:buNone/>
              <a:tabLst/>
              <a:defRPr/>
            </a:pPr>
            <a:r>
              <a:rPr lang="en-US" sz="1600">
                <a:latin typeface="+mn-lt"/>
                <a:cs typeface="Arial" panose="020B0604020202020204" pitchFamily="34" charset="0"/>
              </a:rPr>
              <a:t>PICTURES</a:t>
            </a:r>
            <a:br>
              <a:rPr lang="en-US" sz="900">
                <a:latin typeface="+mn-lt"/>
                <a:cs typeface="Arial" panose="020B0604020202020204" pitchFamily="34" charset="0"/>
              </a:rPr>
            </a:br>
            <a:r>
              <a:rPr lang="en-US" sz="900" b="1" noProof="1">
                <a:solidFill>
                  <a:schemeClr val="tx1"/>
                </a:solidFill>
                <a:latin typeface="+mn-lt"/>
                <a:cs typeface="Arial" panose="020B0604020202020204" pitchFamily="34" charset="0"/>
              </a:rPr>
              <a:t>Insert corporate picture from Templafy</a:t>
            </a:r>
            <a:endParaRPr lang="en-US" altLang="da-DK" sz="900" b="0" noProof="1">
              <a:solidFill>
                <a:schemeClr val="tx1"/>
              </a:solidFill>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en-US" altLang="da-DK" sz="900" b="1" noProof="1">
                <a:solidFill>
                  <a:schemeClr val="tx1"/>
                </a:solidFill>
                <a:latin typeface="+mn-lt"/>
                <a:cs typeface="Arial" panose="020B0604020202020204" pitchFamily="34" charset="0"/>
              </a:rPr>
              <a:t>1.</a:t>
            </a:r>
            <a:r>
              <a:rPr lang="en-US" altLang="da-DK" sz="900" b="0" noProof="1">
                <a:solidFill>
                  <a:schemeClr val="tx1"/>
                </a:solidFill>
                <a:latin typeface="+mn-lt"/>
                <a:cs typeface="Arial" panose="020B0604020202020204" pitchFamily="34" charset="0"/>
              </a:rPr>
              <a:t> Click the blue </a:t>
            </a:r>
            <a:r>
              <a:rPr lang="en-US" altLang="da-DK" sz="900" b="1" baseline="0" noProof="1">
                <a:solidFill>
                  <a:schemeClr val="tx1"/>
                </a:solidFill>
                <a:latin typeface="+mn-lt"/>
                <a:cs typeface="Arial" panose="020B0604020202020204" pitchFamily="34" charset="0"/>
              </a:rPr>
              <a:t>Templafy </a:t>
            </a:r>
            <a:r>
              <a:rPr lang="en-US" altLang="da-DK" sz="900" b="0" baseline="0" noProof="1">
                <a:solidFill>
                  <a:schemeClr val="tx1"/>
                </a:solidFill>
                <a:latin typeface="+mn-lt"/>
                <a:cs typeface="Arial" panose="020B0604020202020204" pitchFamily="34" charset="0"/>
              </a:rPr>
              <a:t>button</a:t>
            </a:r>
          </a:p>
          <a:p>
            <a:pPr marL="0" marR="0" lvl="0" indent="0" algn="l" defTabSz="914400" rtl="0" eaLnBrk="1" fontAlgn="auto" latinLnBrk="0" hangingPunct="1">
              <a:lnSpc>
                <a:spcPct val="100000"/>
              </a:lnSpc>
              <a:spcBef>
                <a:spcPts val="0"/>
              </a:spcBef>
              <a:spcAft>
                <a:spcPts val="600"/>
              </a:spcAft>
              <a:buClrTx/>
              <a:buSzTx/>
              <a:buFontTx/>
              <a:buNone/>
              <a:tabLst/>
              <a:defRPr/>
            </a:pPr>
            <a:r>
              <a:rPr lang="en-US" altLang="da-DK" sz="900" b="1" baseline="0" noProof="1">
                <a:solidFill>
                  <a:schemeClr val="tx1"/>
                </a:solidFill>
                <a:latin typeface="+mn-lt"/>
                <a:cs typeface="Arial" panose="020B0604020202020204" pitchFamily="34" charset="0"/>
              </a:rPr>
              <a:t>2. </a:t>
            </a:r>
            <a:r>
              <a:rPr lang="en-US" altLang="da-DK" sz="900" b="0" baseline="0" noProof="1">
                <a:solidFill>
                  <a:schemeClr val="tx1"/>
                </a:solidFill>
                <a:latin typeface="+mn-lt"/>
                <a:cs typeface="Arial" panose="020B0604020202020204" pitchFamily="34" charset="0"/>
              </a:rPr>
              <a:t>In the dropdown, click </a:t>
            </a:r>
            <a:r>
              <a:rPr lang="en-US" altLang="da-DK" sz="900" b="1" baseline="0" noProof="1">
                <a:solidFill>
                  <a:schemeClr val="tx1"/>
                </a:solidFill>
                <a:latin typeface="+mn-lt"/>
                <a:cs typeface="Arial" panose="020B0604020202020204" pitchFamily="34" charset="0"/>
              </a:rPr>
              <a:t>Images</a:t>
            </a:r>
            <a:r>
              <a:rPr lang="en-US" altLang="da-DK" sz="900" b="0" baseline="0" noProof="1">
                <a:solidFill>
                  <a:schemeClr val="tx1"/>
                </a:solidFill>
                <a:latin typeface="+mn-lt"/>
                <a:cs typeface="Arial" panose="020B0604020202020204" pitchFamily="34" charset="0"/>
              </a:rPr>
              <a:t>, </a:t>
            </a:r>
            <a:br>
              <a:rPr lang="en-US" altLang="da-DK" sz="900" b="0" baseline="0" noProof="1">
                <a:solidFill>
                  <a:schemeClr val="tx1"/>
                </a:solidFill>
                <a:latin typeface="+mn-lt"/>
                <a:cs typeface="Arial" panose="020B0604020202020204" pitchFamily="34" charset="0"/>
              </a:rPr>
            </a:br>
            <a:r>
              <a:rPr lang="en-US" altLang="da-DK" sz="900" b="0" baseline="0" noProof="1">
                <a:solidFill>
                  <a:schemeClr val="tx1"/>
                </a:solidFill>
                <a:latin typeface="+mn-lt"/>
                <a:cs typeface="Arial" panose="020B0604020202020204" pitchFamily="34" charset="0"/>
              </a:rPr>
              <a:t>or click the </a:t>
            </a:r>
            <a:r>
              <a:rPr lang="en-US" altLang="da-DK" sz="900" b="1" baseline="0" noProof="1">
                <a:solidFill>
                  <a:schemeClr val="tx1"/>
                </a:solidFill>
                <a:latin typeface="+mn-lt"/>
                <a:cs typeface="Arial" panose="020B0604020202020204" pitchFamily="34" charset="0"/>
              </a:rPr>
              <a:t>Images </a:t>
            </a:r>
            <a:r>
              <a:rPr lang="en-US" altLang="da-DK" sz="900" b="0" i="0" baseline="0" noProof="1">
                <a:solidFill>
                  <a:schemeClr val="tx1"/>
                </a:solidFill>
                <a:latin typeface="+mn-lt"/>
                <a:cs typeface="Arial" panose="020B0604020202020204" pitchFamily="34" charset="0"/>
              </a:rPr>
              <a:t>button</a:t>
            </a:r>
            <a:r>
              <a:rPr lang="en-US" altLang="da-DK" sz="900" b="0" baseline="0" noProof="1">
                <a:solidFill>
                  <a:schemeClr val="tx1"/>
                </a:solidFill>
                <a:latin typeface="+mn-lt"/>
                <a:cs typeface="Arial" panose="020B0604020202020204" pitchFamily="34" charset="0"/>
              </a:rPr>
              <a:t> in the Templafy pane on the right side of the screen</a:t>
            </a:r>
            <a:endParaRPr lang="en-US" altLang="da-DK" sz="900" noProof="1">
              <a:solidFill>
                <a:schemeClr val="tx1"/>
              </a:solidFill>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endParaRPr lang="en-US" altLang="da-DK" sz="900" b="0" baseline="0" noProof="1">
              <a:solidFill>
                <a:schemeClr val="tx1"/>
              </a:solidFill>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en-US" altLang="da-DK" sz="900" b="1" baseline="0" noProof="1">
                <a:solidFill>
                  <a:schemeClr val="tx1"/>
                </a:solidFill>
                <a:latin typeface="+mn-lt"/>
                <a:cs typeface="Arial" panose="020B0604020202020204" pitchFamily="34" charset="0"/>
              </a:rPr>
              <a:t>Insert picture</a:t>
            </a:r>
          </a:p>
          <a:p>
            <a:pPr eaLnBrk="1" hangingPunct="1">
              <a:spcAft>
                <a:spcPts val="600"/>
              </a:spcAft>
              <a:defRPr/>
            </a:pPr>
            <a:r>
              <a:rPr lang="en-US" altLang="da-DK" sz="900" b="0" noProof="1">
                <a:solidFill>
                  <a:schemeClr val="tx1"/>
                </a:solidFill>
                <a:latin typeface="+mn-lt"/>
                <a:cs typeface="Arial" panose="020B0604020202020204" pitchFamily="34" charset="0"/>
              </a:rPr>
              <a:t>On slides with pictureplaceholder, click on the icon and choose </a:t>
            </a:r>
            <a:r>
              <a:rPr lang="en-US" altLang="da-DK" sz="900" b="1" noProof="1">
                <a:solidFill>
                  <a:schemeClr val="tx1"/>
                </a:solidFill>
                <a:latin typeface="+mn-lt"/>
                <a:cs typeface="Arial" panose="020B0604020202020204" pitchFamily="34" charset="0"/>
              </a:rPr>
              <a:t>Insert</a:t>
            </a:r>
          </a:p>
          <a:p>
            <a:pPr eaLnBrk="1" hangingPunct="1">
              <a:spcBef>
                <a:spcPts val="1200"/>
              </a:spcBef>
              <a:spcAft>
                <a:spcPts val="600"/>
              </a:spcAft>
              <a:defRPr/>
            </a:pPr>
            <a:r>
              <a:rPr lang="en-US" sz="900" b="1" noProof="1">
                <a:solidFill>
                  <a:schemeClr val="tx1"/>
                </a:solidFill>
                <a:latin typeface="+mn-lt"/>
                <a:cs typeface="Arial" panose="020B0604020202020204" pitchFamily="34" charset="0"/>
              </a:rPr>
              <a:t>Crop picture</a:t>
            </a:r>
          </a:p>
          <a:p>
            <a:pPr eaLnBrk="1" hangingPunct="1">
              <a:spcAft>
                <a:spcPts val="600"/>
              </a:spcAft>
              <a:defRPr/>
            </a:pPr>
            <a:r>
              <a:rPr lang="en-US" altLang="da-DK" sz="900" b="1" noProof="1">
                <a:solidFill>
                  <a:schemeClr val="tx1"/>
                </a:solidFill>
                <a:latin typeface="+mn-lt"/>
                <a:cs typeface="Arial" panose="020B0604020202020204" pitchFamily="34" charset="0"/>
              </a:rPr>
              <a:t>1. </a:t>
            </a:r>
            <a:r>
              <a:rPr lang="en-US" altLang="da-DK" sz="900" b="0" noProof="1">
                <a:solidFill>
                  <a:schemeClr val="tx1"/>
                </a:solidFill>
                <a:latin typeface="+mn-lt"/>
                <a:cs typeface="Arial" panose="020B0604020202020204" pitchFamily="34" charset="0"/>
              </a:rPr>
              <a:t>Click </a:t>
            </a:r>
            <a:r>
              <a:rPr lang="en-US" altLang="da-DK" sz="900" b="1" noProof="1">
                <a:solidFill>
                  <a:schemeClr val="tx1"/>
                </a:solidFill>
                <a:latin typeface="+mn-lt"/>
                <a:cs typeface="Arial" panose="020B0604020202020204" pitchFamily="34" charset="0"/>
              </a:rPr>
              <a:t>Crop</a:t>
            </a:r>
            <a:r>
              <a:rPr lang="en-US" altLang="da-DK" sz="900" b="0" noProof="1">
                <a:solidFill>
                  <a:schemeClr val="tx1"/>
                </a:solidFill>
                <a:latin typeface="+mn-lt"/>
                <a:cs typeface="Arial" panose="020B0604020202020204" pitchFamily="34" charset="0"/>
              </a:rPr>
              <a:t> to change size or </a:t>
            </a:r>
            <a:br>
              <a:rPr lang="en-US" altLang="da-DK" sz="900" b="0" noProof="1">
                <a:solidFill>
                  <a:schemeClr val="tx1"/>
                </a:solidFill>
                <a:latin typeface="+mn-lt"/>
                <a:cs typeface="Arial" panose="020B0604020202020204" pitchFamily="34" charset="0"/>
              </a:rPr>
            </a:br>
            <a:r>
              <a:rPr lang="en-US" altLang="da-DK" sz="900" b="0" noProof="1">
                <a:solidFill>
                  <a:schemeClr val="tx1"/>
                </a:solidFill>
                <a:latin typeface="+mn-lt"/>
                <a:cs typeface="Arial" panose="020B0604020202020204" pitchFamily="34" charset="0"/>
              </a:rPr>
              <a:t>focus of the picture</a:t>
            </a:r>
          </a:p>
          <a:p>
            <a:pPr eaLnBrk="1" hangingPunct="1">
              <a:spcAft>
                <a:spcPts val="600"/>
              </a:spcAft>
              <a:defRPr/>
            </a:pPr>
            <a:r>
              <a:rPr lang="en-US" altLang="da-DK" sz="900" b="1" noProof="1">
                <a:solidFill>
                  <a:schemeClr val="tx1"/>
                </a:solidFill>
                <a:latin typeface="+mn-lt"/>
                <a:cs typeface="Arial" panose="020B0604020202020204" pitchFamily="34" charset="0"/>
              </a:rPr>
              <a:t>2. </a:t>
            </a:r>
            <a:r>
              <a:rPr lang="en-US" altLang="da-DK" sz="900" b="0" noProof="1">
                <a:solidFill>
                  <a:schemeClr val="tx1"/>
                </a:solidFill>
                <a:latin typeface="+mn-lt"/>
                <a:cs typeface="Arial" panose="020B0604020202020204" pitchFamily="34" charset="0"/>
              </a:rPr>
              <a:t>If you want to scale the picture, </a:t>
            </a:r>
            <a:br>
              <a:rPr lang="en-US" altLang="da-DK" sz="900" b="0" noProof="1">
                <a:solidFill>
                  <a:schemeClr val="tx1"/>
                </a:solidFill>
                <a:latin typeface="+mn-lt"/>
                <a:cs typeface="Arial" panose="020B0604020202020204" pitchFamily="34" charset="0"/>
              </a:rPr>
            </a:br>
            <a:r>
              <a:rPr lang="en-US" altLang="da-DK" sz="900" b="0" noProof="1">
                <a:solidFill>
                  <a:schemeClr val="tx1"/>
                </a:solidFill>
                <a:latin typeface="+mn-lt"/>
                <a:cs typeface="Arial" panose="020B0604020202020204" pitchFamily="34" charset="0"/>
              </a:rPr>
              <a:t>hold </a:t>
            </a:r>
            <a:r>
              <a:rPr lang="en-US" altLang="da-DK" sz="900" b="1" noProof="1">
                <a:solidFill>
                  <a:schemeClr val="tx1"/>
                </a:solidFill>
                <a:latin typeface="+mn-lt"/>
                <a:cs typeface="Arial" panose="020B0604020202020204" pitchFamily="34" charset="0"/>
              </a:rPr>
              <a:t>SHIFT</a:t>
            </a:r>
            <a:r>
              <a:rPr lang="en-US" altLang="da-DK" sz="900" b="0" noProof="1">
                <a:solidFill>
                  <a:schemeClr val="tx1"/>
                </a:solidFill>
                <a:latin typeface="+mn-lt"/>
                <a:cs typeface="Arial" panose="020B0604020202020204" pitchFamily="34" charset="0"/>
              </a:rPr>
              <a:t>-key down while </a:t>
            </a:r>
            <a:br>
              <a:rPr lang="en-US" altLang="da-DK" sz="900" b="0" noProof="1">
                <a:solidFill>
                  <a:schemeClr val="tx1"/>
                </a:solidFill>
                <a:latin typeface="+mn-lt"/>
                <a:cs typeface="Arial" panose="020B0604020202020204" pitchFamily="34" charset="0"/>
              </a:rPr>
            </a:br>
            <a:r>
              <a:rPr lang="en-US" altLang="da-DK" sz="900" b="0" noProof="1">
                <a:solidFill>
                  <a:schemeClr val="tx1"/>
                </a:solidFill>
                <a:latin typeface="+mn-lt"/>
                <a:cs typeface="Arial" panose="020B0604020202020204" pitchFamily="34" charset="0"/>
              </a:rPr>
              <a:t>dragging the corners of the picture</a:t>
            </a:r>
            <a:br>
              <a:rPr lang="en-US" altLang="da-DK" sz="900" b="0" noProof="1">
                <a:solidFill>
                  <a:schemeClr val="tx1"/>
                </a:solidFill>
                <a:latin typeface="+mn-lt"/>
                <a:cs typeface="Arial" panose="020B0604020202020204" pitchFamily="34" charset="0"/>
              </a:rPr>
            </a:br>
            <a:endParaRPr lang="en-US" altLang="da-DK" sz="900" b="0" noProof="1">
              <a:solidFill>
                <a:schemeClr val="tx1"/>
              </a:solidFill>
              <a:latin typeface="+mn-lt"/>
              <a:cs typeface="Arial" panose="020B0604020202020204" pitchFamily="34" charset="0"/>
            </a:endParaRPr>
          </a:p>
          <a:p>
            <a:pPr eaLnBrk="1" hangingPunct="1">
              <a:spcAft>
                <a:spcPts val="600"/>
              </a:spcAft>
              <a:defRPr/>
            </a:pPr>
            <a:r>
              <a:rPr lang="en-US" altLang="da-DK" sz="900" b="1" noProof="1">
                <a:solidFill>
                  <a:schemeClr val="tx1"/>
                </a:solidFill>
                <a:latin typeface="+mn-lt"/>
                <a:cs typeface="Arial" panose="020B0604020202020204" pitchFamily="34" charset="0"/>
              </a:rPr>
              <a:t>HINT: </a:t>
            </a:r>
            <a:r>
              <a:rPr lang="en-US" altLang="da-DK" sz="900" b="0" noProof="1">
                <a:solidFill>
                  <a:schemeClr val="tx1"/>
                </a:solidFill>
                <a:latin typeface="+mn-lt"/>
                <a:cs typeface="Arial" panose="020B0604020202020204" pitchFamily="34" charset="0"/>
              </a:rPr>
              <a:t>If you delete the picture and </a:t>
            </a:r>
            <a:br>
              <a:rPr lang="en-US" altLang="da-DK" sz="900" b="0" noProof="1">
                <a:solidFill>
                  <a:schemeClr val="tx1"/>
                </a:solidFill>
                <a:latin typeface="+mn-lt"/>
                <a:cs typeface="Arial" panose="020B0604020202020204" pitchFamily="34" charset="0"/>
              </a:rPr>
            </a:br>
            <a:r>
              <a:rPr lang="en-US" altLang="da-DK" sz="900" b="0" noProof="1">
                <a:solidFill>
                  <a:schemeClr val="tx1"/>
                </a:solidFill>
                <a:latin typeface="+mn-lt"/>
                <a:cs typeface="Arial" panose="020B0604020202020204" pitchFamily="34" charset="0"/>
              </a:rPr>
              <a:t>insert a new one, the picture may </a:t>
            </a:r>
            <a:br>
              <a:rPr lang="en-US" altLang="da-DK" sz="900" b="0" noProof="1">
                <a:solidFill>
                  <a:schemeClr val="tx1"/>
                </a:solidFill>
                <a:latin typeface="+mn-lt"/>
                <a:cs typeface="Arial" panose="020B0604020202020204" pitchFamily="34" charset="0"/>
              </a:rPr>
            </a:br>
            <a:r>
              <a:rPr lang="en-US" altLang="da-DK" sz="900" b="0" noProof="1">
                <a:solidFill>
                  <a:schemeClr val="tx1"/>
                </a:solidFill>
                <a:latin typeface="+mn-lt"/>
                <a:cs typeface="Arial" panose="020B0604020202020204" pitchFamily="34" charset="0"/>
              </a:rPr>
              <a:t>lie in front of the text or graphic.</a:t>
            </a:r>
            <a:br>
              <a:rPr lang="en-US" altLang="da-DK" sz="900" b="0" noProof="1">
                <a:solidFill>
                  <a:schemeClr val="tx1"/>
                </a:solidFill>
                <a:latin typeface="+mn-lt"/>
                <a:cs typeface="Arial" panose="020B0604020202020204" pitchFamily="34" charset="0"/>
              </a:rPr>
            </a:br>
            <a:r>
              <a:rPr lang="en-US" altLang="da-DK" sz="900" b="0" noProof="1">
                <a:solidFill>
                  <a:schemeClr val="tx1"/>
                </a:solidFill>
                <a:latin typeface="+mn-lt"/>
                <a:cs typeface="Arial" panose="020B0604020202020204" pitchFamily="34" charset="0"/>
              </a:rPr>
              <a:t>If this happens, select the picture, </a:t>
            </a:r>
            <a:br>
              <a:rPr lang="en-US" altLang="da-DK" sz="900" b="0" noProof="1">
                <a:solidFill>
                  <a:schemeClr val="tx1"/>
                </a:solidFill>
                <a:latin typeface="+mn-lt"/>
                <a:cs typeface="Arial" panose="020B0604020202020204" pitchFamily="34" charset="0"/>
              </a:rPr>
            </a:br>
            <a:r>
              <a:rPr lang="en-US" altLang="da-DK" sz="900" b="0" noProof="1">
                <a:solidFill>
                  <a:schemeClr val="tx1"/>
                </a:solidFill>
                <a:latin typeface="+mn-lt"/>
                <a:cs typeface="Arial" panose="020B0604020202020204" pitchFamily="34" charset="0"/>
              </a:rPr>
              <a:t>right-click and choose </a:t>
            </a:r>
            <a:r>
              <a:rPr lang="en-US" altLang="da-DK" sz="900" b="1" noProof="1">
                <a:solidFill>
                  <a:schemeClr val="tx1"/>
                </a:solidFill>
                <a:latin typeface="+mn-lt"/>
                <a:cs typeface="Arial" panose="020B0604020202020204" pitchFamily="34" charset="0"/>
              </a:rPr>
              <a:t>Send to Back</a:t>
            </a:r>
          </a:p>
          <a:p>
            <a:pPr eaLnBrk="1" hangingPunct="1">
              <a:spcAft>
                <a:spcPts val="600"/>
              </a:spcAft>
              <a:defRPr/>
            </a:pPr>
            <a:endParaRPr lang="en-US" altLang="da-DK" sz="900" b="1" noProof="1">
              <a:solidFill>
                <a:schemeClr val="tx1"/>
              </a:solidFill>
              <a:latin typeface="+mn-lt"/>
              <a:cs typeface="Arial" panose="020B0604020202020204" pitchFamily="34" charset="0"/>
            </a:endParaRPr>
          </a:p>
        </p:txBody>
      </p:sp>
      <p:grpSp>
        <p:nvGrpSpPr>
          <p:cNvPr id="2" name="Gruppe 25">
            <a:extLst>
              <a:ext uri="{FF2B5EF4-FFF2-40B4-BE49-F238E27FC236}">
                <a16:creationId xmlns:a16="http://schemas.microsoft.com/office/drawing/2014/main" id="{F3C5118E-1DC4-485F-80E0-9220550843A3}"/>
              </a:ext>
            </a:extLst>
          </p:cNvPr>
          <p:cNvGrpSpPr/>
          <p:nvPr userDrawn="1"/>
        </p:nvGrpSpPr>
        <p:grpSpPr>
          <a:xfrm>
            <a:off x="7254412" y="1593644"/>
            <a:ext cx="676669" cy="997704"/>
            <a:chOff x="7254412" y="1876097"/>
            <a:chExt cx="676669" cy="997704"/>
          </a:xfrm>
        </p:grpSpPr>
        <p:pic>
          <p:nvPicPr>
            <p:cNvPr id="27" name="Billede 26">
              <a:extLst>
                <a:ext uri="{FF2B5EF4-FFF2-40B4-BE49-F238E27FC236}">
                  <a16:creationId xmlns:a16="http://schemas.microsoft.com/office/drawing/2014/main" id="{3A5D5234-21E3-4579-AE5E-A650C0CF9FBA}"/>
                </a:ext>
              </a:extLst>
            </p:cNvPr>
            <p:cNvPicPr>
              <a:picLocks noChangeAspect="1"/>
            </p:cNvPicPr>
            <p:nvPr userDrawn="1"/>
          </p:nvPicPr>
          <p:blipFill>
            <a:blip r:embed="rId2"/>
            <a:stretch>
              <a:fillRect/>
            </a:stretch>
          </p:blipFill>
          <p:spPr>
            <a:xfrm>
              <a:off x="7254412" y="1876097"/>
              <a:ext cx="305786" cy="365851"/>
            </a:xfrm>
            <a:prstGeom prst="rect">
              <a:avLst/>
            </a:prstGeom>
          </p:spPr>
        </p:pic>
        <p:pic>
          <p:nvPicPr>
            <p:cNvPr id="38" name="Billede 37">
              <a:extLst>
                <a:ext uri="{FF2B5EF4-FFF2-40B4-BE49-F238E27FC236}">
                  <a16:creationId xmlns:a16="http://schemas.microsoft.com/office/drawing/2014/main" id="{C18E748C-FC83-400F-9C35-D988C1228010}"/>
                </a:ext>
              </a:extLst>
            </p:cNvPr>
            <p:cNvPicPr>
              <a:picLocks noChangeAspect="1"/>
            </p:cNvPicPr>
            <p:nvPr userDrawn="1"/>
          </p:nvPicPr>
          <p:blipFill rotWithShape="1">
            <a:blip r:embed="rId3"/>
            <a:srcRect l="1432" t="16308" r="2422" b="1509"/>
            <a:stretch/>
          </p:blipFill>
          <p:spPr>
            <a:xfrm>
              <a:off x="7256228" y="2245312"/>
              <a:ext cx="674853" cy="628489"/>
            </a:xfrm>
            <a:prstGeom prst="rect">
              <a:avLst/>
            </a:prstGeom>
            <a:ln w="3175">
              <a:solidFill>
                <a:schemeClr val="bg1">
                  <a:lumMod val="95000"/>
                </a:schemeClr>
              </a:solidFill>
            </a:ln>
          </p:spPr>
        </p:pic>
      </p:grpSp>
      <p:sp>
        <p:nvSpPr>
          <p:cNvPr id="42" name="Text Box 2">
            <a:extLst>
              <a:ext uri="{FF2B5EF4-FFF2-40B4-BE49-F238E27FC236}">
                <a16:creationId xmlns:a16="http://schemas.microsoft.com/office/drawing/2014/main" id="{00AD0EBC-0A41-4B26-9D79-79E0C00BBA85}"/>
              </a:ext>
            </a:extLst>
          </p:cNvPr>
          <p:cNvSpPr txBox="1">
            <a:spLocks noChangeArrowheads="1"/>
          </p:cNvSpPr>
          <p:nvPr userDrawn="1"/>
        </p:nvSpPr>
        <p:spPr bwMode="auto">
          <a:xfrm>
            <a:off x="539752" y="1331193"/>
            <a:ext cx="2280360"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US" sz="1600">
                <a:latin typeface="+mn-lt"/>
                <a:cs typeface="Arial" panose="020B0604020202020204" pitchFamily="34" charset="0"/>
              </a:rPr>
              <a:t>TEXT STYLES</a:t>
            </a:r>
            <a:endParaRPr lang="en-US" altLang="da-DK" sz="1600" b="0" noProof="1">
              <a:solidFill>
                <a:schemeClr val="tx1"/>
              </a:solidFill>
              <a:latin typeface="+mn-lt"/>
              <a:cs typeface="Arial" panose="020B0604020202020204" pitchFamily="34" charset="0"/>
            </a:endParaRPr>
          </a:p>
          <a:p>
            <a:pPr eaLnBrk="1" hangingPunct="1">
              <a:spcAft>
                <a:spcPts val="600"/>
              </a:spcAft>
              <a:defRPr/>
            </a:pPr>
            <a:r>
              <a:rPr lang="en-US" altLang="da-DK" sz="900" b="0" noProof="1">
                <a:solidFill>
                  <a:schemeClr val="tx1"/>
                </a:solidFill>
                <a:latin typeface="+mn-lt"/>
                <a:cs typeface="Arial" panose="020B0604020202020204" pitchFamily="34" charset="0"/>
              </a:rPr>
              <a:t>Use the </a:t>
            </a:r>
            <a:r>
              <a:rPr lang="en-US" altLang="da-DK" sz="900" b="1" noProof="1">
                <a:solidFill>
                  <a:schemeClr val="tx1"/>
                </a:solidFill>
                <a:latin typeface="+mn-lt"/>
                <a:cs typeface="Arial" panose="020B0604020202020204" pitchFamily="34" charset="0"/>
              </a:rPr>
              <a:t>TAB</a:t>
            </a:r>
            <a:r>
              <a:rPr lang="en-US" altLang="da-DK" sz="900" b="0" noProof="1">
                <a:solidFill>
                  <a:schemeClr val="tx1"/>
                </a:solidFill>
                <a:latin typeface="+mn-lt"/>
                <a:cs typeface="Arial" panose="020B0604020202020204" pitchFamily="34" charset="0"/>
              </a:rPr>
              <a:t>-key</a:t>
            </a:r>
            <a:r>
              <a:rPr lang="en-US" altLang="da-DK" sz="900" b="0" baseline="0" noProof="1">
                <a:solidFill>
                  <a:schemeClr val="tx1"/>
                </a:solidFill>
                <a:latin typeface="+mn-lt"/>
                <a:cs typeface="Arial" panose="020B0604020202020204" pitchFamily="34" charset="0"/>
              </a:rPr>
              <a:t> to jump through levels. Click </a:t>
            </a:r>
            <a:r>
              <a:rPr lang="en-US" altLang="da-DK" sz="900" b="1" baseline="0" noProof="1">
                <a:solidFill>
                  <a:schemeClr val="tx1"/>
                </a:solidFill>
                <a:latin typeface="+mn-lt"/>
                <a:cs typeface="Arial" panose="020B0604020202020204" pitchFamily="34" charset="0"/>
              </a:rPr>
              <a:t>ENTER</a:t>
            </a:r>
            <a:r>
              <a:rPr lang="en-US" altLang="da-DK" sz="900" b="0" baseline="0" noProof="1">
                <a:solidFill>
                  <a:schemeClr val="tx1"/>
                </a:solidFill>
                <a:latin typeface="+mn-lt"/>
                <a:cs typeface="Arial" panose="020B0604020202020204" pitchFamily="34" charset="0"/>
              </a:rPr>
              <a:t>, then </a:t>
            </a:r>
            <a:r>
              <a:rPr lang="en-US" altLang="da-DK" sz="900" b="1" baseline="0" noProof="1">
                <a:solidFill>
                  <a:schemeClr val="tx1"/>
                </a:solidFill>
                <a:latin typeface="+mn-lt"/>
                <a:cs typeface="Arial" panose="020B0604020202020204" pitchFamily="34" charset="0"/>
              </a:rPr>
              <a:t>TAB</a:t>
            </a:r>
            <a:r>
              <a:rPr lang="en-US" altLang="da-DK" sz="900" b="0" baseline="0" noProof="1">
                <a:solidFill>
                  <a:schemeClr val="tx1"/>
                </a:solidFill>
                <a:latin typeface="+mn-lt"/>
                <a:cs typeface="Arial" panose="020B0604020202020204" pitchFamily="34" charset="0"/>
              </a:rPr>
              <a:t> to switch from one level to the next level</a:t>
            </a:r>
          </a:p>
          <a:p>
            <a:pPr eaLnBrk="1" hangingPunct="1">
              <a:spcAft>
                <a:spcPts val="600"/>
              </a:spcAft>
              <a:defRPr/>
            </a:pPr>
            <a:r>
              <a:rPr lang="en-US" altLang="da-DK" sz="900" b="0" baseline="0" noProof="1">
                <a:solidFill>
                  <a:schemeClr val="tx1"/>
                </a:solidFill>
                <a:latin typeface="+mn-lt"/>
                <a:cs typeface="Arial" panose="020B0604020202020204" pitchFamily="34" charset="0"/>
              </a:rPr>
              <a:t>To go back in levels use </a:t>
            </a:r>
            <a:r>
              <a:rPr lang="en-US" altLang="da-DK" sz="900" b="1" baseline="0" noProof="1">
                <a:solidFill>
                  <a:schemeClr val="tx1"/>
                </a:solidFill>
                <a:latin typeface="+mn-lt"/>
                <a:cs typeface="Arial" panose="020B0604020202020204" pitchFamily="34" charset="0"/>
              </a:rPr>
              <a:t>SHIFT-TAB</a:t>
            </a:r>
            <a:endParaRPr lang="en-US" sz="900" b="1" noProof="1">
              <a:solidFill>
                <a:schemeClr val="tx1"/>
              </a:solidFill>
              <a:latin typeface="+mn-lt"/>
              <a:cs typeface="Arial" panose="020B0604020202020204" pitchFamily="34" charset="0"/>
            </a:endParaRPr>
          </a:p>
          <a:p>
            <a:pPr eaLnBrk="1" hangingPunct="1">
              <a:spcAft>
                <a:spcPts val="600"/>
              </a:spcAft>
              <a:defRPr/>
            </a:pPr>
            <a:r>
              <a:rPr lang="en-US" sz="900" noProof="1">
                <a:solidFill>
                  <a:schemeClr val="tx1"/>
                </a:solidFill>
                <a:latin typeface="+mn-lt"/>
                <a:cs typeface="Arial" panose="020B0604020202020204" pitchFamily="34" charset="0"/>
              </a:rPr>
              <a:t>Alternatively, </a:t>
            </a:r>
            <a:r>
              <a:rPr lang="en-US" sz="900" b="1" noProof="1">
                <a:solidFill>
                  <a:schemeClr val="tx1"/>
                </a:solidFill>
                <a:latin typeface="+mn-lt"/>
                <a:cs typeface="Arial" panose="020B0604020202020204" pitchFamily="34" charset="0"/>
              </a:rPr>
              <a:t>Increase</a:t>
            </a:r>
            <a:r>
              <a:rPr lang="en-US" sz="900" baseline="0" noProof="1">
                <a:solidFill>
                  <a:schemeClr val="tx1"/>
                </a:solidFill>
                <a:latin typeface="+mn-lt"/>
                <a:cs typeface="Arial" panose="020B0604020202020204" pitchFamily="34" charset="0"/>
              </a:rPr>
              <a:t> and </a:t>
            </a:r>
            <a:r>
              <a:rPr lang="en-US" sz="900" b="1" baseline="0" noProof="1">
                <a:solidFill>
                  <a:schemeClr val="tx1"/>
                </a:solidFill>
                <a:latin typeface="+mn-lt"/>
                <a:cs typeface="Arial" panose="020B0604020202020204" pitchFamily="34" charset="0"/>
              </a:rPr>
              <a:t>Decrease</a:t>
            </a:r>
            <a:br>
              <a:rPr lang="en-US" sz="900" b="1" baseline="0" noProof="1">
                <a:solidFill>
                  <a:schemeClr val="tx1"/>
                </a:solidFill>
                <a:latin typeface="+mn-lt"/>
                <a:cs typeface="Arial" panose="020B0604020202020204" pitchFamily="34" charset="0"/>
              </a:rPr>
            </a:br>
            <a:r>
              <a:rPr lang="en-US" sz="900" baseline="0" noProof="1">
                <a:solidFill>
                  <a:schemeClr val="tx1"/>
                </a:solidFill>
                <a:latin typeface="+mn-lt"/>
                <a:cs typeface="Arial" panose="020B0604020202020204" pitchFamily="34" charset="0"/>
              </a:rPr>
              <a:t>list level can be used</a:t>
            </a:r>
          </a:p>
          <a:p>
            <a:pPr eaLnBrk="1" hangingPunct="1">
              <a:spcAft>
                <a:spcPts val="600"/>
              </a:spcAft>
              <a:defRPr/>
            </a:pPr>
            <a:endParaRPr lang="en-US" sz="900" baseline="0" noProof="1">
              <a:solidFill>
                <a:schemeClr val="tx1"/>
              </a:solidFill>
              <a:latin typeface="+mn-lt"/>
              <a:cs typeface="Arial" panose="020B0604020202020204" pitchFamily="34" charset="0"/>
            </a:endParaRPr>
          </a:p>
          <a:p>
            <a:pPr eaLnBrk="1" hangingPunct="1">
              <a:spcAft>
                <a:spcPts val="600"/>
              </a:spcAft>
              <a:defRPr/>
            </a:pPr>
            <a:r>
              <a:rPr lang="en-US" altLang="da-DK" sz="900" b="1" noProof="1">
                <a:solidFill>
                  <a:schemeClr val="tx1"/>
                </a:solidFill>
                <a:latin typeface="+mn-lt"/>
                <a:cs typeface="Arial" panose="020B0604020202020204" pitchFamily="34" charset="0"/>
              </a:rPr>
              <a:t>HINT: </a:t>
            </a:r>
            <a:r>
              <a:rPr lang="en-US" sz="900" b="1" noProof="1">
                <a:solidFill>
                  <a:schemeClr val="tx1"/>
                </a:solidFill>
                <a:latin typeface="+mn-lt"/>
                <a:cs typeface="Arial" panose="020B0604020202020204" pitchFamily="34" charset="0"/>
              </a:rPr>
              <a:t>Use bullet button</a:t>
            </a:r>
          </a:p>
          <a:p>
            <a:pPr marL="0" marR="0" lvl="0" indent="0" algn="l" defTabSz="914400" rtl="0" eaLnBrk="1" fontAlgn="auto" latinLnBrk="0" hangingPunct="1">
              <a:lnSpc>
                <a:spcPct val="100000"/>
              </a:lnSpc>
              <a:spcBef>
                <a:spcPts val="0"/>
              </a:spcBef>
              <a:spcAft>
                <a:spcPts val="600"/>
              </a:spcAft>
              <a:buClrTx/>
              <a:buSzTx/>
              <a:buFontTx/>
              <a:buNone/>
              <a:tabLst/>
              <a:defRPr/>
            </a:pPr>
            <a:r>
              <a:rPr lang="en-US" altLang="da-DK" sz="900" b="0" noProof="1">
                <a:solidFill>
                  <a:schemeClr val="tx1"/>
                </a:solidFill>
                <a:latin typeface="+mn-lt"/>
                <a:cs typeface="Arial" panose="020B0604020202020204" pitchFamily="34" charset="0"/>
              </a:rPr>
              <a:t>Delete bullet for regular text.</a:t>
            </a:r>
            <a:br>
              <a:rPr lang="en-US" altLang="da-DK" sz="900" b="0" noProof="1">
                <a:solidFill>
                  <a:schemeClr val="tx1"/>
                </a:solidFill>
                <a:latin typeface="+mn-lt"/>
                <a:cs typeface="Arial" panose="020B0604020202020204" pitchFamily="34" charset="0"/>
              </a:rPr>
            </a:br>
            <a:r>
              <a:rPr lang="en-US" altLang="da-DK" sz="900" b="0" noProof="1">
                <a:solidFill>
                  <a:schemeClr val="tx1"/>
                </a:solidFill>
                <a:latin typeface="+mn-lt"/>
                <a:cs typeface="Arial" panose="020B0604020202020204" pitchFamily="34" charset="0"/>
              </a:rPr>
              <a:t>Click on the bullet button to reaply the correct bullet again</a:t>
            </a:r>
          </a:p>
          <a:p>
            <a:pPr marL="0" marR="0" lvl="0" indent="0" algn="l" defTabSz="914400" rtl="0" eaLnBrk="1" fontAlgn="auto" latinLnBrk="0" hangingPunct="1">
              <a:lnSpc>
                <a:spcPct val="100000"/>
              </a:lnSpc>
              <a:spcBef>
                <a:spcPts val="0"/>
              </a:spcBef>
              <a:spcAft>
                <a:spcPts val="600"/>
              </a:spcAft>
              <a:buClrTx/>
              <a:buSzTx/>
              <a:buFontTx/>
              <a:buNone/>
              <a:tabLst/>
              <a:defRPr/>
            </a:pPr>
            <a:br>
              <a:rPr lang="en-US" altLang="da-DK" sz="900" b="0" noProof="1">
                <a:solidFill>
                  <a:schemeClr val="tx1"/>
                </a:solidFill>
                <a:latin typeface="+mn-lt"/>
                <a:cs typeface="Arial" panose="020B0604020202020204" pitchFamily="34" charset="0"/>
              </a:rPr>
            </a:br>
            <a:r>
              <a:rPr lang="en-US" sz="1600">
                <a:latin typeface="+mn-lt"/>
                <a:cs typeface="Arial" panose="020B0604020202020204" pitchFamily="34" charset="0"/>
              </a:rPr>
              <a:t>SLIDES &amp; LAYOUTS</a:t>
            </a:r>
            <a:br>
              <a:rPr lang="en-US" altLang="da-DK" sz="900" b="1" noProof="1">
                <a:solidFill>
                  <a:schemeClr val="tx1"/>
                </a:solidFill>
                <a:latin typeface="+mn-lt"/>
                <a:cs typeface="Arial" panose="020B0604020202020204" pitchFamily="34" charset="0"/>
              </a:rPr>
            </a:br>
            <a:br>
              <a:rPr lang="en-US" altLang="da-DK" sz="900" b="1" noProof="1">
                <a:solidFill>
                  <a:schemeClr val="tx1"/>
                </a:solidFill>
                <a:latin typeface="+mn-lt"/>
                <a:cs typeface="Arial" panose="020B0604020202020204" pitchFamily="34" charset="0"/>
              </a:rPr>
            </a:br>
            <a:r>
              <a:rPr lang="en-US" altLang="da-DK" sz="900" b="0" noProof="1">
                <a:solidFill>
                  <a:schemeClr val="tx1"/>
                </a:solidFill>
                <a:latin typeface="+mn-lt"/>
                <a:cs typeface="Arial" panose="020B0604020202020204" pitchFamily="34" charset="0"/>
              </a:rPr>
              <a:t>Click on the menu </a:t>
            </a:r>
            <a:r>
              <a:rPr lang="en-US" altLang="da-DK" sz="900" b="1" noProof="1">
                <a:solidFill>
                  <a:schemeClr val="tx1"/>
                </a:solidFill>
                <a:latin typeface="+mn-lt"/>
                <a:cs typeface="Arial" panose="020B0604020202020204" pitchFamily="34" charset="0"/>
              </a:rPr>
              <a:t>New Slide </a:t>
            </a:r>
            <a:r>
              <a:rPr lang="en-US" altLang="da-DK" sz="900" b="0" noProof="1">
                <a:solidFill>
                  <a:schemeClr val="tx1"/>
                </a:solidFill>
                <a:latin typeface="+mn-lt"/>
                <a:cs typeface="Arial" panose="020B0604020202020204" pitchFamily="34" charset="0"/>
              </a:rPr>
              <a:t>in the </a:t>
            </a:r>
            <a:r>
              <a:rPr lang="en-US" altLang="da-DK" sz="900" b="1" noProof="1">
                <a:solidFill>
                  <a:schemeClr val="tx1"/>
                </a:solidFill>
                <a:latin typeface="+mn-lt"/>
                <a:cs typeface="Arial" panose="020B0604020202020204" pitchFamily="34" charset="0"/>
              </a:rPr>
              <a:t>Home</a:t>
            </a:r>
            <a:r>
              <a:rPr lang="en-US" altLang="da-DK" sz="900" b="0" noProof="1">
                <a:solidFill>
                  <a:schemeClr val="tx1"/>
                </a:solidFill>
                <a:latin typeface="+mn-lt"/>
                <a:cs typeface="Arial" panose="020B0604020202020204" pitchFamily="34" charset="0"/>
              </a:rPr>
              <a:t> tab to insert a new slide</a:t>
            </a:r>
            <a:br>
              <a:rPr lang="en-US" altLang="da-DK" sz="900" b="0" noProof="1">
                <a:solidFill>
                  <a:schemeClr val="tx1"/>
                </a:solidFill>
                <a:latin typeface="+mn-lt"/>
                <a:cs typeface="Arial" panose="020B0604020202020204" pitchFamily="34" charset="0"/>
              </a:rPr>
            </a:br>
            <a:br>
              <a:rPr lang="en-US" altLang="da-DK" sz="900" b="0" noProof="1">
                <a:solidFill>
                  <a:schemeClr val="tx1"/>
                </a:solidFill>
                <a:latin typeface="+mn-lt"/>
                <a:cs typeface="Arial" panose="020B0604020202020204" pitchFamily="34" charset="0"/>
              </a:rPr>
            </a:br>
            <a:r>
              <a:rPr lang="en-US" altLang="da-DK" sz="900" b="1" noProof="1">
                <a:solidFill>
                  <a:schemeClr val="tx1"/>
                </a:solidFill>
                <a:latin typeface="+mn-lt"/>
                <a:cs typeface="Arial" panose="020B0604020202020204" pitchFamily="34" charset="0"/>
              </a:rPr>
              <a:t>Change layout</a:t>
            </a:r>
          </a:p>
          <a:p>
            <a:pPr marL="0" marR="0" lvl="0" indent="0" algn="l" defTabSz="914400" rtl="0" eaLnBrk="1" fontAlgn="auto" latinLnBrk="0" hangingPunct="1">
              <a:lnSpc>
                <a:spcPct val="100000"/>
              </a:lnSpc>
              <a:spcBef>
                <a:spcPts val="0"/>
              </a:spcBef>
              <a:spcAft>
                <a:spcPts val="600"/>
              </a:spcAft>
              <a:buClrTx/>
              <a:buSzTx/>
              <a:buFontTx/>
              <a:buNone/>
              <a:tabLst/>
              <a:defRPr/>
            </a:pPr>
            <a:r>
              <a:rPr lang="en-US" sz="900">
                <a:solidFill>
                  <a:srgbClr val="000000"/>
                </a:solidFill>
                <a:latin typeface="+mn-lt"/>
                <a:ea typeface="Arial" panose="020B0604020202020204" pitchFamily="34" charset="0"/>
                <a:cs typeface="Arial" panose="020B0604020202020204" pitchFamily="34" charset="0"/>
              </a:rPr>
              <a:t>Click on the arrow next to </a:t>
            </a:r>
            <a:r>
              <a:rPr lang="en-US" sz="900" b="1">
                <a:solidFill>
                  <a:srgbClr val="000000"/>
                </a:solidFill>
                <a:latin typeface="+mn-lt"/>
                <a:ea typeface="Arial" panose="020B0604020202020204" pitchFamily="34" charset="0"/>
                <a:cs typeface="Arial" panose="020B0604020202020204" pitchFamily="34" charset="0"/>
              </a:rPr>
              <a:t>Layout</a:t>
            </a:r>
            <a:br>
              <a:rPr lang="en-US" sz="900" b="1">
                <a:solidFill>
                  <a:srgbClr val="000000"/>
                </a:solidFill>
                <a:latin typeface="+mn-lt"/>
                <a:ea typeface="Arial" panose="020B0604020202020204" pitchFamily="34" charset="0"/>
                <a:cs typeface="Arial" panose="020B0604020202020204" pitchFamily="34" charset="0"/>
              </a:rPr>
            </a:br>
            <a:r>
              <a:rPr lang="en-US" sz="900">
                <a:solidFill>
                  <a:srgbClr val="000000"/>
                </a:solidFill>
                <a:latin typeface="+mn-lt"/>
                <a:ea typeface="Arial" panose="020B0604020202020204" pitchFamily="34" charset="0"/>
                <a:cs typeface="Arial" panose="020B0604020202020204" pitchFamily="34" charset="0"/>
              </a:rPr>
              <a:t>to view a dropdown menu of possible slide layouts</a:t>
            </a:r>
            <a:br>
              <a:rPr lang="en-US" altLang="da-DK" sz="900" b="0" baseline="0" noProof="1">
                <a:solidFill>
                  <a:schemeClr val="tx1"/>
                </a:solidFill>
                <a:latin typeface="+mn-lt"/>
                <a:cs typeface="Arial" panose="020B0604020202020204" pitchFamily="34" charset="0"/>
              </a:rPr>
            </a:br>
            <a:br>
              <a:rPr lang="en-US" altLang="da-DK" sz="900" b="0" baseline="0" noProof="1">
                <a:solidFill>
                  <a:schemeClr val="tx1"/>
                </a:solidFill>
                <a:latin typeface="+mn-lt"/>
                <a:cs typeface="Arial" panose="020B0604020202020204" pitchFamily="34" charset="0"/>
              </a:rPr>
            </a:br>
            <a:r>
              <a:rPr lang="en-US" sz="900" b="1" noProof="1">
                <a:solidFill>
                  <a:schemeClr val="tx1"/>
                </a:solidFill>
                <a:latin typeface="+mn-lt"/>
                <a:cs typeface="Arial" panose="020B0604020202020204" pitchFamily="34" charset="0"/>
              </a:rPr>
              <a:t>Reset slide</a:t>
            </a:r>
          </a:p>
          <a:p>
            <a:pPr marL="0" marR="0" indent="0" algn="l" defTabSz="914400" rtl="0" eaLnBrk="1" fontAlgn="auto" latinLnBrk="0" hangingPunct="1">
              <a:lnSpc>
                <a:spcPct val="100000"/>
              </a:lnSpc>
              <a:spcBef>
                <a:spcPts val="0"/>
              </a:spcBef>
              <a:spcAft>
                <a:spcPts val="600"/>
              </a:spcAft>
              <a:buClrTx/>
              <a:buSzTx/>
              <a:buFont typeface="+mj-lt"/>
              <a:buNone/>
              <a:tabLst/>
              <a:defRPr/>
            </a:pPr>
            <a:r>
              <a:rPr lang="en-US" altLang="da-DK" sz="900" noProof="1">
                <a:solidFill>
                  <a:schemeClr val="tx1"/>
                </a:solidFill>
                <a:latin typeface="+mn-lt"/>
                <a:cs typeface="Arial" panose="020B0604020202020204" pitchFamily="34" charset="0"/>
              </a:rPr>
              <a:t>Click the </a:t>
            </a:r>
            <a:r>
              <a:rPr lang="en-US" altLang="da-DK" sz="900" b="1" baseline="0" noProof="1">
                <a:solidFill>
                  <a:schemeClr val="tx1"/>
                </a:solidFill>
                <a:latin typeface="+mn-lt"/>
                <a:cs typeface="Arial" panose="020B0604020202020204" pitchFamily="34" charset="0"/>
              </a:rPr>
              <a:t>Reset </a:t>
            </a:r>
            <a:r>
              <a:rPr lang="en-US" altLang="da-DK" sz="900" noProof="1">
                <a:solidFill>
                  <a:schemeClr val="tx1"/>
                </a:solidFill>
                <a:latin typeface="+mn-lt"/>
                <a:cs typeface="Arial" panose="020B0604020202020204" pitchFamily="34" charset="0"/>
              </a:rPr>
              <a:t>menu to reset position, size</a:t>
            </a:r>
            <a:r>
              <a:rPr lang="en-US" altLang="da-DK" sz="900" baseline="0" noProof="1">
                <a:solidFill>
                  <a:schemeClr val="tx1"/>
                </a:solidFill>
                <a:latin typeface="+mn-lt"/>
                <a:cs typeface="Arial" panose="020B0604020202020204" pitchFamily="34" charset="0"/>
              </a:rPr>
              <a:t> and formatting of the </a:t>
            </a:r>
            <a:br>
              <a:rPr lang="en-US" altLang="da-DK" sz="900" baseline="0" noProof="1">
                <a:solidFill>
                  <a:schemeClr val="tx1"/>
                </a:solidFill>
                <a:latin typeface="+mn-lt"/>
                <a:cs typeface="Arial" panose="020B0604020202020204" pitchFamily="34" charset="0"/>
              </a:rPr>
            </a:br>
            <a:r>
              <a:rPr lang="en-US" altLang="da-DK" sz="900" baseline="0" noProof="1">
                <a:solidFill>
                  <a:schemeClr val="tx1"/>
                </a:solidFill>
                <a:latin typeface="+mn-lt"/>
                <a:cs typeface="Arial" panose="020B0604020202020204" pitchFamily="34" charset="0"/>
              </a:rPr>
              <a:t>slide placeholders to their default settings</a:t>
            </a:r>
            <a:endParaRPr lang="en-US" altLang="da-DK" sz="900" noProof="1">
              <a:solidFill>
                <a:schemeClr val="tx1"/>
              </a:solidFill>
              <a:latin typeface="+mn-lt"/>
              <a:cs typeface="Arial" panose="020B0604020202020204" pitchFamily="34" charset="0"/>
            </a:endParaRPr>
          </a:p>
          <a:p>
            <a:pPr eaLnBrk="1" hangingPunct="1">
              <a:spcAft>
                <a:spcPts val="600"/>
              </a:spcAft>
              <a:defRPr/>
            </a:pPr>
            <a:endParaRPr lang="en-US" altLang="da-DK" sz="900" b="0" noProof="1">
              <a:solidFill>
                <a:schemeClr val="tx1"/>
              </a:solidFill>
              <a:latin typeface="+mn-lt"/>
              <a:cs typeface="Arial" panose="020B0604020202020204" pitchFamily="34" charset="0"/>
            </a:endParaRPr>
          </a:p>
        </p:txBody>
      </p:sp>
      <p:pic>
        <p:nvPicPr>
          <p:cNvPr id="43" name="Picture 2">
            <a:extLst>
              <a:ext uri="{FF2B5EF4-FFF2-40B4-BE49-F238E27FC236}">
                <a16:creationId xmlns:a16="http://schemas.microsoft.com/office/drawing/2014/main" id="{7082C8DC-C092-4676-B834-847B1F285858}"/>
              </a:ext>
            </a:extLst>
          </p:cNvPr>
          <p:cNvPicPr>
            <a:picLocks noChangeAspect="1"/>
          </p:cNvPicPr>
          <p:nvPr userDrawn="1"/>
        </p:nvPicPr>
        <p:blipFill>
          <a:blip r:embed="rId4"/>
          <a:stretch>
            <a:fillRect/>
          </a:stretch>
        </p:blipFill>
        <p:spPr>
          <a:xfrm>
            <a:off x="2859631" y="3040397"/>
            <a:ext cx="257143" cy="285714"/>
          </a:xfrm>
          <a:prstGeom prst="rect">
            <a:avLst/>
          </a:prstGeom>
        </p:spPr>
      </p:pic>
      <p:pic>
        <p:nvPicPr>
          <p:cNvPr id="46" name="Picture 29">
            <a:extLst>
              <a:ext uri="{FF2B5EF4-FFF2-40B4-BE49-F238E27FC236}">
                <a16:creationId xmlns:a16="http://schemas.microsoft.com/office/drawing/2014/main" id="{6B35B93D-CCEE-48AF-A769-8729CC05BE8A}"/>
              </a:ext>
            </a:extLst>
          </p:cNvPr>
          <p:cNvPicPr>
            <a:picLocks noChangeAspect="1"/>
          </p:cNvPicPr>
          <p:nvPr userDrawn="1"/>
        </p:nvPicPr>
        <p:blipFill>
          <a:blip r:embed="rId5"/>
          <a:stretch>
            <a:fillRect/>
          </a:stretch>
        </p:blipFill>
        <p:spPr>
          <a:xfrm>
            <a:off x="2860172" y="2317214"/>
            <a:ext cx="457143" cy="257143"/>
          </a:xfrm>
          <a:prstGeom prst="rect">
            <a:avLst/>
          </a:prstGeom>
        </p:spPr>
      </p:pic>
      <p:pic>
        <p:nvPicPr>
          <p:cNvPr id="51" name="Picture 33">
            <a:extLst>
              <a:ext uri="{FF2B5EF4-FFF2-40B4-BE49-F238E27FC236}">
                <a16:creationId xmlns:a16="http://schemas.microsoft.com/office/drawing/2014/main" id="{939F9DAB-8633-4819-950D-F5E391BF7718}"/>
              </a:ext>
            </a:extLst>
          </p:cNvPr>
          <p:cNvPicPr>
            <a:picLocks noChangeAspect="1"/>
          </p:cNvPicPr>
          <p:nvPr userDrawn="1"/>
        </p:nvPicPr>
        <p:blipFill rotWithShape="1">
          <a:blip r:embed="rId6"/>
          <a:srcRect l="3901" t="45142" r="62601" b="9046"/>
          <a:stretch/>
        </p:blipFill>
        <p:spPr>
          <a:xfrm>
            <a:off x="7254412" y="2836373"/>
            <a:ext cx="341204" cy="321707"/>
          </a:xfrm>
          <a:prstGeom prst="rect">
            <a:avLst/>
          </a:prstGeom>
        </p:spPr>
      </p:pic>
      <p:pic>
        <p:nvPicPr>
          <p:cNvPr id="55" name="Picture 16">
            <a:extLst>
              <a:ext uri="{FF2B5EF4-FFF2-40B4-BE49-F238E27FC236}">
                <a16:creationId xmlns:a16="http://schemas.microsoft.com/office/drawing/2014/main" id="{A13B127D-1BE4-4C8F-96F6-59C8D10D8F4E}"/>
              </a:ext>
            </a:extLst>
          </p:cNvPr>
          <p:cNvPicPr>
            <a:picLocks noChangeAspect="1"/>
          </p:cNvPicPr>
          <p:nvPr userDrawn="1"/>
        </p:nvPicPr>
        <p:blipFill>
          <a:blip r:embed="rId7"/>
          <a:stretch>
            <a:fillRect/>
          </a:stretch>
        </p:blipFill>
        <p:spPr>
          <a:xfrm>
            <a:off x="2866053" y="4030949"/>
            <a:ext cx="328881" cy="505501"/>
          </a:xfrm>
          <a:prstGeom prst="rect">
            <a:avLst/>
          </a:prstGeom>
        </p:spPr>
      </p:pic>
      <p:pic>
        <p:nvPicPr>
          <p:cNvPr id="56" name="Picture 20">
            <a:extLst>
              <a:ext uri="{FF2B5EF4-FFF2-40B4-BE49-F238E27FC236}">
                <a16:creationId xmlns:a16="http://schemas.microsoft.com/office/drawing/2014/main" id="{5730DD9A-26F6-4C14-AE7D-221D2B3F38DD}"/>
              </a:ext>
            </a:extLst>
          </p:cNvPr>
          <p:cNvPicPr>
            <a:picLocks noChangeAspect="1"/>
          </p:cNvPicPr>
          <p:nvPr userDrawn="1"/>
        </p:nvPicPr>
        <p:blipFill>
          <a:blip r:embed="rId8"/>
          <a:stretch>
            <a:fillRect/>
          </a:stretch>
        </p:blipFill>
        <p:spPr>
          <a:xfrm>
            <a:off x="2866053" y="5359102"/>
            <a:ext cx="538465" cy="172841"/>
          </a:xfrm>
          <a:prstGeom prst="rect">
            <a:avLst/>
          </a:prstGeom>
        </p:spPr>
      </p:pic>
      <p:pic>
        <p:nvPicPr>
          <p:cNvPr id="57" name="Picture 19">
            <a:extLst>
              <a:ext uri="{FF2B5EF4-FFF2-40B4-BE49-F238E27FC236}">
                <a16:creationId xmlns:a16="http://schemas.microsoft.com/office/drawing/2014/main" id="{E210FBD4-B8B9-4AFA-9670-2FEBAA1CF374}"/>
              </a:ext>
            </a:extLst>
          </p:cNvPr>
          <p:cNvPicPr>
            <a:picLocks noChangeAspect="1"/>
          </p:cNvPicPr>
          <p:nvPr userDrawn="1"/>
        </p:nvPicPr>
        <p:blipFill>
          <a:blip r:embed="rId9"/>
          <a:stretch>
            <a:fillRect/>
          </a:stretch>
        </p:blipFill>
        <p:spPr>
          <a:xfrm>
            <a:off x="7310433" y="3646113"/>
            <a:ext cx="313788" cy="543900"/>
          </a:xfrm>
          <a:prstGeom prst="rect">
            <a:avLst/>
          </a:prstGeom>
        </p:spPr>
      </p:pic>
      <p:sp>
        <p:nvSpPr>
          <p:cNvPr id="61" name="Text Box 4">
            <a:extLst>
              <a:ext uri="{FF2B5EF4-FFF2-40B4-BE49-F238E27FC236}">
                <a16:creationId xmlns:a16="http://schemas.microsoft.com/office/drawing/2014/main" id="{DD6A81B7-1FEE-46CF-A623-23E99CFEAFBC}"/>
              </a:ext>
            </a:extLst>
          </p:cNvPr>
          <p:cNvSpPr txBox="1">
            <a:spLocks noChangeArrowheads="1"/>
          </p:cNvSpPr>
          <p:nvPr userDrawn="1"/>
        </p:nvSpPr>
        <p:spPr bwMode="auto">
          <a:xfrm>
            <a:off x="8404676" y="1325563"/>
            <a:ext cx="2554662" cy="4431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US" sz="1600">
                <a:latin typeface="+mn-lt"/>
                <a:cs typeface="Arial" panose="020B0604020202020204" pitchFamily="34" charset="0"/>
              </a:rPr>
              <a:t>GRIDLINES</a:t>
            </a:r>
          </a:p>
          <a:p>
            <a:pPr marL="0" marR="0" lvl="0" indent="0" algn="l" defTabSz="914400" rtl="0" eaLnBrk="1" fontAlgn="auto" latinLnBrk="0" hangingPunct="1">
              <a:lnSpc>
                <a:spcPct val="100000"/>
              </a:lnSpc>
              <a:spcBef>
                <a:spcPts val="0"/>
              </a:spcBef>
              <a:spcAft>
                <a:spcPts val="600"/>
              </a:spcAft>
              <a:buClrTx/>
              <a:buSzTx/>
              <a:buFontTx/>
              <a:buNone/>
              <a:tabLst/>
              <a:defRPr/>
            </a:pPr>
            <a:r>
              <a:rPr lang="en-US" sz="900">
                <a:latin typeface="+mn-lt"/>
                <a:cs typeface="Arial" panose="020B0604020202020204" pitchFamily="34" charset="0"/>
              </a:rPr>
              <a:t>Click the View tab and set tick mark next to Guides</a:t>
            </a:r>
          </a:p>
          <a:p>
            <a:pPr marL="0" marR="0" lvl="0" indent="0" algn="l" defTabSz="914400" rtl="0" eaLnBrk="1" fontAlgn="auto" latinLnBrk="0" hangingPunct="1">
              <a:lnSpc>
                <a:spcPct val="100000"/>
              </a:lnSpc>
              <a:spcBef>
                <a:spcPts val="0"/>
              </a:spcBef>
              <a:spcAft>
                <a:spcPts val="600"/>
              </a:spcAft>
              <a:buClrTx/>
              <a:buSzTx/>
              <a:buFontTx/>
              <a:buNone/>
              <a:tabLst/>
              <a:defRPr/>
            </a:pPr>
            <a:r>
              <a:rPr lang="en-US" sz="900">
                <a:latin typeface="+mn-lt"/>
                <a:cs typeface="Arial" panose="020B0604020202020204" pitchFamily="34" charset="0"/>
              </a:rPr>
              <a:t>HINT: Alt + F9 for quick view of guides</a:t>
            </a:r>
          </a:p>
          <a:p>
            <a:pPr marL="0" marR="0" lvl="0" indent="0" algn="l" defTabSz="914400" rtl="0" eaLnBrk="1" fontAlgn="auto" latinLnBrk="0" hangingPunct="1">
              <a:lnSpc>
                <a:spcPct val="100000"/>
              </a:lnSpc>
              <a:spcBef>
                <a:spcPts val="0"/>
              </a:spcBef>
              <a:spcAft>
                <a:spcPts val="600"/>
              </a:spcAft>
              <a:buClrTx/>
              <a:buSzTx/>
              <a:buFontTx/>
              <a:buNone/>
              <a:tabLst/>
              <a:defRPr/>
            </a:pPr>
            <a:endParaRPr lang="en-US" sz="1600">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en-US" sz="1600">
                <a:latin typeface="+mn-lt"/>
                <a:cs typeface="Arial" panose="020B0604020202020204" pitchFamily="34" charset="0"/>
              </a:rPr>
              <a:t>HEADER &amp; FOOTER</a:t>
            </a:r>
          </a:p>
          <a:p>
            <a:pPr eaLnBrk="1" hangingPunct="1">
              <a:spcAft>
                <a:spcPts val="600"/>
              </a:spcAft>
              <a:defRPr/>
            </a:pPr>
            <a:r>
              <a:rPr lang="en-US" altLang="da-DK" sz="900" b="0" noProof="1">
                <a:solidFill>
                  <a:schemeClr val="tx1"/>
                </a:solidFill>
                <a:latin typeface="+mn-lt"/>
                <a:cs typeface="Arial" panose="020B0604020202020204" pitchFamily="34" charset="0"/>
              </a:rPr>
              <a:t>Do this at the very end to apply the changes on all slides</a:t>
            </a:r>
          </a:p>
          <a:p>
            <a:pPr eaLnBrk="1" hangingPunct="1">
              <a:spcAft>
                <a:spcPts val="600"/>
              </a:spcAft>
              <a:defRPr/>
            </a:pPr>
            <a:r>
              <a:rPr lang="en-US" altLang="da-DK" sz="900" b="0" noProof="1">
                <a:solidFill>
                  <a:schemeClr val="tx1"/>
                </a:solidFill>
                <a:latin typeface="+mn-lt"/>
                <a:cs typeface="Arial" panose="020B0604020202020204" pitchFamily="34" charset="0"/>
              </a:rPr>
              <a:t>Click on </a:t>
            </a:r>
            <a:r>
              <a:rPr lang="en-US" altLang="da-DK" sz="900" b="1" noProof="1">
                <a:solidFill>
                  <a:schemeClr val="tx1"/>
                </a:solidFill>
                <a:latin typeface="+mn-lt"/>
                <a:cs typeface="Arial" panose="020B0604020202020204" pitchFamily="34" charset="0"/>
              </a:rPr>
              <a:t>Header and Footer </a:t>
            </a:r>
            <a:r>
              <a:rPr lang="en-US" altLang="da-DK" sz="900" b="0" noProof="1">
                <a:solidFill>
                  <a:schemeClr val="tx1"/>
                </a:solidFill>
                <a:latin typeface="+mn-lt"/>
                <a:cs typeface="Arial" panose="020B0604020202020204" pitchFamily="34" charset="0"/>
              </a:rPr>
              <a:t>in the </a:t>
            </a:r>
            <a:r>
              <a:rPr lang="en-US" altLang="da-DK" sz="900" b="1" noProof="1">
                <a:solidFill>
                  <a:schemeClr val="tx1"/>
                </a:solidFill>
                <a:latin typeface="+mn-lt"/>
                <a:cs typeface="Arial" panose="020B0604020202020204" pitchFamily="34" charset="0"/>
              </a:rPr>
              <a:t>Insert</a:t>
            </a:r>
            <a:r>
              <a:rPr lang="en-US" altLang="da-DK" sz="900" b="0" noProof="1">
                <a:solidFill>
                  <a:schemeClr val="tx1"/>
                </a:solidFill>
                <a:latin typeface="+mn-lt"/>
                <a:cs typeface="Arial" panose="020B0604020202020204" pitchFamily="34" charset="0"/>
              </a:rPr>
              <a:t> tab (write the desired text)</a:t>
            </a:r>
          </a:p>
          <a:p>
            <a:pPr eaLnBrk="1" hangingPunct="1">
              <a:spcAft>
                <a:spcPts val="600"/>
              </a:spcAft>
              <a:defRPr/>
            </a:pPr>
            <a:r>
              <a:rPr lang="en-US" altLang="da-DK" sz="900" b="0" noProof="1">
                <a:solidFill>
                  <a:schemeClr val="tx1"/>
                </a:solidFill>
                <a:latin typeface="+mn-lt"/>
                <a:cs typeface="Arial" panose="020B0604020202020204" pitchFamily="34" charset="0"/>
              </a:rPr>
              <a:t>Click </a:t>
            </a:r>
            <a:r>
              <a:rPr lang="en-US" altLang="da-DK" sz="900" b="1" noProof="1">
                <a:solidFill>
                  <a:schemeClr val="tx1"/>
                </a:solidFill>
                <a:latin typeface="+mn-lt"/>
                <a:cs typeface="Arial" panose="020B0604020202020204" pitchFamily="34" charset="0"/>
              </a:rPr>
              <a:t>Apply to All </a:t>
            </a:r>
            <a:r>
              <a:rPr lang="en-US" altLang="da-DK" sz="900" b="0" noProof="1">
                <a:solidFill>
                  <a:schemeClr val="tx1"/>
                </a:solidFill>
                <a:latin typeface="+mn-lt"/>
                <a:cs typeface="Arial" panose="020B0604020202020204" pitchFamily="34" charset="0"/>
              </a:rPr>
              <a:t>or </a:t>
            </a:r>
            <a:r>
              <a:rPr lang="en-US" altLang="da-DK" sz="900" b="1" noProof="1">
                <a:solidFill>
                  <a:schemeClr val="tx1"/>
                </a:solidFill>
                <a:latin typeface="+mn-lt"/>
                <a:cs typeface="Arial" panose="020B0604020202020204" pitchFamily="34" charset="0"/>
              </a:rPr>
              <a:t>Apply</a:t>
            </a:r>
            <a:r>
              <a:rPr lang="en-US" altLang="da-DK" sz="900" b="0" noProof="1">
                <a:solidFill>
                  <a:schemeClr val="tx1"/>
                </a:solidFill>
                <a:latin typeface="+mn-lt"/>
                <a:cs typeface="Arial" panose="020B0604020202020204" pitchFamily="34" charset="0"/>
              </a:rPr>
              <a:t> if only used on one slide</a:t>
            </a:r>
          </a:p>
          <a:p>
            <a:pPr eaLnBrk="1" hangingPunct="1">
              <a:spcAft>
                <a:spcPts val="600"/>
              </a:spcAft>
              <a:defRPr/>
            </a:pPr>
            <a:endParaRPr lang="en-US" altLang="da-DK" sz="900" b="0" noProof="1">
              <a:solidFill>
                <a:schemeClr val="tx1"/>
              </a:solidFill>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en-US" sz="1600">
                <a:latin typeface="+mn-lt"/>
                <a:cs typeface="Arial" panose="020B0604020202020204" pitchFamily="34" charset="0"/>
              </a:rPr>
              <a:t>SLIDES &amp; SLIDE ELEMENTS</a:t>
            </a:r>
          </a:p>
          <a:p>
            <a:pPr marL="0" marR="0" lvl="0" indent="0" algn="l" defTabSz="914400" rtl="0" eaLnBrk="1" fontAlgn="auto" latinLnBrk="0" hangingPunct="1">
              <a:lnSpc>
                <a:spcPct val="100000"/>
              </a:lnSpc>
              <a:spcBef>
                <a:spcPts val="0"/>
              </a:spcBef>
              <a:spcAft>
                <a:spcPts val="600"/>
              </a:spcAft>
              <a:buClrTx/>
              <a:buSzTx/>
              <a:buFontTx/>
              <a:buNone/>
              <a:tabLst/>
              <a:defRPr/>
            </a:pPr>
            <a:r>
              <a:rPr lang="en-US" altLang="da-DK" sz="900" b="0" noProof="1">
                <a:solidFill>
                  <a:schemeClr val="tx1"/>
                </a:solidFill>
                <a:latin typeface="+mn-lt"/>
                <a:cs typeface="Arial" panose="020B0604020202020204" pitchFamily="34" charset="0"/>
              </a:rPr>
              <a:t>Insert predefined slides and elements from the Templafy button. Choose </a:t>
            </a:r>
            <a:r>
              <a:rPr lang="en-US" altLang="da-DK" sz="900" b="1" noProof="1">
                <a:solidFill>
                  <a:schemeClr val="tx1"/>
                </a:solidFill>
                <a:latin typeface="+mn-lt"/>
                <a:cs typeface="Arial" panose="020B0604020202020204" pitchFamily="34" charset="0"/>
              </a:rPr>
              <a:t>Slides</a:t>
            </a:r>
            <a:r>
              <a:rPr lang="en-US" altLang="da-DK" sz="900" b="0" noProof="1">
                <a:solidFill>
                  <a:schemeClr val="tx1"/>
                </a:solidFill>
                <a:latin typeface="+mn-lt"/>
                <a:cs typeface="Arial" panose="020B0604020202020204" pitchFamily="34" charset="0"/>
              </a:rPr>
              <a:t> and </a:t>
            </a:r>
            <a:r>
              <a:rPr lang="en-US" altLang="da-DK" sz="900" b="1" noProof="1">
                <a:solidFill>
                  <a:schemeClr val="tx1"/>
                </a:solidFill>
                <a:latin typeface="+mn-lt"/>
                <a:cs typeface="Arial" panose="020B0604020202020204" pitchFamily="34" charset="0"/>
              </a:rPr>
              <a:t>Slide elements </a:t>
            </a:r>
            <a:r>
              <a:rPr lang="en-US" altLang="da-DK" sz="900" b="0" noProof="1">
                <a:solidFill>
                  <a:schemeClr val="tx1"/>
                </a:solidFill>
                <a:latin typeface="+mn-lt"/>
                <a:cs typeface="Arial" panose="020B0604020202020204" pitchFamily="34" charset="0"/>
              </a:rPr>
              <a:t>from the dropdown menu or from the buttons in the Templafy pane on the right side of the screen</a:t>
            </a:r>
            <a:br>
              <a:rPr lang="en-US" altLang="da-DK" sz="900" b="0" noProof="1">
                <a:solidFill>
                  <a:schemeClr val="tx1"/>
                </a:solidFill>
                <a:latin typeface="+mn-lt"/>
                <a:cs typeface="Arial" panose="020B0604020202020204" pitchFamily="34" charset="0"/>
              </a:rPr>
            </a:br>
            <a:endParaRPr lang="en-US" altLang="da-DK" sz="900" b="0" noProof="1">
              <a:solidFill>
                <a:schemeClr val="tx1"/>
              </a:solidFill>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endParaRPr lang="en-US" altLang="da-DK" sz="900" b="1" noProof="1">
              <a:solidFill>
                <a:schemeClr val="tx1"/>
              </a:solidFill>
              <a:latin typeface="+mn-lt"/>
              <a:cs typeface="Arial" panose="020B0604020202020204" pitchFamily="34" charset="0"/>
            </a:endParaRPr>
          </a:p>
        </p:txBody>
      </p:sp>
      <p:sp>
        <p:nvSpPr>
          <p:cNvPr id="65" name="Fast overskrift">
            <a:extLst>
              <a:ext uri="{FF2B5EF4-FFF2-40B4-BE49-F238E27FC236}">
                <a16:creationId xmlns:a16="http://schemas.microsoft.com/office/drawing/2014/main" id="{09C05D50-8477-4113-8B72-9C373B0FF9F9}"/>
              </a:ext>
            </a:extLst>
          </p:cNvPr>
          <p:cNvSpPr txBox="1"/>
          <p:nvPr userDrawn="1"/>
        </p:nvSpPr>
        <p:spPr>
          <a:xfrm>
            <a:off x="539752" y="448713"/>
            <a:ext cx="11109321" cy="650171"/>
          </a:xfrm>
          <a:prstGeom prst="rect">
            <a:avLst/>
          </a:prstGeom>
          <a:noFill/>
        </p:spPr>
        <p:txBody>
          <a:bodyPr wrap="square" lIns="0" tIns="0" rIns="0" bIns="0" rtlCol="0" anchor="t" anchorCtr="0">
            <a:noAutofit/>
          </a:bodyPr>
          <a:lstStyle/>
          <a:p>
            <a:r>
              <a:rPr lang="en-US" sz="3200" b="0" noProof="1">
                <a:solidFill>
                  <a:schemeClr val="tx2"/>
                </a:solidFill>
                <a:latin typeface="+mj-lt"/>
                <a:cs typeface="Arial" panose="020B0604020202020204" pitchFamily="34" charset="0"/>
              </a:rPr>
              <a:t>TIPS &amp; TRICKS - YOUR USER GUIDE</a:t>
            </a:r>
          </a:p>
        </p:txBody>
      </p:sp>
      <p:pic>
        <p:nvPicPr>
          <p:cNvPr id="66" name="Picture 2" descr="C:\Users\MAV~1.SKA\AppData\Local\Temp\SNAGHTMLe48c1e.PNG">
            <a:extLst>
              <a:ext uri="{FF2B5EF4-FFF2-40B4-BE49-F238E27FC236}">
                <a16:creationId xmlns:a16="http://schemas.microsoft.com/office/drawing/2014/main" id="{DAC63350-5850-40BB-87A2-CE01481E0527}"/>
              </a:ext>
            </a:extLst>
          </p:cNvPr>
          <p:cNvPicPr>
            <a:picLocks noChangeAspect="1" noChangeArrowheads="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11266198" y="2835357"/>
            <a:ext cx="650850" cy="973828"/>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a:extLst>
              <a:ext uri="{FF2B5EF4-FFF2-40B4-BE49-F238E27FC236}">
                <a16:creationId xmlns:a16="http://schemas.microsoft.com/office/drawing/2014/main" id="{6D83AD9C-98AE-450E-B202-15860002D528}"/>
              </a:ext>
            </a:extLst>
          </p:cNvPr>
          <p:cNvPicPr>
            <a:picLocks noChangeAspect="1"/>
          </p:cNvPicPr>
          <p:nvPr userDrawn="1"/>
        </p:nvPicPr>
        <p:blipFill>
          <a:blip r:embed="rId11"/>
          <a:stretch>
            <a:fillRect/>
          </a:stretch>
        </p:blipFill>
        <p:spPr>
          <a:xfrm>
            <a:off x="2866052" y="4794561"/>
            <a:ext cx="475428" cy="176762"/>
          </a:xfrm>
          <a:prstGeom prst="rect">
            <a:avLst/>
          </a:prstGeom>
        </p:spPr>
      </p:pic>
      <p:pic>
        <p:nvPicPr>
          <p:cNvPr id="19" name="Picture 12">
            <a:extLst>
              <a:ext uri="{FF2B5EF4-FFF2-40B4-BE49-F238E27FC236}">
                <a16:creationId xmlns:a16="http://schemas.microsoft.com/office/drawing/2014/main" id="{D59A1415-DF88-48C2-BFBD-2900D34A9A2E}"/>
              </a:ext>
            </a:extLst>
          </p:cNvPr>
          <p:cNvPicPr>
            <a:picLocks noChangeAspect="1"/>
          </p:cNvPicPr>
          <p:nvPr userDrawn="1"/>
        </p:nvPicPr>
        <p:blipFill>
          <a:blip r:embed="rId12"/>
          <a:stretch>
            <a:fillRect/>
          </a:stretch>
        </p:blipFill>
        <p:spPr>
          <a:xfrm>
            <a:off x="11266198" y="1687812"/>
            <a:ext cx="378293" cy="543366"/>
          </a:xfrm>
          <a:prstGeom prst="rect">
            <a:avLst/>
          </a:prstGeom>
        </p:spPr>
      </p:pic>
      <p:sp>
        <p:nvSpPr>
          <p:cNvPr id="20" name="TextBox 19">
            <a:extLst>
              <a:ext uri="{FF2B5EF4-FFF2-40B4-BE49-F238E27FC236}">
                <a16:creationId xmlns:a16="http://schemas.microsoft.com/office/drawing/2014/main" id="{75475283-224A-4A5E-837B-37AEBD3B3B2F}"/>
              </a:ext>
            </a:extLst>
          </p:cNvPr>
          <p:cNvSpPr txBox="1"/>
          <p:nvPr userDrawn="1"/>
        </p:nvSpPr>
        <p:spPr>
          <a:xfrm>
            <a:off x="8329491" y="6476701"/>
            <a:ext cx="3837188" cy="262060"/>
          </a:xfrm>
          <a:prstGeom prst="rect">
            <a:avLst/>
          </a:prstGeom>
          <a:noFill/>
        </p:spPr>
        <p:txBody>
          <a:bodyPr wrap="square" lIns="0" tIns="0" rIns="0" bIns="0" rtlCol="0">
            <a:noAutofit/>
          </a:bodyPr>
          <a:lstStyle/>
          <a:p>
            <a:pPr algn="l"/>
            <a:r>
              <a:rPr lang="en-GB" sz="900" cap="all" baseline="0">
                <a:solidFill>
                  <a:srgbClr val="FF0000"/>
                </a:solidFill>
              </a:rPr>
              <a:t>This slide is to be deleted from the final presentation</a:t>
            </a:r>
          </a:p>
        </p:txBody>
      </p:sp>
    </p:spTree>
    <p:extLst>
      <p:ext uri="{BB962C8B-B14F-4D97-AF65-F5344CB8AC3E}">
        <p14:creationId xmlns:p14="http://schemas.microsoft.com/office/powerpoint/2010/main" val="3265371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able of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BD04DA-BB47-4750-8A44-88B15E82698A}"/>
              </a:ext>
            </a:extLst>
          </p:cNvPr>
          <p:cNvSpPr>
            <a:spLocks noGrp="1"/>
          </p:cNvSpPr>
          <p:nvPr>
            <p:ph type="ctrTitle" hasCustomPrompt="1"/>
          </p:nvPr>
        </p:nvSpPr>
        <p:spPr>
          <a:xfrm>
            <a:off x="1598907" y="1990949"/>
            <a:ext cx="8815185" cy="494203"/>
          </a:xfrm>
        </p:spPr>
        <p:txBody>
          <a:bodyPr anchor="t"/>
          <a:lstStyle>
            <a:lvl1pPr algn="l">
              <a:defRPr sz="3200" b="0">
                <a:solidFill>
                  <a:schemeClr val="tx1"/>
                </a:solidFill>
              </a:defRPr>
            </a:lvl1pPr>
          </a:lstStyle>
          <a:p>
            <a:r>
              <a:rPr lang="en-US"/>
              <a:t>Table of Contents</a:t>
            </a:r>
          </a:p>
        </p:txBody>
      </p:sp>
      <p:sp>
        <p:nvSpPr>
          <p:cNvPr id="17" name="Slide Number Placeholder 16">
            <a:extLst>
              <a:ext uri="{FF2B5EF4-FFF2-40B4-BE49-F238E27FC236}">
                <a16:creationId xmlns:a16="http://schemas.microsoft.com/office/drawing/2014/main" id="{01529F75-5663-4C03-96B5-0F1F0D69FA96}"/>
              </a:ext>
            </a:extLst>
          </p:cNvPr>
          <p:cNvSpPr>
            <a:spLocks noGrp="1"/>
          </p:cNvSpPr>
          <p:nvPr>
            <p:ph type="sldNum" sz="quarter" idx="11"/>
          </p:nvPr>
        </p:nvSpPr>
        <p:spPr/>
        <p:txBody>
          <a:bodyPr/>
          <a:lstStyle/>
          <a:p>
            <a:fld id="{C24EC536-6FE3-4540-8D85-74C58F0BF697}" type="slidenum">
              <a:rPr lang="en-US" smtClean="0"/>
              <a:pPr/>
              <a:t>‹#›</a:t>
            </a:fld>
            <a:endParaRPr lang="en-US"/>
          </a:p>
        </p:txBody>
      </p:sp>
      <p:pic>
        <p:nvPicPr>
          <p:cNvPr id="19" name="Picture 18">
            <a:extLst>
              <a:ext uri="{FF2B5EF4-FFF2-40B4-BE49-F238E27FC236}">
                <a16:creationId xmlns:a16="http://schemas.microsoft.com/office/drawing/2014/main" id="{E89B7F61-230E-4B3E-BF70-2CD676232A37}"/>
              </a:ext>
            </a:extLst>
          </p:cNvPr>
          <p:cNvPicPr>
            <a:picLocks noChangeAspect="1"/>
          </p:cNvPicPr>
          <p:nvPr userDrawn="1"/>
        </p:nvPicPr>
        <p:blipFill>
          <a:blip r:embed="rId2"/>
          <a:stretch>
            <a:fillRect/>
          </a:stretch>
        </p:blipFill>
        <p:spPr>
          <a:xfrm>
            <a:off x="9403200" y="522000"/>
            <a:ext cx="2359426" cy="674919"/>
          </a:xfrm>
          <a:prstGeom prst="rect">
            <a:avLst/>
          </a:prstGeom>
        </p:spPr>
      </p:pic>
      <p:pic>
        <p:nvPicPr>
          <p:cNvPr id="21" name="Graphic 20">
            <a:extLst>
              <a:ext uri="{FF2B5EF4-FFF2-40B4-BE49-F238E27FC236}">
                <a16:creationId xmlns:a16="http://schemas.microsoft.com/office/drawing/2014/main" id="{1998C1C1-FCA3-4919-A5E7-F00A9F4C8010}"/>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00800" y="6372000"/>
            <a:ext cx="2661221" cy="363600"/>
          </a:xfrm>
          <a:prstGeom prst="rect">
            <a:avLst/>
          </a:prstGeom>
        </p:spPr>
      </p:pic>
      <p:grpSp>
        <p:nvGrpSpPr>
          <p:cNvPr id="25" name="グループ化 39">
            <a:extLst>
              <a:ext uri="{FF2B5EF4-FFF2-40B4-BE49-F238E27FC236}">
                <a16:creationId xmlns:a16="http://schemas.microsoft.com/office/drawing/2014/main" id="{FA3F7484-7BAE-4EA2-B7C9-7CB4B37585D7}"/>
              </a:ext>
            </a:extLst>
          </p:cNvPr>
          <p:cNvGrpSpPr/>
          <p:nvPr userDrawn="1"/>
        </p:nvGrpSpPr>
        <p:grpSpPr bwMode="gray">
          <a:xfrm>
            <a:off x="0" y="2708310"/>
            <a:ext cx="12193203" cy="131544"/>
            <a:chOff x="324487" y="2057426"/>
            <a:chExt cx="8104303" cy="97488"/>
          </a:xfrm>
        </p:grpSpPr>
        <p:sp>
          <p:nvSpPr>
            <p:cNvPr id="27" name="正方形/長方形 11">
              <a:extLst>
                <a:ext uri="{FF2B5EF4-FFF2-40B4-BE49-F238E27FC236}">
                  <a16:creationId xmlns:a16="http://schemas.microsoft.com/office/drawing/2014/main" id="{AC587E33-7A2C-4448-B825-67039A0700BA}"/>
                </a:ext>
              </a:extLst>
            </p:cNvPr>
            <p:cNvSpPr>
              <a:spLocks noChangeArrowheads="1"/>
            </p:cNvSpPr>
            <p:nvPr userDrawn="1"/>
          </p:nvSpPr>
          <p:spPr bwMode="gray">
            <a:xfrm>
              <a:off x="324489" y="2057426"/>
              <a:ext cx="8104301" cy="97488"/>
            </a:xfrm>
            <a:prstGeom prst="rect">
              <a:avLst/>
            </a:prstGeom>
            <a:solidFill>
              <a:srgbClr val="7373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ltLang="ja-JP" sz="4623"/>
            </a:p>
          </p:txBody>
        </p:sp>
        <p:grpSp>
          <p:nvGrpSpPr>
            <p:cNvPr id="29" name="グループ化 16">
              <a:extLst>
                <a:ext uri="{FF2B5EF4-FFF2-40B4-BE49-F238E27FC236}">
                  <a16:creationId xmlns:a16="http://schemas.microsoft.com/office/drawing/2014/main" id="{1F030078-EE00-43F9-9D4B-C4A2F6C2791D}"/>
                </a:ext>
              </a:extLst>
            </p:cNvPr>
            <p:cNvGrpSpPr/>
            <p:nvPr/>
          </p:nvGrpSpPr>
          <p:grpSpPr bwMode="gray">
            <a:xfrm>
              <a:off x="324487" y="2057426"/>
              <a:ext cx="1945319" cy="97488"/>
              <a:chOff x="312738" y="2747963"/>
              <a:chExt cx="1976699" cy="109537"/>
            </a:xfrm>
          </p:grpSpPr>
          <p:sp>
            <p:nvSpPr>
              <p:cNvPr id="31" name="正方形/長方形 42">
                <a:extLst>
                  <a:ext uri="{FF2B5EF4-FFF2-40B4-BE49-F238E27FC236}">
                    <a16:creationId xmlns:a16="http://schemas.microsoft.com/office/drawing/2014/main" id="{893CB3F4-07DF-48C9-91C2-5DCF6D46D60C}"/>
                  </a:ext>
                </a:extLst>
              </p:cNvPr>
              <p:cNvSpPr/>
              <p:nvPr/>
            </p:nvSpPr>
            <p:spPr bwMode="gray">
              <a:xfrm>
                <a:off x="312738" y="2747963"/>
                <a:ext cx="1976699" cy="109537"/>
              </a:xfrm>
              <a:prstGeom prst="rect">
                <a:avLst/>
              </a:prstGeom>
              <a:solidFill>
                <a:srgbClr val="FF0026"/>
              </a:solidFill>
              <a:ln w="9525">
                <a:noFill/>
                <a:miter lim="800000"/>
                <a:headEnd/>
                <a:tailEnd/>
              </a:ln>
              <a:effectLst/>
            </p:spPr>
            <p:txBody>
              <a:bodyPr wrap="none" anchor="ctr"/>
              <a:lstStyle/>
              <a:p>
                <a:pPr fontAlgn="auto">
                  <a:spcBef>
                    <a:spcPts val="0"/>
                  </a:spcBef>
                  <a:spcAft>
                    <a:spcPts val="0"/>
                  </a:spcAft>
                  <a:defRPr/>
                </a:pPr>
                <a:endParaRPr kumimoji="0" lang="en-US" altLang="ja-JP" sz="2400" kern="0">
                  <a:solidFill>
                    <a:sysClr val="windowText" lastClr="000000"/>
                  </a:solidFill>
                </a:endParaRPr>
              </a:p>
            </p:txBody>
          </p:sp>
          <p:sp>
            <p:nvSpPr>
              <p:cNvPr id="33" name="正方形/長方形 43">
                <a:extLst>
                  <a:ext uri="{FF2B5EF4-FFF2-40B4-BE49-F238E27FC236}">
                    <a16:creationId xmlns:a16="http://schemas.microsoft.com/office/drawing/2014/main" id="{CA708C55-4831-4CEB-B7EB-9AC3F6C25ADB}"/>
                  </a:ext>
                </a:extLst>
              </p:cNvPr>
              <p:cNvSpPr/>
              <p:nvPr/>
            </p:nvSpPr>
            <p:spPr bwMode="gray">
              <a:xfrm>
                <a:off x="312738" y="2747963"/>
                <a:ext cx="1077094" cy="109537"/>
              </a:xfrm>
              <a:prstGeom prst="rect">
                <a:avLst/>
              </a:prstGeom>
              <a:solidFill>
                <a:srgbClr val="B3B3B3"/>
              </a:solidFill>
              <a:ln w="9525">
                <a:noFill/>
                <a:miter lim="800000"/>
                <a:headEnd/>
                <a:tailEnd/>
              </a:ln>
              <a:effectLst/>
            </p:spPr>
            <p:txBody>
              <a:bodyPr wrap="none" anchor="ctr"/>
              <a:lstStyle/>
              <a:p>
                <a:pPr algn="l" fontAlgn="auto">
                  <a:spcBef>
                    <a:spcPts val="0"/>
                  </a:spcBef>
                  <a:spcAft>
                    <a:spcPts val="0"/>
                  </a:spcAft>
                  <a:defRPr/>
                </a:pPr>
                <a:endParaRPr kumimoji="0" lang="en-US" altLang="ja-JP" sz="2400" kern="0">
                  <a:solidFill>
                    <a:sysClr val="windowText" lastClr="000000"/>
                  </a:solidFill>
                </a:endParaRPr>
              </a:p>
            </p:txBody>
          </p:sp>
        </p:grpSp>
      </p:grpSp>
      <p:sp>
        <p:nvSpPr>
          <p:cNvPr id="36" name="Text Placeholder 24">
            <a:extLst>
              <a:ext uri="{FF2B5EF4-FFF2-40B4-BE49-F238E27FC236}">
                <a16:creationId xmlns:a16="http://schemas.microsoft.com/office/drawing/2014/main" id="{7623BCA7-93D5-48F7-86F7-C24F0D39C973}"/>
              </a:ext>
            </a:extLst>
          </p:cNvPr>
          <p:cNvSpPr>
            <a:spLocks noGrp="1"/>
          </p:cNvSpPr>
          <p:nvPr>
            <p:ph type="body" sz="quarter" idx="14" hasCustomPrompt="1"/>
          </p:nvPr>
        </p:nvSpPr>
        <p:spPr>
          <a:xfrm>
            <a:off x="10020301" y="3428932"/>
            <a:ext cx="393792" cy="249236"/>
          </a:xfrm>
        </p:spPr>
        <p:txBody>
          <a:bodyPr tIns="0"/>
          <a:lstStyle>
            <a:lvl1pPr>
              <a:defRPr sz="2000" b="1">
                <a:solidFill>
                  <a:schemeClr val="tx2"/>
                </a:solidFill>
              </a:defRPr>
            </a:lvl1pPr>
          </a:lstStyle>
          <a:p>
            <a:pPr lvl="0"/>
            <a:r>
              <a:rPr lang="en-US"/>
              <a:t>02</a:t>
            </a:r>
            <a:endParaRPr lang="en-GB"/>
          </a:p>
        </p:txBody>
      </p:sp>
      <p:sp>
        <p:nvSpPr>
          <p:cNvPr id="37" name="Text Placeholder 24">
            <a:extLst>
              <a:ext uri="{FF2B5EF4-FFF2-40B4-BE49-F238E27FC236}">
                <a16:creationId xmlns:a16="http://schemas.microsoft.com/office/drawing/2014/main" id="{B786EBCC-6E6B-44EC-A776-7C73802819BD}"/>
              </a:ext>
            </a:extLst>
          </p:cNvPr>
          <p:cNvSpPr>
            <a:spLocks noGrp="1"/>
          </p:cNvSpPr>
          <p:nvPr>
            <p:ph type="body" sz="quarter" idx="15" hasCustomPrompt="1"/>
          </p:nvPr>
        </p:nvSpPr>
        <p:spPr>
          <a:xfrm>
            <a:off x="10020301" y="3829675"/>
            <a:ext cx="393792" cy="249236"/>
          </a:xfrm>
        </p:spPr>
        <p:txBody>
          <a:bodyPr tIns="0"/>
          <a:lstStyle>
            <a:lvl1pPr>
              <a:defRPr sz="2000" b="1">
                <a:solidFill>
                  <a:schemeClr val="tx2"/>
                </a:solidFill>
              </a:defRPr>
            </a:lvl1pPr>
          </a:lstStyle>
          <a:p>
            <a:pPr lvl="0"/>
            <a:r>
              <a:rPr lang="en-US"/>
              <a:t>03</a:t>
            </a:r>
            <a:endParaRPr lang="en-GB"/>
          </a:p>
        </p:txBody>
      </p:sp>
      <p:sp>
        <p:nvSpPr>
          <p:cNvPr id="38" name="Text Placeholder 24">
            <a:extLst>
              <a:ext uri="{FF2B5EF4-FFF2-40B4-BE49-F238E27FC236}">
                <a16:creationId xmlns:a16="http://schemas.microsoft.com/office/drawing/2014/main" id="{CA5C2C1F-DA5D-4DE6-ACFA-7A0596004196}"/>
              </a:ext>
            </a:extLst>
          </p:cNvPr>
          <p:cNvSpPr>
            <a:spLocks noGrp="1"/>
          </p:cNvSpPr>
          <p:nvPr>
            <p:ph type="body" sz="quarter" idx="16" hasCustomPrompt="1"/>
          </p:nvPr>
        </p:nvSpPr>
        <p:spPr>
          <a:xfrm>
            <a:off x="10020301" y="4230418"/>
            <a:ext cx="393792" cy="249236"/>
          </a:xfrm>
        </p:spPr>
        <p:txBody>
          <a:bodyPr tIns="0"/>
          <a:lstStyle>
            <a:lvl1pPr>
              <a:defRPr sz="2000" b="1">
                <a:solidFill>
                  <a:schemeClr val="tx2"/>
                </a:solidFill>
              </a:defRPr>
            </a:lvl1pPr>
          </a:lstStyle>
          <a:p>
            <a:pPr lvl="0"/>
            <a:r>
              <a:rPr lang="en-US"/>
              <a:t>04</a:t>
            </a:r>
            <a:endParaRPr lang="en-GB"/>
          </a:p>
        </p:txBody>
      </p:sp>
      <p:sp>
        <p:nvSpPr>
          <p:cNvPr id="39" name="Text Placeholder 24">
            <a:extLst>
              <a:ext uri="{FF2B5EF4-FFF2-40B4-BE49-F238E27FC236}">
                <a16:creationId xmlns:a16="http://schemas.microsoft.com/office/drawing/2014/main" id="{C973E25B-071F-4386-B562-B5B6B9064926}"/>
              </a:ext>
            </a:extLst>
          </p:cNvPr>
          <p:cNvSpPr>
            <a:spLocks noGrp="1"/>
          </p:cNvSpPr>
          <p:nvPr>
            <p:ph type="body" sz="quarter" idx="17" hasCustomPrompt="1"/>
          </p:nvPr>
        </p:nvSpPr>
        <p:spPr>
          <a:xfrm>
            <a:off x="10020301" y="4631161"/>
            <a:ext cx="393792" cy="249236"/>
          </a:xfrm>
        </p:spPr>
        <p:txBody>
          <a:bodyPr tIns="0"/>
          <a:lstStyle>
            <a:lvl1pPr>
              <a:defRPr sz="2000" b="1">
                <a:solidFill>
                  <a:schemeClr val="tx2"/>
                </a:solidFill>
              </a:defRPr>
            </a:lvl1pPr>
          </a:lstStyle>
          <a:p>
            <a:pPr lvl="0"/>
            <a:r>
              <a:rPr lang="en-US"/>
              <a:t>05</a:t>
            </a:r>
            <a:endParaRPr lang="en-GB"/>
          </a:p>
        </p:txBody>
      </p:sp>
      <p:sp>
        <p:nvSpPr>
          <p:cNvPr id="40" name="Text Placeholder 24">
            <a:extLst>
              <a:ext uri="{FF2B5EF4-FFF2-40B4-BE49-F238E27FC236}">
                <a16:creationId xmlns:a16="http://schemas.microsoft.com/office/drawing/2014/main" id="{2D638F59-4781-4E34-8DB1-DF957E2A1BB9}"/>
              </a:ext>
            </a:extLst>
          </p:cNvPr>
          <p:cNvSpPr>
            <a:spLocks noGrp="1"/>
          </p:cNvSpPr>
          <p:nvPr>
            <p:ph type="body" sz="quarter" idx="18" hasCustomPrompt="1"/>
          </p:nvPr>
        </p:nvSpPr>
        <p:spPr>
          <a:xfrm>
            <a:off x="10020301" y="5031904"/>
            <a:ext cx="393792" cy="249236"/>
          </a:xfrm>
        </p:spPr>
        <p:txBody>
          <a:bodyPr tIns="0"/>
          <a:lstStyle>
            <a:lvl1pPr>
              <a:defRPr sz="2000" b="1">
                <a:solidFill>
                  <a:schemeClr val="tx2"/>
                </a:solidFill>
              </a:defRPr>
            </a:lvl1pPr>
          </a:lstStyle>
          <a:p>
            <a:pPr lvl="0"/>
            <a:r>
              <a:rPr lang="en-US"/>
              <a:t>06</a:t>
            </a:r>
            <a:endParaRPr lang="en-GB"/>
          </a:p>
        </p:txBody>
      </p:sp>
      <p:sp>
        <p:nvSpPr>
          <p:cNvPr id="41" name="Text Placeholder 24">
            <a:extLst>
              <a:ext uri="{FF2B5EF4-FFF2-40B4-BE49-F238E27FC236}">
                <a16:creationId xmlns:a16="http://schemas.microsoft.com/office/drawing/2014/main" id="{A7BB4135-8458-40E3-BA87-C75B803AE088}"/>
              </a:ext>
            </a:extLst>
          </p:cNvPr>
          <p:cNvSpPr>
            <a:spLocks noGrp="1"/>
          </p:cNvSpPr>
          <p:nvPr>
            <p:ph type="body" sz="quarter" idx="19" hasCustomPrompt="1"/>
          </p:nvPr>
        </p:nvSpPr>
        <p:spPr>
          <a:xfrm>
            <a:off x="10020301" y="5432647"/>
            <a:ext cx="393792" cy="249236"/>
          </a:xfrm>
        </p:spPr>
        <p:txBody>
          <a:bodyPr tIns="0"/>
          <a:lstStyle>
            <a:lvl1pPr>
              <a:defRPr sz="2000" b="1">
                <a:solidFill>
                  <a:schemeClr val="tx2"/>
                </a:solidFill>
              </a:defRPr>
            </a:lvl1pPr>
          </a:lstStyle>
          <a:p>
            <a:pPr lvl="0"/>
            <a:r>
              <a:rPr lang="en-US"/>
              <a:t>07</a:t>
            </a:r>
            <a:endParaRPr lang="en-GB"/>
          </a:p>
        </p:txBody>
      </p:sp>
      <p:sp>
        <p:nvSpPr>
          <p:cNvPr id="42" name="Subtitle 2">
            <a:extLst>
              <a:ext uri="{FF2B5EF4-FFF2-40B4-BE49-F238E27FC236}">
                <a16:creationId xmlns:a16="http://schemas.microsoft.com/office/drawing/2014/main" id="{C6210C71-78ED-415C-9DC8-AC3CA995C90A}"/>
              </a:ext>
            </a:extLst>
          </p:cNvPr>
          <p:cNvSpPr>
            <a:spLocks noGrp="1"/>
          </p:cNvSpPr>
          <p:nvPr>
            <p:ph type="subTitle" idx="1" hasCustomPrompt="1"/>
          </p:nvPr>
        </p:nvSpPr>
        <p:spPr>
          <a:xfrm>
            <a:off x="1598908" y="3062693"/>
            <a:ext cx="8203776" cy="3019932"/>
          </a:xfrm>
        </p:spPr>
        <p:txBody>
          <a:bodyPr tIns="0"/>
          <a:lstStyle>
            <a:lvl1pPr marL="457200" marR="0" indent="-457200" algn="l" defTabSz="914400" rtl="0" eaLnBrk="1" fontAlgn="auto" latinLnBrk="0" hangingPunct="1">
              <a:lnSpc>
                <a:spcPct val="90000"/>
              </a:lnSpc>
              <a:spcBef>
                <a:spcPts val="1000"/>
              </a:spcBef>
              <a:spcAft>
                <a:spcPts val="0"/>
              </a:spcAft>
              <a:buClrTx/>
              <a:buSzTx/>
              <a:buFont typeface="+mj-lt"/>
              <a:buAutoNum type="arabicPeriod"/>
              <a:tabLst/>
              <a:defRPr sz="2000" b="0">
                <a:solidFill>
                  <a:schemeClr val="tx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text</a:t>
            </a:r>
          </a:p>
          <a:p>
            <a:r>
              <a:rPr lang="en-US"/>
              <a:t>Sample text</a:t>
            </a:r>
          </a:p>
          <a:p>
            <a:r>
              <a:rPr lang="en-US"/>
              <a:t>Sample text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a:t>Sample text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a:t>Sample text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a:t>Sample text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a:t>Sample text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a:t>Sample text</a:t>
            </a:r>
          </a:p>
          <a:p>
            <a:endParaRPr lang="en-US"/>
          </a:p>
          <a:p>
            <a:endParaRPr lang="en-US"/>
          </a:p>
          <a:p>
            <a:endParaRPr lang="en-US"/>
          </a:p>
        </p:txBody>
      </p:sp>
      <p:sp>
        <p:nvSpPr>
          <p:cNvPr id="43" name="Text Placeholder 24">
            <a:extLst>
              <a:ext uri="{FF2B5EF4-FFF2-40B4-BE49-F238E27FC236}">
                <a16:creationId xmlns:a16="http://schemas.microsoft.com/office/drawing/2014/main" id="{58A61B6F-B3BC-4A8D-BD08-5DFDF0468F62}"/>
              </a:ext>
            </a:extLst>
          </p:cNvPr>
          <p:cNvSpPr>
            <a:spLocks noGrp="1"/>
          </p:cNvSpPr>
          <p:nvPr>
            <p:ph type="body" sz="quarter" idx="13" hasCustomPrompt="1"/>
          </p:nvPr>
        </p:nvSpPr>
        <p:spPr>
          <a:xfrm>
            <a:off x="10020301" y="3028189"/>
            <a:ext cx="393792" cy="249236"/>
          </a:xfrm>
        </p:spPr>
        <p:txBody>
          <a:bodyPr tIns="0"/>
          <a:lstStyle>
            <a:lvl1pPr>
              <a:defRPr sz="2000" b="1">
                <a:solidFill>
                  <a:schemeClr val="tx2"/>
                </a:solidFill>
              </a:defRPr>
            </a:lvl1pPr>
          </a:lstStyle>
          <a:p>
            <a:pPr lvl="0"/>
            <a:r>
              <a:rPr lang="en-US"/>
              <a:t>01</a:t>
            </a:r>
            <a:endParaRPr lang="en-GB"/>
          </a:p>
        </p:txBody>
      </p:sp>
      <p:sp>
        <p:nvSpPr>
          <p:cNvPr id="44" name="Text Placeholder 24">
            <a:extLst>
              <a:ext uri="{FF2B5EF4-FFF2-40B4-BE49-F238E27FC236}">
                <a16:creationId xmlns:a16="http://schemas.microsoft.com/office/drawing/2014/main" id="{0D99E737-3EEB-47CC-BAB0-AE54FFE8D231}"/>
              </a:ext>
            </a:extLst>
          </p:cNvPr>
          <p:cNvSpPr>
            <a:spLocks noGrp="1"/>
          </p:cNvSpPr>
          <p:nvPr>
            <p:ph type="body" sz="quarter" idx="21" hasCustomPrompt="1"/>
          </p:nvPr>
        </p:nvSpPr>
        <p:spPr>
          <a:xfrm>
            <a:off x="10020301" y="5833389"/>
            <a:ext cx="393792" cy="249236"/>
          </a:xfrm>
        </p:spPr>
        <p:txBody>
          <a:bodyPr tIns="0"/>
          <a:lstStyle>
            <a:lvl1pPr>
              <a:defRPr sz="2000" b="1">
                <a:solidFill>
                  <a:schemeClr val="tx2"/>
                </a:solidFill>
              </a:defRPr>
            </a:lvl1pPr>
          </a:lstStyle>
          <a:p>
            <a:pPr lvl="0"/>
            <a:r>
              <a:rPr lang="en-US"/>
              <a:t>08</a:t>
            </a:r>
            <a:endParaRPr lang="en-GB"/>
          </a:p>
        </p:txBody>
      </p:sp>
      <p:sp>
        <p:nvSpPr>
          <p:cNvPr id="22" name="text" descr="{&#10; &quot;SkabelonDesign&quot;: {&#10; &quot;textualValue&quot;: &quot;&lt;key1/&gt;&quot;,&#10; &quot;bindingCollection&quot;: {&#10; &quot;key1&quot;: {&quot;SkabelonDesign&quot;:{&quot;type&quot;:&quot;Text&quot;,&quot;binding&quot;:&quot;Copyright&quot;}}&#10; }&#10; }&#10;}">
            <a:extLst>
              <a:ext uri="{FF2B5EF4-FFF2-40B4-BE49-F238E27FC236}">
                <a16:creationId xmlns:a16="http://schemas.microsoft.com/office/drawing/2014/main" id="{80C60511-8432-4230-A45D-38C56C7FACB3}"/>
              </a:ext>
            </a:extLst>
          </p:cNvPr>
          <p:cNvSpPr txBox="1"/>
          <p:nvPr userDrawn="1"/>
        </p:nvSpPr>
        <p:spPr bwMode="gray">
          <a:xfrm>
            <a:off x="777600" y="6543351"/>
            <a:ext cx="2433600" cy="169200"/>
          </a:xfrm>
          <a:prstGeom prst="rect">
            <a:avLst/>
          </a:prstGeom>
          <a:noFill/>
          <a:ln>
            <a:noFill/>
          </a:ln>
        </p:spPr>
        <p:txBody>
          <a:bodyPr wrap="square" lIns="0" tIns="0" rIns="0" bIns="0" rtlCol="0" anchor="ctr">
            <a:noAutofit/>
          </a:bodyPr>
          <a:lstStyle/>
          <a:p>
            <a:pPr marL="0" marR="0" lvl="0" indent="0" algn="l" defTabSz="914491" rtl="0" eaLnBrk="1" fontAlgn="auto" latinLnBrk="0" hangingPunct="1">
              <a:lnSpc>
                <a:spcPct val="100000"/>
              </a:lnSpc>
              <a:spcBef>
                <a:spcPts val="600"/>
              </a:spcBef>
              <a:spcAft>
                <a:spcPts val="0"/>
              </a:spcAft>
              <a:buClrTx/>
              <a:buSzTx/>
              <a:buFont typeface="Arial" panose="020B0604020202020204" pitchFamily="34" charset="0"/>
              <a:buNone/>
              <a:tabLst/>
              <a:defRPr/>
            </a:pPr>
            <a:r>
              <a:rPr kumimoji="0" lang="en-US" sz="900" b="0" i="0" u="none" strike="noStrike" kern="1200" cap="none" spc="-10" normalizeH="0" baseline="0" noProof="0">
                <a:ln>
                  <a:noFill/>
                </a:ln>
                <a:solidFill>
                  <a:schemeClr val="tx1"/>
                </a:solidFill>
                <a:effectLst/>
                <a:uLnTx/>
                <a:uFillTx/>
                <a:latin typeface="+mn-lt"/>
                <a:ea typeface="+mn-ea"/>
                <a:cs typeface="+mn-cs"/>
              </a:rPr>
              <a:t>© 2024 Hitachi Energy. All rights reserved.</a:t>
            </a:r>
            <a:endParaRPr kumimoji="0" lang="en-GB" sz="900" b="0" i="0" u="none" strike="noStrike" kern="1200" cap="none" spc="-10" normalizeH="0" baseline="0" noProof="0">
              <a:ln>
                <a:noFill/>
              </a:ln>
              <a:solidFill>
                <a:schemeClr val="tx1"/>
              </a:solidFill>
              <a:effectLst/>
              <a:uLnTx/>
              <a:uFillTx/>
              <a:latin typeface="+mn-lt"/>
              <a:ea typeface="+mn-ea"/>
              <a:cs typeface="+mn-cs"/>
            </a:endParaRPr>
          </a:p>
        </p:txBody>
      </p:sp>
      <p:sp>
        <p:nvSpPr>
          <p:cNvPr id="24" name="text" descr="{&#10; &quot;SkabelonDesign&quot;: {&#10; &quot;textualValue&quot;: &quot;&lt;key1/&gt;&quot;,&#10; &quot;bindingCollection&quot;: {&#10; &quot;key1&quot;: {&quot;SkabelonDesign&quot;:{&quot;type&quot;:&quot;Text&quot;,&quot;binding&quot;:&quot;SecurityLevel&quot;}}&#10; }&#10; }&#10;}">
            <a:extLst>
              <a:ext uri="{FF2B5EF4-FFF2-40B4-BE49-F238E27FC236}">
                <a16:creationId xmlns:a16="http://schemas.microsoft.com/office/drawing/2014/main" id="{38A0AA6D-DD8B-4E42-862C-7DF76A83992C}"/>
              </a:ext>
            </a:extLst>
          </p:cNvPr>
          <p:cNvSpPr txBox="1"/>
          <p:nvPr userDrawn="1"/>
        </p:nvSpPr>
        <p:spPr bwMode="gray">
          <a:xfrm>
            <a:off x="777600" y="6411600"/>
            <a:ext cx="2433600" cy="169200"/>
          </a:xfrm>
          <a:prstGeom prst="rect">
            <a:avLst/>
          </a:prstGeom>
          <a:noFill/>
          <a:ln>
            <a:noFill/>
          </a:ln>
        </p:spPr>
        <p:txBody>
          <a:bodyPr wrap="square" lIns="0" tIns="0" rIns="0" bIns="0" rtlCol="0" anchor="ctr">
            <a:noAutofit/>
          </a:bodyPr>
          <a:lstStyle/>
          <a:p>
            <a:pPr marL="0" marR="0" lvl="0" indent="0" algn="l" defTabSz="914491" rtl="0" eaLnBrk="1" fontAlgn="auto" latinLnBrk="0" hangingPunct="1">
              <a:lnSpc>
                <a:spcPct val="100000"/>
              </a:lnSpc>
              <a:spcBef>
                <a:spcPts val="600"/>
              </a:spcBef>
              <a:spcAft>
                <a:spcPts val="0"/>
              </a:spcAft>
              <a:buClrTx/>
              <a:buSzTx/>
              <a:buFont typeface="Arial" panose="020B0604020202020204" pitchFamily="34" charset="0"/>
              <a:buNone/>
              <a:tabLst/>
              <a:defRPr/>
            </a:pPr>
            <a:r>
              <a:rPr kumimoji="0" lang="pl-PL" sz="900" b="0" i="0" u="none" strike="noStrike" kern="1200" cap="none" spc="-10" normalizeH="0" baseline="0" noProof="0">
                <a:ln>
                  <a:noFill/>
                </a:ln>
                <a:solidFill>
                  <a:schemeClr val="tx1"/>
                </a:solidFill>
                <a:effectLst/>
                <a:uLnTx/>
                <a:uFillTx/>
                <a:latin typeface="+mn-lt"/>
                <a:ea typeface="+mn-ea"/>
                <a:cs typeface="+mn-cs"/>
              </a:rPr>
              <a:t>Internal</a:t>
            </a:r>
            <a:endParaRPr kumimoji="0" lang="en-GB" sz="900" b="0" i="0" u="none" strike="noStrike" kern="1200" cap="none" spc="-10" normalizeH="0" baseline="0" noProof="0">
              <a:ln>
                <a:noFill/>
              </a:ln>
              <a:solidFill>
                <a:schemeClr val="tx1"/>
              </a:solidFill>
              <a:effectLst/>
              <a:uLnTx/>
              <a:uFillTx/>
              <a:latin typeface="+mn-lt"/>
              <a:ea typeface="+mn-ea"/>
              <a:cs typeface="+mn-cs"/>
            </a:endParaRPr>
          </a:p>
        </p:txBody>
      </p:sp>
      <p:sp>
        <p:nvSpPr>
          <p:cNvPr id="26" name="Footer Placeholder 3">
            <a:extLst>
              <a:ext uri="{FF2B5EF4-FFF2-40B4-BE49-F238E27FC236}">
                <a16:creationId xmlns:a16="http://schemas.microsoft.com/office/drawing/2014/main" id="{2515BDA8-4677-4B37-BDE2-18E362D22D5A}"/>
              </a:ext>
            </a:extLst>
          </p:cNvPr>
          <p:cNvSpPr>
            <a:spLocks noGrp="1"/>
          </p:cNvSpPr>
          <p:nvPr>
            <p:ph type="ftr" sz="quarter" idx="12"/>
          </p:nvPr>
        </p:nvSpPr>
        <p:spPr>
          <a:xfrm>
            <a:off x="3416400" y="6433200"/>
            <a:ext cx="5040000" cy="255600"/>
          </a:xfrm>
          <a:prstGeom prst="rect">
            <a:avLst/>
          </a:prstGeom>
        </p:spPr>
        <p:txBody>
          <a:bodyPr/>
          <a:lstStyle/>
          <a:p>
            <a:endParaRPr lang="en-US"/>
          </a:p>
        </p:txBody>
      </p:sp>
    </p:spTree>
    <p:extLst>
      <p:ext uri="{BB962C8B-B14F-4D97-AF65-F5344CB8AC3E}">
        <p14:creationId xmlns:p14="http://schemas.microsoft.com/office/powerpoint/2010/main" val="41532894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User guide - copy/paste">
    <p:spTree>
      <p:nvGrpSpPr>
        <p:cNvPr id="1" name=""/>
        <p:cNvGrpSpPr/>
        <p:nvPr/>
      </p:nvGrpSpPr>
      <p:grpSpPr>
        <a:xfrm>
          <a:off x="0" y="0"/>
          <a:ext cx="0" cy="0"/>
          <a:chOff x="0" y="0"/>
          <a:chExt cx="0" cy="0"/>
        </a:xfrm>
      </p:grpSpPr>
      <p:sp>
        <p:nvSpPr>
          <p:cNvPr id="65" name="Fast overskrift">
            <a:extLst>
              <a:ext uri="{FF2B5EF4-FFF2-40B4-BE49-F238E27FC236}">
                <a16:creationId xmlns:a16="http://schemas.microsoft.com/office/drawing/2014/main" id="{09C05D50-8477-4113-8B72-9C373B0FF9F9}"/>
              </a:ext>
            </a:extLst>
          </p:cNvPr>
          <p:cNvSpPr txBox="1"/>
          <p:nvPr userDrawn="1"/>
        </p:nvSpPr>
        <p:spPr>
          <a:xfrm>
            <a:off x="539752" y="448713"/>
            <a:ext cx="11109321" cy="927650"/>
          </a:xfrm>
          <a:prstGeom prst="rect">
            <a:avLst/>
          </a:prstGeom>
          <a:noFill/>
        </p:spPr>
        <p:txBody>
          <a:bodyPr wrap="square" lIns="0" tIns="0" rIns="0" bIns="0" rtlCol="0" anchor="t" anchorCtr="0">
            <a:no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US" altLang="da-DK" sz="2400" b="0" cap="all" baseline="0" noProof="1">
                <a:solidFill>
                  <a:schemeClr val="tx2"/>
                </a:solidFill>
                <a:latin typeface="+mn-lt"/>
                <a:cs typeface="Arial" panose="020B0604020202020204" pitchFamily="34" charset="0"/>
              </a:rPr>
              <a:t>Copying and pasting slides from old dual brand template</a:t>
            </a:r>
          </a:p>
        </p:txBody>
      </p:sp>
      <p:sp>
        <p:nvSpPr>
          <p:cNvPr id="72" name="TextBox 71">
            <a:extLst>
              <a:ext uri="{FF2B5EF4-FFF2-40B4-BE49-F238E27FC236}">
                <a16:creationId xmlns:a16="http://schemas.microsoft.com/office/drawing/2014/main" id="{8F0B4C4F-D11C-4E6B-8FAE-F70412ED2D1A}"/>
              </a:ext>
            </a:extLst>
          </p:cNvPr>
          <p:cNvSpPr txBox="1"/>
          <p:nvPr userDrawn="1"/>
        </p:nvSpPr>
        <p:spPr>
          <a:xfrm>
            <a:off x="539753" y="2468826"/>
            <a:ext cx="4646080" cy="1661993"/>
          </a:xfrm>
          <a:prstGeom prst="rect">
            <a:avLst/>
          </a:prstGeom>
          <a:noFill/>
        </p:spPr>
        <p:txBody>
          <a:bodyPr wrap="square" lIns="0" tIns="0" rIns="0" bIns="0">
            <a:spAutoFit/>
          </a:bodyPr>
          <a:lstStyle/>
          <a:p>
            <a:r>
              <a:rPr lang="en-US" sz="1200" b="1"/>
              <a:t>2.</a:t>
            </a:r>
            <a:r>
              <a:rPr lang="en-US" sz="1200"/>
              <a:t> </a:t>
            </a:r>
            <a:r>
              <a:rPr lang="en-US" sz="1200" b="1"/>
              <a:t>Copy slides:</a:t>
            </a:r>
            <a:br>
              <a:rPr lang="en-US" sz="1200"/>
            </a:br>
            <a:r>
              <a:rPr lang="en-US" sz="1200"/>
              <a:t>Mark the slides you want to copy, right-click and choose Copy – or simply press </a:t>
            </a:r>
            <a:r>
              <a:rPr lang="en-US" sz="1200" b="1"/>
              <a:t>Ctrl+C</a:t>
            </a:r>
            <a:r>
              <a:rPr lang="en-US" sz="1200"/>
              <a:t>.</a:t>
            </a:r>
          </a:p>
          <a:p>
            <a:r>
              <a:rPr lang="en-US" sz="1200"/>
              <a:t>Place the curser where you want to paste your slides in the new presentation, right-click and choose </a:t>
            </a:r>
            <a:r>
              <a:rPr lang="en-US" sz="1200" b="1"/>
              <a:t>Use destination theme (H)</a:t>
            </a:r>
            <a:r>
              <a:rPr lang="en-US" sz="1200"/>
              <a:t>.</a:t>
            </a:r>
          </a:p>
          <a:p>
            <a:endParaRPr lang="en-US" sz="1200"/>
          </a:p>
          <a:p>
            <a:r>
              <a:rPr lang="en-US" sz="1200"/>
              <a:t>Using Keep Source Formatting (K) will leave the copied slides as they were. This can be used if the presentation is non-Hitachi Energy branded.</a:t>
            </a:r>
          </a:p>
        </p:txBody>
      </p:sp>
      <p:grpSp>
        <p:nvGrpSpPr>
          <p:cNvPr id="77" name="Group 76">
            <a:extLst>
              <a:ext uri="{FF2B5EF4-FFF2-40B4-BE49-F238E27FC236}">
                <a16:creationId xmlns:a16="http://schemas.microsoft.com/office/drawing/2014/main" id="{0F3BEB6B-901B-41BC-83C6-ABA4DE2ED244}"/>
              </a:ext>
            </a:extLst>
          </p:cNvPr>
          <p:cNvGrpSpPr/>
          <p:nvPr userDrawn="1"/>
        </p:nvGrpSpPr>
        <p:grpSpPr>
          <a:xfrm>
            <a:off x="5519301" y="2377562"/>
            <a:ext cx="920748" cy="906583"/>
            <a:chOff x="633081" y="2913045"/>
            <a:chExt cx="1238250" cy="1219200"/>
          </a:xfrm>
        </p:grpSpPr>
        <p:pic>
          <p:nvPicPr>
            <p:cNvPr id="78" name="Picture 77">
              <a:extLst>
                <a:ext uri="{FF2B5EF4-FFF2-40B4-BE49-F238E27FC236}">
                  <a16:creationId xmlns:a16="http://schemas.microsoft.com/office/drawing/2014/main" id="{6EF58DE3-B4D2-4969-8A9A-23638E15BE8B}"/>
                </a:ext>
              </a:extLst>
            </p:cNvPr>
            <p:cNvPicPr>
              <a:picLocks noChangeAspect="1"/>
            </p:cNvPicPr>
            <p:nvPr/>
          </p:nvPicPr>
          <p:blipFill>
            <a:blip r:embed="rId2"/>
            <a:stretch>
              <a:fillRect/>
            </a:stretch>
          </p:blipFill>
          <p:spPr>
            <a:xfrm>
              <a:off x="633081" y="2913045"/>
              <a:ext cx="1238250" cy="1219200"/>
            </a:xfrm>
            <a:prstGeom prst="rect">
              <a:avLst/>
            </a:prstGeom>
            <a:noFill/>
            <a:ln w="12700">
              <a:solidFill>
                <a:schemeClr val="accent6"/>
              </a:solidFill>
            </a:ln>
          </p:spPr>
        </p:pic>
        <p:sp>
          <p:nvSpPr>
            <p:cNvPr id="79" name="Rectangle 78">
              <a:extLst>
                <a:ext uri="{FF2B5EF4-FFF2-40B4-BE49-F238E27FC236}">
                  <a16:creationId xmlns:a16="http://schemas.microsoft.com/office/drawing/2014/main" id="{D52F5083-D4A6-41A5-B3C4-185E1D0CB792}"/>
                </a:ext>
              </a:extLst>
            </p:cNvPr>
            <p:cNvSpPr/>
            <p:nvPr/>
          </p:nvSpPr>
          <p:spPr>
            <a:xfrm>
              <a:off x="970757" y="3231356"/>
              <a:ext cx="304800" cy="304800"/>
            </a:xfrm>
            <a:prstGeom prst="rect">
              <a:avLst/>
            </a:prstGeom>
            <a:no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GB" sz="1600" err="1">
                <a:solidFill>
                  <a:schemeClr val="tx1"/>
                </a:solidFill>
              </a:endParaRPr>
            </a:p>
          </p:txBody>
        </p:sp>
      </p:grpSp>
      <p:grpSp>
        <p:nvGrpSpPr>
          <p:cNvPr id="11" name="Group 10">
            <a:extLst>
              <a:ext uri="{FF2B5EF4-FFF2-40B4-BE49-F238E27FC236}">
                <a16:creationId xmlns:a16="http://schemas.microsoft.com/office/drawing/2014/main" id="{BEB66E97-974B-4BDE-BDEB-5A270325CDC3}"/>
              </a:ext>
            </a:extLst>
          </p:cNvPr>
          <p:cNvGrpSpPr/>
          <p:nvPr userDrawn="1"/>
        </p:nvGrpSpPr>
        <p:grpSpPr>
          <a:xfrm>
            <a:off x="5519301" y="3429932"/>
            <a:ext cx="830227" cy="931145"/>
            <a:chOff x="2144307" y="3106091"/>
            <a:chExt cx="1365906" cy="1531938"/>
          </a:xfrm>
        </p:grpSpPr>
        <p:pic>
          <p:nvPicPr>
            <p:cNvPr id="80" name="Picture 79">
              <a:extLst>
                <a:ext uri="{FF2B5EF4-FFF2-40B4-BE49-F238E27FC236}">
                  <a16:creationId xmlns:a16="http://schemas.microsoft.com/office/drawing/2014/main" id="{6A18EC7C-FE1B-47A0-A290-B7A6F6B9DE1F}"/>
                </a:ext>
              </a:extLst>
            </p:cNvPr>
            <p:cNvPicPr>
              <a:picLocks noChangeAspect="1"/>
            </p:cNvPicPr>
            <p:nvPr userDrawn="1"/>
          </p:nvPicPr>
          <p:blipFill rotWithShape="1">
            <a:blip r:embed="rId3"/>
            <a:srcRect r="1619"/>
            <a:stretch/>
          </p:blipFill>
          <p:spPr>
            <a:xfrm>
              <a:off x="2144592" y="3106091"/>
              <a:ext cx="1365621" cy="1531938"/>
            </a:xfrm>
            <a:prstGeom prst="rect">
              <a:avLst/>
            </a:prstGeom>
          </p:spPr>
        </p:pic>
        <p:sp>
          <p:nvSpPr>
            <p:cNvPr id="81" name="Freeform: Shape 80">
              <a:extLst>
                <a:ext uri="{FF2B5EF4-FFF2-40B4-BE49-F238E27FC236}">
                  <a16:creationId xmlns:a16="http://schemas.microsoft.com/office/drawing/2014/main" id="{EAEA406E-7EC0-4F67-9FBF-9EF491DEB94F}"/>
                </a:ext>
              </a:extLst>
            </p:cNvPr>
            <p:cNvSpPr/>
            <p:nvPr userDrawn="1"/>
          </p:nvSpPr>
          <p:spPr>
            <a:xfrm>
              <a:off x="2144307" y="3106091"/>
              <a:ext cx="1363526" cy="1531938"/>
            </a:xfrm>
            <a:custGeom>
              <a:avLst/>
              <a:gdLst>
                <a:gd name="connsiteX0" fmla="*/ 710214 w 1504203"/>
                <a:gd name="connsiteY0" fmla="*/ 682764 h 1630297"/>
                <a:gd name="connsiteX1" fmla="*/ 710214 w 1504203"/>
                <a:gd name="connsiteY1" fmla="*/ 1442137 h 1630297"/>
                <a:gd name="connsiteX2" fmla="*/ 1477504 w 1504203"/>
                <a:gd name="connsiteY2" fmla="*/ 1442137 h 1630297"/>
                <a:gd name="connsiteX3" fmla="*/ 1477504 w 1504203"/>
                <a:gd name="connsiteY3" fmla="*/ 682764 h 1630297"/>
                <a:gd name="connsiteX4" fmla="*/ 0 w 1504203"/>
                <a:gd name="connsiteY4" fmla="*/ 0 h 1630297"/>
                <a:gd name="connsiteX5" fmla="*/ 1504203 w 1504203"/>
                <a:gd name="connsiteY5" fmla="*/ 0 h 1630297"/>
                <a:gd name="connsiteX6" fmla="*/ 1504203 w 1504203"/>
                <a:gd name="connsiteY6" fmla="*/ 1630297 h 1630297"/>
                <a:gd name="connsiteX7" fmla="*/ 0 w 1504203"/>
                <a:gd name="connsiteY7" fmla="*/ 1630297 h 1630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4203" h="1630297">
                  <a:moveTo>
                    <a:pt x="710214" y="682764"/>
                  </a:moveTo>
                  <a:lnTo>
                    <a:pt x="710214" y="1442137"/>
                  </a:lnTo>
                  <a:lnTo>
                    <a:pt x="1477504" y="1442137"/>
                  </a:lnTo>
                  <a:lnTo>
                    <a:pt x="1477504" y="682764"/>
                  </a:lnTo>
                  <a:close/>
                  <a:moveTo>
                    <a:pt x="0" y="0"/>
                  </a:moveTo>
                  <a:lnTo>
                    <a:pt x="1504203" y="0"/>
                  </a:lnTo>
                  <a:lnTo>
                    <a:pt x="1504203" y="1630297"/>
                  </a:lnTo>
                  <a:lnTo>
                    <a:pt x="0" y="1630297"/>
                  </a:lnTo>
                  <a:close/>
                </a:path>
              </a:pathLst>
            </a:custGeom>
            <a:solidFill>
              <a:schemeClr val="bg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ctr">
              <a:noAutofit/>
            </a:bodyPr>
            <a:lstStyle/>
            <a:p>
              <a:pPr algn="ctr"/>
              <a:endParaRPr lang="en-GB" sz="2000" noProof="0" err="1"/>
            </a:p>
          </p:txBody>
        </p:sp>
        <p:sp>
          <p:nvSpPr>
            <p:cNvPr id="82" name="Rectangle 81">
              <a:extLst>
                <a:ext uri="{FF2B5EF4-FFF2-40B4-BE49-F238E27FC236}">
                  <a16:creationId xmlns:a16="http://schemas.microsoft.com/office/drawing/2014/main" id="{0687A4A2-D9A8-4577-BC56-0B5D79488DD6}"/>
                </a:ext>
              </a:extLst>
            </p:cNvPr>
            <p:cNvSpPr/>
            <p:nvPr userDrawn="1"/>
          </p:nvSpPr>
          <p:spPr>
            <a:xfrm>
              <a:off x="2796633" y="3736310"/>
              <a:ext cx="711200" cy="713559"/>
            </a:xfrm>
            <a:prstGeom prst="rect">
              <a:avLst/>
            </a:prstGeom>
            <a:no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err="1"/>
            </a:p>
          </p:txBody>
        </p:sp>
      </p:grpSp>
      <p:sp>
        <p:nvSpPr>
          <p:cNvPr id="83" name="TextBox 82">
            <a:extLst>
              <a:ext uri="{FF2B5EF4-FFF2-40B4-BE49-F238E27FC236}">
                <a16:creationId xmlns:a16="http://schemas.microsoft.com/office/drawing/2014/main" id="{C1B78DA5-A67A-4800-8FFB-E07C52F610CE}"/>
              </a:ext>
            </a:extLst>
          </p:cNvPr>
          <p:cNvSpPr txBox="1"/>
          <p:nvPr userDrawn="1"/>
        </p:nvSpPr>
        <p:spPr>
          <a:xfrm>
            <a:off x="8162875" y="1694514"/>
            <a:ext cx="3765600" cy="1107996"/>
          </a:xfrm>
          <a:prstGeom prst="rect">
            <a:avLst/>
          </a:prstGeom>
          <a:noFill/>
        </p:spPr>
        <p:txBody>
          <a:bodyPr wrap="square" lIns="0" tIns="0" rIns="0" bIns="0">
            <a:spAutoFit/>
          </a:bodyPr>
          <a:lstStyle/>
          <a:p>
            <a:r>
              <a:rPr lang="en-US" sz="1200"/>
              <a:t>Make </a:t>
            </a:r>
            <a:r>
              <a:rPr lang="en-US" sz="1200">
                <a:solidFill>
                  <a:schemeClr val="tx1"/>
                </a:solidFill>
              </a:rPr>
              <a:t>sure</a:t>
            </a:r>
            <a:r>
              <a:rPr lang="en-US" sz="1200">
                <a:solidFill>
                  <a:schemeClr val="tx2"/>
                </a:solidFill>
              </a:rPr>
              <a:t> page number and footer </a:t>
            </a:r>
            <a:r>
              <a:rPr lang="en-US" sz="1200"/>
              <a:t>are correct. </a:t>
            </a:r>
          </a:p>
          <a:p>
            <a:r>
              <a:rPr lang="en-US" sz="1200"/>
              <a:t>Click on the Reset button.</a:t>
            </a:r>
          </a:p>
          <a:p>
            <a:endParaRPr lang="en-US" sz="1200"/>
          </a:p>
          <a:p>
            <a:r>
              <a:rPr lang="en-US" sz="1200"/>
              <a:t>Then, navigate to Insert &gt; </a:t>
            </a:r>
            <a:r>
              <a:rPr lang="en-US" sz="1200" b="1"/>
              <a:t>Header &amp; Footer</a:t>
            </a:r>
            <a:r>
              <a:rPr lang="en-US" sz="1200"/>
              <a:t>. Remove the check marks and click </a:t>
            </a:r>
            <a:r>
              <a:rPr lang="en-US" sz="1200" b="1"/>
              <a:t>Apply to All</a:t>
            </a:r>
            <a:r>
              <a:rPr lang="en-US" sz="1200"/>
              <a:t>. Go to the menu again, add the check marks and click Apply to All. </a:t>
            </a:r>
          </a:p>
        </p:txBody>
      </p:sp>
      <p:pic>
        <p:nvPicPr>
          <p:cNvPr id="84" name="Picture 83">
            <a:extLst>
              <a:ext uri="{FF2B5EF4-FFF2-40B4-BE49-F238E27FC236}">
                <a16:creationId xmlns:a16="http://schemas.microsoft.com/office/drawing/2014/main" id="{1E0FD5AC-92C6-4284-BA69-A6489C657F8F}"/>
              </a:ext>
            </a:extLst>
          </p:cNvPr>
          <p:cNvPicPr>
            <a:picLocks noChangeAspect="1"/>
          </p:cNvPicPr>
          <p:nvPr userDrawn="1"/>
        </p:nvPicPr>
        <p:blipFill>
          <a:blip r:embed="rId4"/>
          <a:stretch>
            <a:fillRect/>
          </a:stretch>
        </p:blipFill>
        <p:spPr>
          <a:xfrm>
            <a:off x="8172862" y="3352364"/>
            <a:ext cx="652420" cy="215676"/>
          </a:xfrm>
          <a:prstGeom prst="rect">
            <a:avLst/>
          </a:prstGeom>
        </p:spPr>
      </p:pic>
      <p:pic>
        <p:nvPicPr>
          <p:cNvPr id="85" name="Picture 84">
            <a:extLst>
              <a:ext uri="{FF2B5EF4-FFF2-40B4-BE49-F238E27FC236}">
                <a16:creationId xmlns:a16="http://schemas.microsoft.com/office/drawing/2014/main" id="{4FA90C71-53BF-449C-B756-B79A42A11375}"/>
              </a:ext>
            </a:extLst>
          </p:cNvPr>
          <p:cNvPicPr>
            <a:picLocks noChangeAspect="1"/>
          </p:cNvPicPr>
          <p:nvPr userDrawn="1"/>
        </p:nvPicPr>
        <p:blipFill>
          <a:blip r:embed="rId5"/>
          <a:stretch>
            <a:fillRect/>
          </a:stretch>
        </p:blipFill>
        <p:spPr>
          <a:xfrm>
            <a:off x="9081660" y="3352364"/>
            <a:ext cx="1928030" cy="1322769"/>
          </a:xfrm>
          <a:prstGeom prst="rect">
            <a:avLst/>
          </a:prstGeom>
        </p:spPr>
      </p:pic>
      <p:sp>
        <p:nvSpPr>
          <p:cNvPr id="86" name="TextBox 85">
            <a:extLst>
              <a:ext uri="{FF2B5EF4-FFF2-40B4-BE49-F238E27FC236}">
                <a16:creationId xmlns:a16="http://schemas.microsoft.com/office/drawing/2014/main" id="{11724201-102B-44AB-A41C-A79D8C3F557B}"/>
              </a:ext>
            </a:extLst>
          </p:cNvPr>
          <p:cNvSpPr txBox="1"/>
          <p:nvPr userDrawn="1"/>
        </p:nvSpPr>
        <p:spPr>
          <a:xfrm>
            <a:off x="539753" y="4438398"/>
            <a:ext cx="4756176" cy="1661993"/>
          </a:xfrm>
          <a:prstGeom prst="rect">
            <a:avLst/>
          </a:prstGeom>
          <a:noFill/>
        </p:spPr>
        <p:txBody>
          <a:bodyPr wrap="square" lIns="0" tIns="0" rIns="0" bIns="0">
            <a:spAutoFit/>
          </a:bodyPr>
          <a:lstStyle/>
          <a:p>
            <a:r>
              <a:rPr lang="en-US" sz="1200"/>
              <a:t>Next step is to find the </a:t>
            </a:r>
            <a:r>
              <a:rPr lang="en-US" sz="1200" b="1"/>
              <a:t>right layout </a:t>
            </a:r>
            <a:r>
              <a:rPr lang="en-US" sz="1200"/>
              <a:t>in the new presentation. </a:t>
            </a:r>
          </a:p>
          <a:p>
            <a:r>
              <a:rPr lang="en-US" sz="1200"/>
              <a:t>Please right click on the slide and click layout.</a:t>
            </a:r>
          </a:p>
          <a:p>
            <a:endParaRPr lang="en-US" sz="1200"/>
          </a:p>
          <a:p>
            <a:r>
              <a:rPr lang="en-US" sz="1200"/>
              <a:t>If the layout comes after the last Hitachi Energy layout (Do not use layouts after this), choose a layout that is most like the slide you have copied.</a:t>
            </a:r>
          </a:p>
          <a:p>
            <a:endParaRPr lang="en-US" sz="1200"/>
          </a:p>
          <a:p>
            <a:r>
              <a:rPr lang="en-US" sz="1200" i="1"/>
              <a:t>Note: you might have to adjust text to fit the new layout if there is e.g. different amount of placeholders.</a:t>
            </a:r>
            <a:endParaRPr lang="en-US" sz="1200"/>
          </a:p>
        </p:txBody>
      </p:sp>
      <p:grpSp>
        <p:nvGrpSpPr>
          <p:cNvPr id="87" name="Group 86">
            <a:extLst>
              <a:ext uri="{FF2B5EF4-FFF2-40B4-BE49-F238E27FC236}">
                <a16:creationId xmlns:a16="http://schemas.microsoft.com/office/drawing/2014/main" id="{3116C0E4-C1A2-4C02-B8EA-AD665C07A4E4}"/>
              </a:ext>
            </a:extLst>
          </p:cNvPr>
          <p:cNvGrpSpPr/>
          <p:nvPr userDrawn="1"/>
        </p:nvGrpSpPr>
        <p:grpSpPr>
          <a:xfrm>
            <a:off x="5521741" y="4480438"/>
            <a:ext cx="2425309" cy="1864800"/>
            <a:chOff x="4256385" y="1376363"/>
            <a:chExt cx="5336620" cy="4103283"/>
          </a:xfrm>
        </p:grpSpPr>
        <p:pic>
          <p:nvPicPr>
            <p:cNvPr id="88" name="Picture 87">
              <a:extLst>
                <a:ext uri="{FF2B5EF4-FFF2-40B4-BE49-F238E27FC236}">
                  <a16:creationId xmlns:a16="http://schemas.microsoft.com/office/drawing/2014/main" id="{656E3C72-2513-42BC-A870-2D3F2FD67FDF}"/>
                </a:ext>
              </a:extLst>
            </p:cNvPr>
            <p:cNvPicPr>
              <a:picLocks noChangeAspect="1"/>
            </p:cNvPicPr>
            <p:nvPr/>
          </p:nvPicPr>
          <p:blipFill>
            <a:blip r:embed="rId6"/>
            <a:stretch>
              <a:fillRect/>
            </a:stretch>
          </p:blipFill>
          <p:spPr>
            <a:xfrm>
              <a:off x="4256386" y="1376364"/>
              <a:ext cx="5336619" cy="4103282"/>
            </a:xfrm>
            <a:prstGeom prst="rect">
              <a:avLst/>
            </a:prstGeom>
          </p:spPr>
        </p:pic>
        <p:sp>
          <p:nvSpPr>
            <p:cNvPr id="89" name="Rectangle 88">
              <a:extLst>
                <a:ext uri="{FF2B5EF4-FFF2-40B4-BE49-F238E27FC236}">
                  <a16:creationId xmlns:a16="http://schemas.microsoft.com/office/drawing/2014/main" id="{D9A853A5-8294-40DD-B660-B436764CC5D2}"/>
                </a:ext>
              </a:extLst>
            </p:cNvPr>
            <p:cNvSpPr/>
            <p:nvPr/>
          </p:nvSpPr>
          <p:spPr>
            <a:xfrm>
              <a:off x="4256385" y="1376363"/>
              <a:ext cx="908043" cy="454650"/>
            </a:xfrm>
            <a:prstGeom prst="rect">
              <a:avLst/>
            </a:prstGeom>
            <a:solidFill>
              <a:srgbClr val="FFFFFF">
                <a:alpha val="85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0" name="Rectangle 89">
              <a:extLst>
                <a:ext uri="{FF2B5EF4-FFF2-40B4-BE49-F238E27FC236}">
                  <a16:creationId xmlns:a16="http://schemas.microsoft.com/office/drawing/2014/main" id="{A646FD26-E63E-42D5-A742-D8598E2754EF}"/>
                </a:ext>
              </a:extLst>
            </p:cNvPr>
            <p:cNvSpPr/>
            <p:nvPr/>
          </p:nvSpPr>
          <p:spPr>
            <a:xfrm>
              <a:off x="4256385" y="4375150"/>
              <a:ext cx="908043" cy="1104495"/>
            </a:xfrm>
            <a:prstGeom prst="rect">
              <a:avLst/>
            </a:prstGeom>
            <a:solidFill>
              <a:srgbClr val="FFFFFF">
                <a:alpha val="85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91" name="TextBox 90">
            <a:extLst>
              <a:ext uri="{FF2B5EF4-FFF2-40B4-BE49-F238E27FC236}">
                <a16:creationId xmlns:a16="http://schemas.microsoft.com/office/drawing/2014/main" id="{E41EF83D-861F-43BD-ACDD-70665CF33947}"/>
              </a:ext>
            </a:extLst>
          </p:cNvPr>
          <p:cNvSpPr txBox="1"/>
          <p:nvPr userDrawn="1"/>
        </p:nvSpPr>
        <p:spPr>
          <a:xfrm>
            <a:off x="8172862" y="4992395"/>
            <a:ext cx="3755611" cy="1107996"/>
          </a:xfrm>
          <a:prstGeom prst="rect">
            <a:avLst/>
          </a:prstGeom>
          <a:noFill/>
        </p:spPr>
        <p:txBody>
          <a:bodyPr wrap="square" lIns="0" tIns="0" rIns="0" bIns="0">
            <a:spAutoFit/>
          </a:bodyPr>
          <a:lstStyle/>
          <a:p>
            <a:r>
              <a:rPr lang="en-US" sz="1200"/>
              <a:t>Last step is to </a:t>
            </a:r>
            <a:r>
              <a:rPr lang="en-US" sz="1200" b="1"/>
              <a:t>open a clean presentation</a:t>
            </a:r>
            <a:r>
              <a:rPr lang="en-US" sz="1200"/>
              <a:t> – either find it in Templafy or press Ctrl+N.</a:t>
            </a:r>
          </a:p>
          <a:p>
            <a:endParaRPr lang="en-US" sz="1200"/>
          </a:p>
          <a:p>
            <a:r>
              <a:rPr lang="en-US" sz="1200"/>
              <a:t>Please copy all the slides in your presentation and paste them into the empty one. This will ensure that there are no extra layouts.</a:t>
            </a:r>
          </a:p>
        </p:txBody>
      </p:sp>
      <p:sp>
        <p:nvSpPr>
          <p:cNvPr id="21" name="TextBox 20">
            <a:extLst>
              <a:ext uri="{FF2B5EF4-FFF2-40B4-BE49-F238E27FC236}">
                <a16:creationId xmlns:a16="http://schemas.microsoft.com/office/drawing/2014/main" id="{3551F8B8-A489-42DC-B2F3-3EFFE26184A4}"/>
              </a:ext>
            </a:extLst>
          </p:cNvPr>
          <p:cNvSpPr txBox="1"/>
          <p:nvPr userDrawn="1"/>
        </p:nvSpPr>
        <p:spPr>
          <a:xfrm>
            <a:off x="539752" y="1345639"/>
            <a:ext cx="4646080" cy="815608"/>
          </a:xfrm>
          <a:prstGeom prst="rect">
            <a:avLst/>
          </a:prstGeom>
          <a:noFill/>
        </p:spPr>
        <p:txBody>
          <a:bodyPr wrap="square" lIns="0" tIns="0" rIns="0" bIns="0">
            <a:spAutoFit/>
          </a:bodyPr>
          <a:lstStyle/>
          <a:p>
            <a:pPr eaLnBrk="1" hangingPunct="1">
              <a:spcAft>
                <a:spcPts val="600"/>
              </a:spcAft>
              <a:defRPr/>
            </a:pPr>
            <a:r>
              <a:rPr lang="en-GB" altLang="da-DK" sz="1200" b="0" noProof="1">
                <a:solidFill>
                  <a:schemeClr val="tx1"/>
                </a:solidFill>
                <a:latin typeface="+mn-lt"/>
                <a:cs typeface="Arial" panose="020B0604020202020204" pitchFamily="34" charset="0"/>
              </a:rPr>
              <a:t>When copying old content to your new presentation, 2 options are available:</a:t>
            </a:r>
          </a:p>
          <a:p>
            <a:pPr eaLnBrk="1" hangingPunct="1">
              <a:spcAft>
                <a:spcPts val="600"/>
              </a:spcAft>
              <a:defRPr/>
            </a:pPr>
            <a:r>
              <a:rPr lang="en-GB" altLang="da-DK" sz="1200" b="1" noProof="1">
                <a:solidFill>
                  <a:schemeClr val="tx1"/>
                </a:solidFill>
                <a:latin typeface="+mn-lt"/>
                <a:cs typeface="Arial" panose="020B0604020202020204" pitchFamily="34" charset="0"/>
              </a:rPr>
              <a:t>1. Best practice: </a:t>
            </a:r>
            <a:r>
              <a:rPr lang="en-GB" altLang="da-DK" sz="1200" b="0" noProof="1">
                <a:solidFill>
                  <a:schemeClr val="tx1"/>
                </a:solidFill>
                <a:latin typeface="+mn-lt"/>
                <a:cs typeface="Arial" panose="020B0604020202020204" pitchFamily="34" charset="0"/>
              </a:rPr>
              <a:t>Create a slide in your new presentation and copy </a:t>
            </a:r>
            <a:r>
              <a:rPr lang="en-GB" altLang="da-DK" sz="1200" b="0" i="0" u="sng" noProof="1">
                <a:solidFill>
                  <a:schemeClr val="tx1"/>
                </a:solidFill>
                <a:latin typeface="+mn-lt"/>
                <a:cs typeface="Arial" panose="020B0604020202020204" pitchFamily="34" charset="0"/>
              </a:rPr>
              <a:t>one</a:t>
            </a:r>
            <a:r>
              <a:rPr lang="en-GB" altLang="da-DK" sz="1200" b="0" i="0" u="none" noProof="1">
                <a:solidFill>
                  <a:schemeClr val="tx1"/>
                </a:solidFill>
                <a:latin typeface="+mn-lt"/>
                <a:cs typeface="Arial" panose="020B0604020202020204" pitchFamily="34" charset="0"/>
              </a:rPr>
              <a:t> piece of content at a time (e.g. copy all text from </a:t>
            </a:r>
            <a:r>
              <a:rPr lang="en-GB" altLang="da-DK" sz="1200" b="0" i="0" u="sng" noProof="1">
                <a:solidFill>
                  <a:schemeClr val="tx1"/>
                </a:solidFill>
                <a:latin typeface="+mn-lt"/>
                <a:cs typeface="Arial" panose="020B0604020202020204" pitchFamily="34" charset="0"/>
              </a:rPr>
              <a:t>one</a:t>
            </a:r>
            <a:r>
              <a:rPr lang="en-GB" altLang="da-DK" sz="1200" b="0" i="0" u="none" noProof="1">
                <a:solidFill>
                  <a:schemeClr val="tx1"/>
                </a:solidFill>
                <a:latin typeface="+mn-lt"/>
                <a:cs typeface="Arial" panose="020B0604020202020204" pitchFamily="34" charset="0"/>
              </a:rPr>
              <a:t> textbox)</a:t>
            </a:r>
            <a:endParaRPr lang="en-GB" altLang="da-DK" sz="1200" b="1" i="0" u="sng" noProof="1">
              <a:solidFill>
                <a:schemeClr val="tx1"/>
              </a:solidFill>
              <a:latin typeface="+mn-lt"/>
              <a:cs typeface="Arial" panose="020B0604020202020204" pitchFamily="34" charset="0"/>
            </a:endParaRPr>
          </a:p>
        </p:txBody>
      </p:sp>
      <p:sp>
        <p:nvSpPr>
          <p:cNvPr id="22" name="TextBox 21">
            <a:extLst>
              <a:ext uri="{FF2B5EF4-FFF2-40B4-BE49-F238E27FC236}">
                <a16:creationId xmlns:a16="http://schemas.microsoft.com/office/drawing/2014/main" id="{829D0D2F-C258-4E37-97F1-2B81DF5286A7}"/>
              </a:ext>
            </a:extLst>
          </p:cNvPr>
          <p:cNvSpPr txBox="1"/>
          <p:nvPr userDrawn="1"/>
        </p:nvSpPr>
        <p:spPr>
          <a:xfrm>
            <a:off x="8329491" y="6476701"/>
            <a:ext cx="3837188" cy="262060"/>
          </a:xfrm>
          <a:prstGeom prst="rect">
            <a:avLst/>
          </a:prstGeom>
          <a:noFill/>
        </p:spPr>
        <p:txBody>
          <a:bodyPr wrap="square" lIns="0" tIns="0" rIns="0" bIns="0" rtlCol="0">
            <a:noAutofit/>
          </a:bodyPr>
          <a:lstStyle/>
          <a:p>
            <a:pPr algn="l"/>
            <a:r>
              <a:rPr lang="en-GB" sz="900" cap="all" baseline="0">
                <a:solidFill>
                  <a:srgbClr val="FF0000"/>
                </a:solidFill>
              </a:rPr>
              <a:t>This slide is to be deleted from the final presentation</a:t>
            </a:r>
          </a:p>
        </p:txBody>
      </p:sp>
    </p:spTree>
    <p:extLst>
      <p:ext uri="{BB962C8B-B14F-4D97-AF65-F5344CB8AC3E}">
        <p14:creationId xmlns:p14="http://schemas.microsoft.com/office/powerpoint/2010/main" val="269607109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gt;Do not use layouts after this &gt;">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F124504-36FD-4753-851D-5B7D02D4A2D1}"/>
              </a:ext>
            </a:extLst>
          </p:cNvPr>
          <p:cNvSpPr/>
          <p:nvPr userDrawn="1"/>
        </p:nvSpPr>
        <p:spPr>
          <a:xfrm>
            <a:off x="0" y="0"/>
            <a:ext cx="12192000" cy="6858000"/>
          </a:xfrm>
          <a:prstGeom prst="rect">
            <a:avLst/>
          </a:prstGeom>
          <a:solidFill>
            <a:schemeClr val="tx1"/>
          </a:solid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en-US" sz="1400" err="1">
              <a:solidFill>
                <a:schemeClr val="tx1"/>
              </a:solidFill>
            </a:endParaRPr>
          </a:p>
        </p:txBody>
      </p:sp>
      <p:sp>
        <p:nvSpPr>
          <p:cNvPr id="5" name="Do not use"/>
          <p:cNvSpPr txBox="1"/>
          <p:nvPr userDrawn="1"/>
        </p:nvSpPr>
        <p:spPr>
          <a:xfrm>
            <a:off x="430213" y="656823"/>
            <a:ext cx="11356977" cy="2893100"/>
          </a:xfrm>
          <a:prstGeom prst="rect">
            <a:avLst/>
          </a:prstGeom>
          <a:noFill/>
        </p:spPr>
        <p:txBody>
          <a:bodyPr wrap="square" lIns="0" tIns="0" rIns="0" bIns="0" rtlCol="0">
            <a:spAutoFit/>
          </a:bodyPr>
          <a:lstStyle/>
          <a:p>
            <a:pPr marL="0" marR="0" indent="0" algn="ctr" fontAlgn="auto">
              <a:lnSpc>
                <a:spcPct val="100000"/>
              </a:lnSpc>
              <a:spcBef>
                <a:spcPts val="600"/>
              </a:spcBef>
              <a:spcAft>
                <a:spcPts val="0"/>
              </a:spcAft>
              <a:buClr>
                <a:srgbClr val="003755"/>
              </a:buClr>
              <a:buSzTx/>
              <a:buFontTx/>
              <a:buNone/>
              <a:tabLst/>
            </a:pPr>
            <a:r>
              <a:rPr lang="en-US" sz="4400" b="0" noProof="0">
                <a:solidFill>
                  <a:schemeClr val="bg1"/>
                </a:solidFill>
              </a:rPr>
              <a:t>If you see any </a:t>
            </a:r>
            <a:r>
              <a:rPr lang="en-US" sz="4400" b="1" i="1" noProof="0">
                <a:solidFill>
                  <a:schemeClr val="bg1"/>
                </a:solidFill>
              </a:rPr>
              <a:t>layouts after this </a:t>
            </a:r>
            <a:r>
              <a:rPr lang="en-US" sz="4400" b="0" i="0" noProof="0">
                <a:solidFill>
                  <a:schemeClr val="bg1"/>
                </a:solidFill>
              </a:rPr>
              <a:t>one</a:t>
            </a:r>
            <a:r>
              <a:rPr lang="en-US" sz="4400" b="1" i="1" noProof="0">
                <a:solidFill>
                  <a:schemeClr val="bg1"/>
                </a:solidFill>
              </a:rPr>
              <a:t>,</a:t>
            </a:r>
            <a:br>
              <a:rPr lang="en-US" sz="4400" b="0" i="0" noProof="0">
                <a:solidFill>
                  <a:schemeClr val="bg1"/>
                </a:solidFill>
              </a:rPr>
            </a:br>
            <a:r>
              <a:rPr lang="en-US" sz="4400" b="0" noProof="0">
                <a:solidFill>
                  <a:schemeClr val="bg1"/>
                </a:solidFill>
              </a:rPr>
              <a:t>do not use them. These layouts </a:t>
            </a:r>
            <a:r>
              <a:rPr lang="en-US" sz="4400" b="1" i="1" u="none" noProof="0">
                <a:solidFill>
                  <a:schemeClr val="bg1"/>
                </a:solidFill>
              </a:rPr>
              <a:t>are not </a:t>
            </a:r>
            <a:r>
              <a:rPr lang="en-US" sz="4400" b="0" noProof="0">
                <a:solidFill>
                  <a:schemeClr val="bg1"/>
                </a:solidFill>
              </a:rPr>
              <a:t>part of our corporate template.</a:t>
            </a:r>
            <a:br>
              <a:rPr lang="en-US" sz="2800" b="0" noProof="0">
                <a:solidFill>
                  <a:schemeClr val="bg1"/>
                </a:solidFill>
              </a:rPr>
            </a:br>
            <a:br>
              <a:rPr lang="en-US" sz="2800" b="0" noProof="0">
                <a:solidFill>
                  <a:schemeClr val="bg1"/>
                </a:solidFill>
              </a:rPr>
            </a:br>
            <a:endParaRPr lang="en-US" sz="2800" b="0" noProof="0">
              <a:solidFill>
                <a:schemeClr val="bg1"/>
              </a:solidFill>
            </a:endParaRPr>
          </a:p>
        </p:txBody>
      </p:sp>
      <p:grpSp>
        <p:nvGrpSpPr>
          <p:cNvPr id="4" name="Group 3">
            <a:extLst>
              <a:ext uri="{FF2B5EF4-FFF2-40B4-BE49-F238E27FC236}">
                <a16:creationId xmlns:a16="http://schemas.microsoft.com/office/drawing/2014/main" id="{2BEB5E5A-DA85-4D5B-80B9-F94482F55D76}"/>
              </a:ext>
            </a:extLst>
          </p:cNvPr>
          <p:cNvGrpSpPr/>
          <p:nvPr userDrawn="1"/>
        </p:nvGrpSpPr>
        <p:grpSpPr>
          <a:xfrm rot="8100000">
            <a:off x="10404874" y="3325226"/>
            <a:ext cx="1036788" cy="1036788"/>
            <a:chOff x="6096000" y="4963130"/>
            <a:chExt cx="1456719" cy="1456719"/>
          </a:xfrm>
          <a:solidFill>
            <a:schemeClr val="bg1"/>
          </a:solidFill>
        </p:grpSpPr>
        <p:sp>
          <p:nvSpPr>
            <p:cNvPr id="3" name="Rectangle 2">
              <a:extLst>
                <a:ext uri="{FF2B5EF4-FFF2-40B4-BE49-F238E27FC236}">
                  <a16:creationId xmlns:a16="http://schemas.microsoft.com/office/drawing/2014/main" id="{C823227E-A862-4A7F-BC20-0D107430AB2C}"/>
                </a:ext>
              </a:extLst>
            </p:cNvPr>
            <p:cNvSpPr/>
            <p:nvPr userDrawn="1"/>
          </p:nvSpPr>
          <p:spPr>
            <a:xfrm rot="5400000">
              <a:off x="5534135" y="5524995"/>
              <a:ext cx="1456719" cy="332990"/>
            </a:xfrm>
            <a:prstGeom prst="rect">
              <a:avLst/>
            </a:prstGeom>
            <a:grp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en-US" sz="1400" err="1">
                <a:solidFill>
                  <a:schemeClr val="tx1"/>
                </a:solidFill>
              </a:endParaRPr>
            </a:p>
          </p:txBody>
        </p:sp>
        <p:sp>
          <p:nvSpPr>
            <p:cNvPr id="6" name="Rectangle 5">
              <a:extLst>
                <a:ext uri="{FF2B5EF4-FFF2-40B4-BE49-F238E27FC236}">
                  <a16:creationId xmlns:a16="http://schemas.microsoft.com/office/drawing/2014/main" id="{08501AE6-6504-4184-9443-E89AFACF769D}"/>
                </a:ext>
              </a:extLst>
            </p:cNvPr>
            <p:cNvSpPr/>
            <p:nvPr userDrawn="1"/>
          </p:nvSpPr>
          <p:spPr>
            <a:xfrm rot="10800000">
              <a:off x="6096000" y="4963130"/>
              <a:ext cx="1456719" cy="332990"/>
            </a:xfrm>
            <a:prstGeom prst="rect">
              <a:avLst/>
            </a:prstGeom>
            <a:grp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en-US" sz="1400" err="1">
                <a:solidFill>
                  <a:schemeClr val="tx1"/>
                </a:solidFill>
              </a:endParaRPr>
            </a:p>
          </p:txBody>
        </p:sp>
      </p:grpSp>
      <p:sp>
        <p:nvSpPr>
          <p:cNvPr id="12" name="Rectangle 11">
            <a:extLst>
              <a:ext uri="{FF2B5EF4-FFF2-40B4-BE49-F238E27FC236}">
                <a16:creationId xmlns:a16="http://schemas.microsoft.com/office/drawing/2014/main" id="{67CEE09B-6EE1-4BF2-85A3-DE69E91BC4C6}"/>
              </a:ext>
            </a:extLst>
          </p:cNvPr>
          <p:cNvSpPr/>
          <p:nvPr userDrawn="1"/>
        </p:nvSpPr>
        <p:spPr>
          <a:xfrm>
            <a:off x="430213" y="2588374"/>
            <a:ext cx="10152346" cy="2215991"/>
          </a:xfrm>
          <a:prstGeom prst="rect">
            <a:avLst/>
          </a:prstGeom>
        </p:spPr>
        <p:txBody>
          <a:bodyPr wrap="square">
            <a:spAutoFit/>
          </a:bodyPr>
          <a:lstStyle/>
          <a:p>
            <a:pPr algn="ctr"/>
            <a:r>
              <a:rPr lang="en-US" sz="13800" b="1" i="1" noProof="0">
                <a:solidFill>
                  <a:schemeClr val="bg1"/>
                </a:solidFill>
              </a:rPr>
              <a:t>Do not use </a:t>
            </a:r>
            <a:endParaRPr lang="en-US" sz="2400" b="1" i="1"/>
          </a:p>
        </p:txBody>
      </p:sp>
      <p:sp>
        <p:nvSpPr>
          <p:cNvPr id="16" name="Do not use">
            <a:extLst>
              <a:ext uri="{FF2B5EF4-FFF2-40B4-BE49-F238E27FC236}">
                <a16:creationId xmlns:a16="http://schemas.microsoft.com/office/drawing/2014/main" id="{A8FA78FA-4D94-4717-B7C6-6F86378D6B01}"/>
              </a:ext>
            </a:extLst>
          </p:cNvPr>
          <p:cNvSpPr txBox="1"/>
          <p:nvPr userDrawn="1"/>
        </p:nvSpPr>
        <p:spPr>
          <a:xfrm>
            <a:off x="430214" y="5186455"/>
            <a:ext cx="11356974" cy="969496"/>
          </a:xfrm>
          <a:prstGeom prst="rect">
            <a:avLst/>
          </a:prstGeom>
          <a:noFill/>
        </p:spPr>
        <p:txBody>
          <a:bodyPr wrap="square" lIns="0" tIns="0" rIns="0" bIns="0" rtlCol="0">
            <a:spAutoFit/>
          </a:bodyPr>
          <a:lstStyle/>
          <a:p>
            <a:pPr marL="0" marR="0" indent="0" algn="ctr" fontAlgn="auto">
              <a:lnSpc>
                <a:spcPct val="100000"/>
              </a:lnSpc>
              <a:spcBef>
                <a:spcPts val="600"/>
              </a:spcBef>
              <a:spcAft>
                <a:spcPts val="0"/>
              </a:spcAft>
              <a:buClr>
                <a:srgbClr val="003755"/>
              </a:buClr>
              <a:buSzTx/>
              <a:buFontTx/>
              <a:buNone/>
              <a:tabLst/>
            </a:pPr>
            <a:r>
              <a:rPr lang="en-US" sz="2000" b="0" noProof="0">
                <a:solidFill>
                  <a:schemeClr val="bg1"/>
                </a:solidFill>
              </a:rPr>
              <a:t>Due to PowerPoint’s standard Copy/Paste functionality extra undesirable layouts can appear.</a:t>
            </a:r>
          </a:p>
          <a:p>
            <a:pPr marL="0" marR="0" indent="0" algn="ctr" fontAlgn="auto">
              <a:lnSpc>
                <a:spcPct val="100000"/>
              </a:lnSpc>
              <a:spcBef>
                <a:spcPts val="600"/>
              </a:spcBef>
              <a:spcAft>
                <a:spcPts val="0"/>
              </a:spcAft>
              <a:buClr>
                <a:srgbClr val="003755"/>
              </a:buClr>
              <a:buSzTx/>
              <a:buFontTx/>
              <a:buNone/>
              <a:tabLst/>
            </a:pPr>
            <a:r>
              <a:rPr lang="en-US" sz="2000" b="0" noProof="0">
                <a:solidFill>
                  <a:schemeClr val="bg1"/>
                </a:solidFill>
              </a:rPr>
              <a:t>Also notice: Layouts after this might contain potential confidential information.</a:t>
            </a:r>
            <a:br>
              <a:rPr lang="en-US" sz="1800" b="0" noProof="0">
                <a:solidFill>
                  <a:schemeClr val="bg1"/>
                </a:solidFill>
              </a:rPr>
            </a:br>
            <a:endParaRPr lang="en-US" sz="1800" b="0" noProof="0">
              <a:solidFill>
                <a:schemeClr val="bg1"/>
              </a:solidFill>
            </a:endParaRPr>
          </a:p>
        </p:txBody>
      </p:sp>
    </p:spTree>
    <p:extLst>
      <p:ext uri="{BB962C8B-B14F-4D97-AF65-F5344CB8AC3E}">
        <p14:creationId xmlns:p14="http://schemas.microsoft.com/office/powerpoint/2010/main" val="166760056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userDrawn="1">
  <p:cSld name="Final Slide 2">
    <p:bg>
      <p:bgPr>
        <a:solidFill>
          <a:schemeClr val="bg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55EA737-E18C-4E98-8E86-B49DD32BD123}"/>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905686" y="3123000"/>
            <a:ext cx="4380627" cy="612000"/>
          </a:xfrm>
          <a:prstGeom prst="rect">
            <a:avLst/>
          </a:prstGeom>
        </p:spPr>
      </p:pic>
    </p:spTree>
    <p:extLst>
      <p:ext uri="{BB962C8B-B14F-4D97-AF65-F5344CB8AC3E}">
        <p14:creationId xmlns:p14="http://schemas.microsoft.com/office/powerpoint/2010/main" val="355022599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Picture">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AD1B31ED-E7F7-4220-8A41-FD0D2DB42296}"/>
              </a:ext>
            </a:extLst>
          </p:cNvPr>
          <p:cNvSpPr>
            <a:spLocks noGrp="1"/>
          </p:cNvSpPr>
          <p:nvPr>
            <p:ph type="title"/>
          </p:nvPr>
        </p:nvSpPr>
        <p:spPr>
          <a:xfrm>
            <a:off x="263524" y="187199"/>
            <a:ext cx="8856000" cy="435600"/>
          </a:xfrm>
        </p:spPr>
        <p:txBody>
          <a:bodyPr anchor="ctr">
            <a:noAutofit/>
          </a:bodyPr>
          <a:lstStyle>
            <a:lvl1pPr>
              <a:defRPr sz="2400" b="0"/>
            </a:lvl1pPr>
          </a:lstStyle>
          <a:p>
            <a:r>
              <a:rPr lang="en-US"/>
              <a:t>Click to edit Master title style</a:t>
            </a:r>
          </a:p>
        </p:txBody>
      </p:sp>
      <p:sp>
        <p:nvSpPr>
          <p:cNvPr id="44" name="Footer Placeholder 5">
            <a:extLst>
              <a:ext uri="{FF2B5EF4-FFF2-40B4-BE49-F238E27FC236}">
                <a16:creationId xmlns:a16="http://schemas.microsoft.com/office/drawing/2014/main" id="{489E5C65-A9A6-40A4-BC56-5F7C6499EBCB}"/>
              </a:ext>
            </a:extLst>
          </p:cNvPr>
          <p:cNvSpPr>
            <a:spLocks noGrp="1"/>
          </p:cNvSpPr>
          <p:nvPr>
            <p:ph type="ftr" sz="quarter" idx="3"/>
          </p:nvPr>
        </p:nvSpPr>
        <p:spPr>
          <a:xfrm>
            <a:off x="3211200" y="6456794"/>
            <a:ext cx="6894000" cy="234138"/>
          </a:xfrm>
          <a:prstGeom prst="rect">
            <a:avLst/>
          </a:prstGeom>
        </p:spPr>
        <p:txBody>
          <a:bodyPr lIns="0" tIns="0" rIns="0" bIns="0" anchor="b"/>
          <a:lstStyle>
            <a:lvl1pPr>
              <a:defRPr sz="900"/>
            </a:lvl1pPr>
          </a:lstStyle>
          <a:p>
            <a:endParaRPr lang="en-GB"/>
          </a:p>
        </p:txBody>
      </p:sp>
      <p:sp>
        <p:nvSpPr>
          <p:cNvPr id="45" name="Slide Number Placeholder 5">
            <a:extLst>
              <a:ext uri="{FF2B5EF4-FFF2-40B4-BE49-F238E27FC236}">
                <a16:creationId xmlns:a16="http://schemas.microsoft.com/office/drawing/2014/main" id="{21E83C6B-75B7-47CB-AA8C-92957CA7BBFA}"/>
              </a:ext>
            </a:extLst>
          </p:cNvPr>
          <p:cNvSpPr>
            <a:spLocks noGrp="1"/>
          </p:cNvSpPr>
          <p:nvPr>
            <p:ph type="sldNum" sz="quarter" idx="4"/>
          </p:nvPr>
        </p:nvSpPr>
        <p:spPr>
          <a:xfrm>
            <a:off x="270929" y="6470354"/>
            <a:ext cx="302400" cy="302400"/>
          </a:xfrm>
          <a:prstGeom prst="rect">
            <a:avLst/>
          </a:prstGeom>
        </p:spPr>
        <p:txBody>
          <a:bodyPr lIns="0" tIns="0" rIns="0" bIns="0" anchor="ctr"/>
          <a:lstStyle>
            <a:lvl1pPr>
              <a:defRPr sz="900">
                <a:latin typeface="+mn-lt"/>
                <a:cs typeface="Arial" panose="020B0604020202020204" pitchFamily="34" charset="0"/>
              </a:defRPr>
            </a:lvl1pPr>
          </a:lstStyle>
          <a:p>
            <a:fld id="{C24EC536-6FE3-4540-8D85-74C58F0BF697}" type="slidenum">
              <a:rPr lang="en-US" smtClean="0"/>
              <a:pPr/>
              <a:t>‹#›</a:t>
            </a:fld>
            <a:endParaRPr lang="en-US"/>
          </a:p>
        </p:txBody>
      </p:sp>
      <p:sp>
        <p:nvSpPr>
          <p:cNvPr id="7" name="Picture Placeholder 3">
            <a:extLst>
              <a:ext uri="{FF2B5EF4-FFF2-40B4-BE49-F238E27FC236}">
                <a16:creationId xmlns:a16="http://schemas.microsoft.com/office/drawing/2014/main" id="{5D36EA20-2553-4FCB-BEBE-DDA16A14C653}"/>
              </a:ext>
            </a:extLst>
          </p:cNvPr>
          <p:cNvSpPr>
            <a:spLocks noGrp="1"/>
          </p:cNvSpPr>
          <p:nvPr>
            <p:ph type="pic" sz="quarter" idx="18"/>
          </p:nvPr>
        </p:nvSpPr>
        <p:spPr>
          <a:xfrm>
            <a:off x="0" y="882650"/>
            <a:ext cx="12192000" cy="5462588"/>
          </a:xfrm>
          <a:noFill/>
        </p:spPr>
        <p:txBody>
          <a:bodyPr tIns="756000" anchor="ctr"/>
          <a:lstStyle>
            <a:lvl1pPr algn="ctr">
              <a:defRPr>
                <a:solidFill>
                  <a:schemeClr val="accent4"/>
                </a:solidFill>
              </a:defRPr>
            </a:lvl1pPr>
          </a:lstStyle>
          <a:p>
            <a:r>
              <a:rPr lang="en-US"/>
              <a:t>Click icon to add picture</a:t>
            </a:r>
          </a:p>
        </p:txBody>
      </p:sp>
    </p:spTree>
    <p:extLst>
      <p:ext uri="{BB962C8B-B14F-4D97-AF65-F5344CB8AC3E}">
        <p14:creationId xmlns:p14="http://schemas.microsoft.com/office/powerpoint/2010/main" val="112030395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17cdd47d-4b82-47b0-903d-331caeeec00b">
    <p:spTree>
      <p:nvGrpSpPr>
        <p:cNvPr id="1" name=""/>
        <p:cNvGrpSpPr/>
        <p:nvPr/>
      </p:nvGrpSpPr>
      <p:grpSpPr>
        <a:xfrm>
          <a:off x="0" y="0"/>
          <a:ext cx="0" cy="0"/>
          <a:chOff x="0" y="0"/>
          <a:chExt cx="0" cy="0"/>
        </a:xfrm>
      </p:grpSpPr>
      <p:sp>
        <p:nvSpPr>
          <p:cNvPr id="13" name="Picture Placeholder 3">
            <a:extLst>
              <a:ext uri="{FF2B5EF4-FFF2-40B4-BE49-F238E27FC236}">
                <a16:creationId xmlns:a16="http://schemas.microsoft.com/office/drawing/2014/main" id="{C0EE7B7B-F566-4855-B2E0-D348111D66F4}"/>
              </a:ext>
            </a:extLst>
          </p:cNvPr>
          <p:cNvSpPr>
            <a:spLocks noGrp="1"/>
          </p:cNvSpPr>
          <p:nvPr>
            <p:ph type="pic" sz="quarter" idx="18"/>
          </p:nvPr>
        </p:nvSpPr>
        <p:spPr>
          <a:xfrm>
            <a:off x="3217200" y="882650"/>
            <a:ext cx="8974800" cy="5462588"/>
          </a:xfrm>
          <a:prstGeom prst="rect">
            <a:avLst/>
          </a:prstGeom>
          <a:noFill/>
        </p:spPr>
        <p:txBody>
          <a:bodyPr tIns="756000" anchor="ctr"/>
          <a:lstStyle>
            <a:lvl1pPr algn="ctr">
              <a:defRPr>
                <a:solidFill>
                  <a:srgbClr val="737373"/>
                </a:solidFill>
              </a:defRPr>
            </a:lvl1pPr>
          </a:lstStyle>
          <a:p>
            <a:r>
              <a:rPr lang="en-US"/>
              <a:t>Click icon to add picture</a:t>
            </a:r>
          </a:p>
        </p:txBody>
      </p:sp>
      <p:sp>
        <p:nvSpPr>
          <p:cNvPr id="8" name="Content Placeholder 3">
            <a:extLst>
              <a:ext uri="{FF2B5EF4-FFF2-40B4-BE49-F238E27FC236}">
                <a16:creationId xmlns:a16="http://schemas.microsoft.com/office/drawing/2014/main" id="{56BC035B-BAB1-4A51-BFA6-CE8077EA9BCB}"/>
              </a:ext>
            </a:extLst>
          </p:cNvPr>
          <p:cNvSpPr>
            <a:spLocks noGrp="1"/>
          </p:cNvSpPr>
          <p:nvPr>
            <p:ph sz="quarter" idx="26"/>
          </p:nvPr>
        </p:nvSpPr>
        <p:spPr bwMode="gray">
          <a:xfrm>
            <a:off x="263525" y="1375200"/>
            <a:ext cx="3672000" cy="2160000"/>
          </a:xfrm>
          <a:prstGeom prst="rect">
            <a:avLst/>
          </a:prstGeom>
          <a:solidFill>
            <a:schemeClr val="tx2"/>
          </a:solidFill>
        </p:spPr>
        <p:txBody>
          <a:bodyPr lIns="324000" tIns="252000" rIns="324000" bIns="46800"/>
          <a:lstStyle>
            <a:lvl1pPr>
              <a:lnSpc>
                <a:spcPct val="100000"/>
              </a:lnSpc>
              <a:spcBef>
                <a:spcPts val="600"/>
              </a:spcBef>
              <a:defRPr sz="2000" b="0">
                <a:solidFill>
                  <a:schemeClr val="bg1"/>
                </a:solidFill>
              </a:defRPr>
            </a:lvl1pPr>
            <a:lvl2pPr>
              <a:lnSpc>
                <a:spcPct val="100000"/>
              </a:lnSpc>
              <a:spcBef>
                <a:spcPts val="600"/>
              </a:spcBef>
              <a:defRPr sz="2000" b="1"/>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p:txBody>
      </p:sp>
      <p:sp>
        <p:nvSpPr>
          <p:cNvPr id="10" name="Title 1">
            <a:extLst>
              <a:ext uri="{FF2B5EF4-FFF2-40B4-BE49-F238E27FC236}">
                <a16:creationId xmlns:a16="http://schemas.microsoft.com/office/drawing/2014/main" id="{49C6567E-C4DF-4FB0-9D5E-ACC3B7BDA530}"/>
              </a:ext>
            </a:extLst>
          </p:cNvPr>
          <p:cNvSpPr>
            <a:spLocks noGrp="1"/>
          </p:cNvSpPr>
          <p:nvPr>
            <p:ph type="title"/>
          </p:nvPr>
        </p:nvSpPr>
        <p:spPr>
          <a:xfrm>
            <a:off x="263524" y="187199"/>
            <a:ext cx="8856000" cy="435600"/>
          </a:xfrm>
          <a:prstGeom prst="rect">
            <a:avLst/>
          </a:prstGeom>
        </p:spPr>
        <p:txBody>
          <a:bodyPr anchor="ctr">
            <a:noAutofit/>
          </a:bodyPr>
          <a:lstStyle>
            <a:lvl1pPr>
              <a:defRPr sz="2400"/>
            </a:lvl1pPr>
          </a:lstStyle>
          <a:p>
            <a:r>
              <a:rPr lang="en-US"/>
              <a:t>Click to edit Master title style</a:t>
            </a:r>
          </a:p>
        </p:txBody>
      </p:sp>
      <p:sp>
        <p:nvSpPr>
          <p:cNvPr id="3" name="Slide Number Placeholder 2">
            <a:extLst>
              <a:ext uri="{FF2B5EF4-FFF2-40B4-BE49-F238E27FC236}">
                <a16:creationId xmlns:a16="http://schemas.microsoft.com/office/drawing/2014/main" id="{ACE7135E-979F-46C5-87ED-9340DADDAF4C}"/>
              </a:ext>
            </a:extLst>
          </p:cNvPr>
          <p:cNvSpPr>
            <a:spLocks noGrp="1"/>
          </p:cNvSpPr>
          <p:nvPr>
            <p:ph type="sldNum" sz="quarter" idx="28"/>
          </p:nvPr>
        </p:nvSpPr>
        <p:spPr>
          <a:xfrm>
            <a:off x="265236" y="6470788"/>
            <a:ext cx="302400" cy="302400"/>
          </a:xfrm>
          <a:prstGeom prst="rect">
            <a:avLst/>
          </a:prstGeom>
        </p:spPr>
        <p:txBody>
          <a:bodyPr/>
          <a:lstStyle/>
          <a:p>
            <a:fld id="{C24EC536-6FE3-4540-8D85-74C58F0BF697}" type="slidenum">
              <a:rPr lang="en-US"/>
              <a:pPr/>
              <a:t>‹#›</a:t>
            </a:fld>
            <a:endParaRPr lang="en-US"/>
          </a:p>
        </p:txBody>
      </p:sp>
      <p:sp>
        <p:nvSpPr>
          <p:cNvPr id="7" name="Footer Placeholder 5">
            <a:extLst>
              <a:ext uri="{FF2B5EF4-FFF2-40B4-BE49-F238E27FC236}">
                <a16:creationId xmlns:a16="http://schemas.microsoft.com/office/drawing/2014/main" id="{43668FFD-88A1-47AD-90EC-B5C5424EC7AB}"/>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16963115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ustomer success story">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DEC4303-B6CF-46B0-B379-C819ED7C2106}"/>
              </a:ext>
            </a:extLst>
          </p:cNvPr>
          <p:cNvSpPr>
            <a:spLocks noGrp="1"/>
          </p:cNvSpPr>
          <p:nvPr>
            <p:ph type="title"/>
          </p:nvPr>
        </p:nvSpPr>
        <p:spPr>
          <a:xfrm>
            <a:off x="263524" y="187199"/>
            <a:ext cx="8856000" cy="435600"/>
          </a:xfrm>
        </p:spPr>
        <p:txBody>
          <a:bodyPr anchor="ctr">
            <a:noAutofit/>
          </a:bodyPr>
          <a:lstStyle>
            <a:lvl1pPr>
              <a:defRPr sz="2400"/>
            </a:lvl1pPr>
          </a:lstStyle>
          <a:p>
            <a:r>
              <a:rPr lang="en-US"/>
              <a:t>Click to edit Master title style</a:t>
            </a:r>
          </a:p>
        </p:txBody>
      </p:sp>
      <p:sp>
        <p:nvSpPr>
          <p:cNvPr id="3" name="Slide Number Placeholder 2">
            <a:extLst>
              <a:ext uri="{FF2B5EF4-FFF2-40B4-BE49-F238E27FC236}">
                <a16:creationId xmlns:a16="http://schemas.microsoft.com/office/drawing/2014/main" id="{12884CF0-B8CC-4411-84B7-2834765247B6}"/>
              </a:ext>
            </a:extLst>
          </p:cNvPr>
          <p:cNvSpPr>
            <a:spLocks noGrp="1"/>
          </p:cNvSpPr>
          <p:nvPr>
            <p:ph type="sldNum" sz="quarter" idx="29"/>
          </p:nvPr>
        </p:nvSpPr>
        <p:spPr/>
        <p:txBody>
          <a:bodyPr/>
          <a:lstStyle/>
          <a:p>
            <a:fld id="{C24EC536-6FE3-4540-8D85-74C58F0BF697}" type="slidenum">
              <a:rPr lang="en-US" smtClean="0"/>
              <a:pPr/>
              <a:t>‹#›</a:t>
            </a:fld>
            <a:endParaRPr lang="en-US"/>
          </a:p>
        </p:txBody>
      </p:sp>
      <p:sp>
        <p:nvSpPr>
          <p:cNvPr id="12" name="Footer Placeholder 5">
            <a:extLst>
              <a:ext uri="{FF2B5EF4-FFF2-40B4-BE49-F238E27FC236}">
                <a16:creationId xmlns:a16="http://schemas.microsoft.com/office/drawing/2014/main" id="{E93AAA9D-96EF-4B45-A168-BE7AE571B3B3}"/>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
        <p:nvSpPr>
          <p:cNvPr id="7" name="Picture Placeholder 79">
            <a:extLst>
              <a:ext uri="{FF2B5EF4-FFF2-40B4-BE49-F238E27FC236}">
                <a16:creationId xmlns:a16="http://schemas.microsoft.com/office/drawing/2014/main" id="{6A081696-4D15-4A7C-A749-152CA509D174}"/>
              </a:ext>
            </a:extLst>
          </p:cNvPr>
          <p:cNvSpPr>
            <a:spLocks noGrp="1"/>
          </p:cNvSpPr>
          <p:nvPr>
            <p:ph type="pic" sz="quarter" idx="22" hasCustomPrompt="1"/>
          </p:nvPr>
        </p:nvSpPr>
        <p:spPr>
          <a:xfrm>
            <a:off x="263524" y="1012826"/>
            <a:ext cx="11663888" cy="3708456"/>
          </a:xfrm>
          <a:custGeom>
            <a:avLst/>
            <a:gdLst>
              <a:gd name="connsiteX0" fmla="*/ 0 w 11663888"/>
              <a:gd name="connsiteY0" fmla="*/ 0 h 3708456"/>
              <a:gd name="connsiteX1" fmla="*/ 7936894 w 11663888"/>
              <a:gd name="connsiteY1" fmla="*/ 0 h 3708456"/>
              <a:gd name="connsiteX2" fmla="*/ 7936894 w 11663888"/>
              <a:gd name="connsiteY2" fmla="*/ 3103947 h 3708456"/>
              <a:gd name="connsiteX3" fmla="*/ 11508808 w 11663888"/>
              <a:gd name="connsiteY3" fmla="*/ 3103947 h 3708456"/>
              <a:gd name="connsiteX4" fmla="*/ 11508808 w 11663888"/>
              <a:gd name="connsiteY4" fmla="*/ 0 h 3708456"/>
              <a:gd name="connsiteX5" fmla="*/ 11663888 w 11663888"/>
              <a:gd name="connsiteY5" fmla="*/ 0 h 3708456"/>
              <a:gd name="connsiteX6" fmla="*/ 11663888 w 11663888"/>
              <a:gd name="connsiteY6" fmla="*/ 3708456 h 3708456"/>
              <a:gd name="connsiteX7" fmla="*/ 11508808 w 11663888"/>
              <a:gd name="connsiteY7" fmla="*/ 3708456 h 3708456"/>
              <a:gd name="connsiteX8" fmla="*/ 11508808 w 11663888"/>
              <a:gd name="connsiteY8" fmla="*/ 3362192 h 3708456"/>
              <a:gd name="connsiteX9" fmla="*/ 7936894 w 11663888"/>
              <a:gd name="connsiteY9" fmla="*/ 3362192 h 3708456"/>
              <a:gd name="connsiteX10" fmla="*/ 7936894 w 11663888"/>
              <a:gd name="connsiteY10" fmla="*/ 3708456 h 3708456"/>
              <a:gd name="connsiteX11" fmla="*/ 7613676 w 11663888"/>
              <a:gd name="connsiteY11" fmla="*/ 3708456 h 3708456"/>
              <a:gd name="connsiteX12" fmla="*/ 7613676 w 11663888"/>
              <a:gd name="connsiteY12" fmla="*/ 3362192 h 3708456"/>
              <a:gd name="connsiteX13" fmla="*/ 4041762 w 11663888"/>
              <a:gd name="connsiteY13" fmla="*/ 3362192 h 3708456"/>
              <a:gd name="connsiteX14" fmla="*/ 4041762 w 11663888"/>
              <a:gd name="connsiteY14" fmla="*/ 3708456 h 3708456"/>
              <a:gd name="connsiteX15" fmla="*/ 3718544 w 11663888"/>
              <a:gd name="connsiteY15" fmla="*/ 3708456 h 3708456"/>
              <a:gd name="connsiteX16" fmla="*/ 3718544 w 11663888"/>
              <a:gd name="connsiteY16" fmla="*/ 3362192 h 3708456"/>
              <a:gd name="connsiteX17" fmla="*/ 146630 w 11663888"/>
              <a:gd name="connsiteY17" fmla="*/ 3362192 h 3708456"/>
              <a:gd name="connsiteX18" fmla="*/ 146630 w 11663888"/>
              <a:gd name="connsiteY18" fmla="*/ 3708456 h 3708456"/>
              <a:gd name="connsiteX19" fmla="*/ 0 w 11663888"/>
              <a:gd name="connsiteY19" fmla="*/ 3708456 h 370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663888" h="3708456">
                <a:moveTo>
                  <a:pt x="0" y="0"/>
                </a:moveTo>
                <a:lnTo>
                  <a:pt x="7936894" y="0"/>
                </a:lnTo>
                <a:lnTo>
                  <a:pt x="7936894" y="3103947"/>
                </a:lnTo>
                <a:lnTo>
                  <a:pt x="11508808" y="3103947"/>
                </a:lnTo>
                <a:lnTo>
                  <a:pt x="11508808" y="0"/>
                </a:lnTo>
                <a:lnTo>
                  <a:pt x="11663888" y="0"/>
                </a:lnTo>
                <a:lnTo>
                  <a:pt x="11663888" y="3708456"/>
                </a:lnTo>
                <a:lnTo>
                  <a:pt x="11508808" y="3708456"/>
                </a:lnTo>
                <a:lnTo>
                  <a:pt x="11508808" y="3362192"/>
                </a:lnTo>
                <a:lnTo>
                  <a:pt x="7936894" y="3362192"/>
                </a:lnTo>
                <a:lnTo>
                  <a:pt x="7936894" y="3708456"/>
                </a:lnTo>
                <a:lnTo>
                  <a:pt x="7613676" y="3708456"/>
                </a:lnTo>
                <a:lnTo>
                  <a:pt x="7613676" y="3362192"/>
                </a:lnTo>
                <a:lnTo>
                  <a:pt x="4041762" y="3362192"/>
                </a:lnTo>
                <a:lnTo>
                  <a:pt x="4041762" y="3708456"/>
                </a:lnTo>
                <a:lnTo>
                  <a:pt x="3718544" y="3708456"/>
                </a:lnTo>
                <a:lnTo>
                  <a:pt x="3718544" y="3362192"/>
                </a:lnTo>
                <a:lnTo>
                  <a:pt x="146630" y="3362192"/>
                </a:lnTo>
                <a:lnTo>
                  <a:pt x="146630" y="3708456"/>
                </a:lnTo>
                <a:lnTo>
                  <a:pt x="0" y="3708456"/>
                </a:lnTo>
                <a:close/>
              </a:path>
            </a:pathLst>
          </a:custGeom>
        </p:spPr>
        <p:txBody>
          <a:bodyPr wrap="square" anchor="ctr">
            <a:noAutofit/>
          </a:bodyPr>
          <a:lstStyle>
            <a:lvl1pPr marL="0" indent="0" algn="ctr">
              <a:buFont typeface="Arial" panose="020B0604020202020204" pitchFamily="34" charset="0"/>
              <a:buNone/>
              <a:defRPr/>
            </a:lvl1pPr>
          </a:lstStyle>
          <a:p>
            <a:r>
              <a:rPr lang="en-US"/>
              <a:t>Place image here</a:t>
            </a:r>
          </a:p>
        </p:txBody>
      </p:sp>
      <p:sp>
        <p:nvSpPr>
          <p:cNvPr id="11" name="TextBox 10">
            <a:extLst>
              <a:ext uri="{FF2B5EF4-FFF2-40B4-BE49-F238E27FC236}">
                <a16:creationId xmlns:a16="http://schemas.microsoft.com/office/drawing/2014/main" id="{64B5009F-E92F-4880-A0EE-A87B70B60DBD}"/>
              </a:ext>
            </a:extLst>
          </p:cNvPr>
          <p:cNvSpPr txBox="1"/>
          <p:nvPr userDrawn="1"/>
        </p:nvSpPr>
        <p:spPr>
          <a:xfrm>
            <a:off x="410153" y="4375018"/>
            <a:ext cx="3571914" cy="1973585"/>
          </a:xfrm>
          <a:prstGeom prst="rect">
            <a:avLst/>
          </a:prstGeom>
          <a:solidFill>
            <a:srgbClr val="F2F2F2"/>
          </a:solidFill>
        </p:spPr>
        <p:txBody>
          <a:bodyPr wrap="square" lIns="182880" tIns="91440" rIns="182880" bIns="0" rtlCol="0">
            <a:noAutofit/>
          </a:bodyPr>
          <a:lstStyle/>
          <a:p>
            <a:pPr marL="0" marR="0" lvl="0" indent="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800" b="1" i="0" u="none" strike="noStrike" kern="1200" cap="none" spc="0" normalizeH="0" baseline="0" noProof="0">
                <a:ln>
                  <a:noFill/>
                </a:ln>
                <a:solidFill>
                  <a:srgbClr val="000000"/>
                </a:solidFill>
                <a:effectLst/>
                <a:uLnTx/>
                <a:uFillTx/>
                <a:latin typeface="Arial"/>
                <a:ea typeface="+mn-ea"/>
                <a:cs typeface="+mn-cs"/>
              </a:rPr>
              <a:t>Challenge</a:t>
            </a:r>
          </a:p>
        </p:txBody>
      </p:sp>
      <p:sp>
        <p:nvSpPr>
          <p:cNvPr id="13" name="TextBox 12">
            <a:extLst>
              <a:ext uri="{FF2B5EF4-FFF2-40B4-BE49-F238E27FC236}">
                <a16:creationId xmlns:a16="http://schemas.microsoft.com/office/drawing/2014/main" id="{644FEF45-2E94-48C2-BA83-D3254453D771}"/>
              </a:ext>
            </a:extLst>
          </p:cNvPr>
          <p:cNvSpPr txBox="1"/>
          <p:nvPr userDrawn="1"/>
        </p:nvSpPr>
        <p:spPr>
          <a:xfrm>
            <a:off x="4305286" y="4375018"/>
            <a:ext cx="3571914" cy="1973585"/>
          </a:xfrm>
          <a:prstGeom prst="rect">
            <a:avLst/>
          </a:prstGeom>
          <a:solidFill>
            <a:srgbClr val="F2F2F2"/>
          </a:solidFill>
        </p:spPr>
        <p:txBody>
          <a:bodyPr wrap="square" lIns="182880" tIns="91440" rIns="182880" bIns="0" rtlCol="0">
            <a:noAutofit/>
          </a:bodyPr>
          <a:lstStyle/>
          <a:p>
            <a:pPr marL="0" marR="0" lvl="0" indent="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800" b="1" i="0" u="none" strike="noStrike" kern="1200" cap="none" spc="0" normalizeH="0" baseline="0" noProof="0">
                <a:ln>
                  <a:noFill/>
                </a:ln>
                <a:solidFill>
                  <a:srgbClr val="000000"/>
                </a:solidFill>
                <a:effectLst/>
                <a:uLnTx/>
                <a:uFillTx/>
                <a:latin typeface="Arial"/>
                <a:ea typeface="+mn-ea"/>
                <a:cs typeface="+mn-cs"/>
              </a:rPr>
              <a:t>Solution</a:t>
            </a:r>
          </a:p>
        </p:txBody>
      </p:sp>
      <p:sp>
        <p:nvSpPr>
          <p:cNvPr id="14" name="TextBox 13">
            <a:extLst>
              <a:ext uri="{FF2B5EF4-FFF2-40B4-BE49-F238E27FC236}">
                <a16:creationId xmlns:a16="http://schemas.microsoft.com/office/drawing/2014/main" id="{C1F19346-E3E6-48B5-BE5A-CD05AC28EB44}"/>
              </a:ext>
            </a:extLst>
          </p:cNvPr>
          <p:cNvSpPr txBox="1"/>
          <p:nvPr userDrawn="1"/>
        </p:nvSpPr>
        <p:spPr>
          <a:xfrm>
            <a:off x="8200419" y="4375018"/>
            <a:ext cx="3571914" cy="1973585"/>
          </a:xfrm>
          <a:prstGeom prst="rect">
            <a:avLst/>
          </a:prstGeom>
          <a:solidFill>
            <a:srgbClr val="F2F2F2"/>
          </a:solidFill>
        </p:spPr>
        <p:txBody>
          <a:bodyPr wrap="square" lIns="182880" tIns="91440" rIns="182880" bIns="0" rtlCol="0">
            <a:noAutofit/>
          </a:bodyPr>
          <a:lstStyle/>
          <a:p>
            <a:pPr marL="0" marR="0" lvl="0" indent="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800" b="1" i="0" u="none" strike="noStrike" kern="1200" cap="none" spc="0" normalizeH="0" baseline="0" noProof="0">
                <a:ln>
                  <a:noFill/>
                </a:ln>
                <a:solidFill>
                  <a:srgbClr val="000000"/>
                </a:solidFill>
                <a:effectLst/>
                <a:uLnTx/>
                <a:uFillTx/>
                <a:latin typeface="Arial"/>
                <a:ea typeface="+mn-ea"/>
                <a:cs typeface="+mn-cs"/>
              </a:rPr>
              <a:t>Impact</a:t>
            </a:r>
          </a:p>
        </p:txBody>
      </p:sp>
      <p:sp>
        <p:nvSpPr>
          <p:cNvPr id="15" name="Rectangle 14">
            <a:extLst>
              <a:ext uri="{FF2B5EF4-FFF2-40B4-BE49-F238E27FC236}">
                <a16:creationId xmlns:a16="http://schemas.microsoft.com/office/drawing/2014/main" id="{5F9952FE-1635-4596-BDAA-240562160106}"/>
              </a:ext>
            </a:extLst>
          </p:cNvPr>
          <p:cNvSpPr/>
          <p:nvPr userDrawn="1"/>
        </p:nvSpPr>
        <p:spPr>
          <a:xfrm>
            <a:off x="8200419" y="1012826"/>
            <a:ext cx="3571914" cy="3127127"/>
          </a:xfrm>
          <a:prstGeom prst="rect">
            <a:avLst/>
          </a:prstGeom>
          <a:solidFill>
            <a:srgbClr val="FF00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400" err="1">
              <a:solidFill>
                <a:schemeClr val="tx1"/>
              </a:solidFill>
            </a:endParaRPr>
          </a:p>
        </p:txBody>
      </p:sp>
      <p:sp>
        <p:nvSpPr>
          <p:cNvPr id="16" name="Text Placeholder 13">
            <a:extLst>
              <a:ext uri="{FF2B5EF4-FFF2-40B4-BE49-F238E27FC236}">
                <a16:creationId xmlns:a16="http://schemas.microsoft.com/office/drawing/2014/main" id="{E1B018B0-DD3B-499F-BFAA-CA6CF8707B6B}"/>
              </a:ext>
            </a:extLst>
          </p:cNvPr>
          <p:cNvSpPr>
            <a:spLocks noGrp="1"/>
          </p:cNvSpPr>
          <p:nvPr>
            <p:ph type="body" sz="quarter" idx="21" hasCustomPrompt="1"/>
          </p:nvPr>
        </p:nvSpPr>
        <p:spPr>
          <a:xfrm>
            <a:off x="8386097" y="1552575"/>
            <a:ext cx="3200558" cy="1658412"/>
          </a:xfrm>
          <a:noFill/>
        </p:spPr>
        <p:txBody>
          <a:bodyPr lIns="0" tIns="0" rIns="0" bIns="0"/>
          <a:lstStyle>
            <a:lvl1pPr algn="l">
              <a:spcBef>
                <a:spcPts val="0"/>
              </a:spcBef>
              <a:buNone/>
              <a:defRPr sz="1600" b="0">
                <a:solidFill>
                  <a:schemeClr val="bg1"/>
                </a:solidFill>
              </a:defRPr>
            </a:lvl1pPr>
            <a:lvl2pPr marL="0" indent="0">
              <a:spcBef>
                <a:spcPts val="0"/>
              </a:spcBef>
              <a:buNone/>
              <a:defRPr sz="1600">
                <a:solidFill>
                  <a:schemeClr val="bg1"/>
                </a:solidFill>
              </a:defRPr>
            </a:lvl2pPr>
            <a:lvl3pPr marL="179025" indent="0">
              <a:spcBef>
                <a:spcPts val="0"/>
              </a:spcBef>
              <a:buNone/>
              <a:defRPr sz="1600">
                <a:solidFill>
                  <a:schemeClr val="bg1"/>
                </a:solidFill>
              </a:defRPr>
            </a:lvl3pPr>
            <a:lvl4pPr marL="180000" indent="0">
              <a:spcBef>
                <a:spcPts val="0"/>
              </a:spcBef>
              <a:buNone/>
              <a:defRPr sz="1600">
                <a:solidFill>
                  <a:schemeClr val="bg1"/>
                </a:solidFill>
              </a:defRPr>
            </a:lvl4pPr>
            <a:lvl5pPr marL="179025" indent="0">
              <a:spcBef>
                <a:spcPts val="0"/>
              </a:spcBef>
              <a:buNone/>
              <a:defRPr sz="1600">
                <a:solidFill>
                  <a:schemeClr val="bg1"/>
                </a:solidFill>
              </a:defRPr>
            </a:lvl5pPr>
          </a:lstStyle>
          <a:p>
            <a:pPr lvl="0"/>
            <a:r>
              <a:rPr lang="en-US"/>
              <a:t>Click to add customer quote</a:t>
            </a:r>
            <a:endParaRPr lang="de-DE"/>
          </a:p>
        </p:txBody>
      </p:sp>
      <p:sp>
        <p:nvSpPr>
          <p:cNvPr id="17" name="Text Placeholder 13">
            <a:extLst>
              <a:ext uri="{FF2B5EF4-FFF2-40B4-BE49-F238E27FC236}">
                <a16:creationId xmlns:a16="http://schemas.microsoft.com/office/drawing/2014/main" id="{28A10245-B2E1-4131-8F6A-1EDCB46763B1}"/>
              </a:ext>
            </a:extLst>
          </p:cNvPr>
          <p:cNvSpPr>
            <a:spLocks noGrp="1"/>
          </p:cNvSpPr>
          <p:nvPr>
            <p:ph type="body" sz="quarter" idx="13" hasCustomPrompt="1"/>
          </p:nvPr>
        </p:nvSpPr>
        <p:spPr>
          <a:xfrm>
            <a:off x="605430" y="4829175"/>
            <a:ext cx="3181360" cy="1519428"/>
          </a:xfrm>
          <a:noFill/>
        </p:spPr>
        <p:txBody>
          <a:bodyPr lIns="0" tIns="0" rIns="0" bIns="91440"/>
          <a:lstStyle>
            <a:lvl1pPr>
              <a:buNone/>
              <a:defRPr sz="1600" b="0"/>
            </a:lvl1pPr>
            <a:lvl2pPr marL="0" indent="0">
              <a:buNone/>
              <a:defRPr sz="1600" b="0"/>
            </a:lvl2pPr>
            <a:lvl3pPr marL="179025" indent="0">
              <a:buNone/>
              <a:defRPr b="0"/>
            </a:lvl3pPr>
            <a:lvl4pPr marL="180000" indent="0">
              <a:buNone/>
              <a:defRPr b="0"/>
            </a:lvl4pPr>
            <a:lvl5pPr marL="179025" indent="0">
              <a:buNone/>
              <a:defRPr b="0"/>
            </a:lvl5pPr>
          </a:lstStyle>
          <a:p>
            <a:pPr marL="0" marR="0" lvl="0" indent="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US"/>
              <a:t>Click to add the impact</a:t>
            </a:r>
            <a:endParaRPr lang="de-DE"/>
          </a:p>
          <a:p>
            <a:pPr lvl="1"/>
            <a:r>
              <a:rPr lang="en-US"/>
              <a:t>Second level</a:t>
            </a:r>
          </a:p>
          <a:p>
            <a:pPr lvl="1"/>
            <a:r>
              <a:rPr lang="en-US"/>
              <a:t>Third level</a:t>
            </a:r>
          </a:p>
          <a:p>
            <a:pPr lvl="0"/>
            <a:r>
              <a:rPr lang="en-US"/>
              <a:t>Fourth level</a:t>
            </a:r>
          </a:p>
        </p:txBody>
      </p:sp>
      <p:sp>
        <p:nvSpPr>
          <p:cNvPr id="18" name="Text Placeholder 13">
            <a:extLst>
              <a:ext uri="{FF2B5EF4-FFF2-40B4-BE49-F238E27FC236}">
                <a16:creationId xmlns:a16="http://schemas.microsoft.com/office/drawing/2014/main" id="{BE96A79A-9ED7-43F2-9C41-F8E7CA8514E5}"/>
              </a:ext>
            </a:extLst>
          </p:cNvPr>
          <p:cNvSpPr>
            <a:spLocks noGrp="1"/>
          </p:cNvSpPr>
          <p:nvPr>
            <p:ph type="body" sz="quarter" idx="17" hasCustomPrompt="1"/>
          </p:nvPr>
        </p:nvSpPr>
        <p:spPr>
          <a:xfrm>
            <a:off x="8386097" y="3210987"/>
            <a:ext cx="3200558" cy="218011"/>
          </a:xfrm>
          <a:noFill/>
        </p:spPr>
        <p:txBody>
          <a:bodyPr lIns="0" tIns="0" rIns="0" bIns="0"/>
          <a:lstStyle>
            <a:lvl1pPr>
              <a:spcBef>
                <a:spcPts val="0"/>
              </a:spcBef>
              <a:buNone/>
              <a:defRPr sz="1400" b="1">
                <a:solidFill>
                  <a:schemeClr val="bg1"/>
                </a:solidFill>
              </a:defRPr>
            </a:lvl1pPr>
            <a:lvl2pPr marL="0" indent="0">
              <a:spcBef>
                <a:spcPts val="0"/>
              </a:spcBef>
              <a:buNone/>
              <a:defRPr sz="1400">
                <a:solidFill>
                  <a:schemeClr val="bg1"/>
                </a:solidFill>
              </a:defRPr>
            </a:lvl2pPr>
            <a:lvl3pPr marL="179025" indent="0">
              <a:spcBef>
                <a:spcPts val="0"/>
              </a:spcBef>
              <a:buNone/>
              <a:defRPr sz="1600">
                <a:solidFill>
                  <a:schemeClr val="bg1"/>
                </a:solidFill>
              </a:defRPr>
            </a:lvl3pPr>
            <a:lvl4pPr marL="180000" indent="0">
              <a:spcBef>
                <a:spcPts val="0"/>
              </a:spcBef>
              <a:buNone/>
              <a:defRPr sz="1600">
                <a:solidFill>
                  <a:schemeClr val="bg1"/>
                </a:solidFill>
              </a:defRPr>
            </a:lvl4pPr>
            <a:lvl5pPr marL="179025" indent="0">
              <a:spcBef>
                <a:spcPts val="0"/>
              </a:spcBef>
              <a:buNone/>
              <a:defRPr sz="1600">
                <a:solidFill>
                  <a:schemeClr val="bg1"/>
                </a:solidFill>
              </a:defRPr>
            </a:lvl5pPr>
          </a:lstStyle>
          <a:p>
            <a:pPr lvl="0"/>
            <a:r>
              <a:rPr lang="en-US"/>
              <a:t>Customer Name</a:t>
            </a:r>
          </a:p>
        </p:txBody>
      </p:sp>
      <p:sp>
        <p:nvSpPr>
          <p:cNvPr id="19" name="Text Placeholder 13">
            <a:extLst>
              <a:ext uri="{FF2B5EF4-FFF2-40B4-BE49-F238E27FC236}">
                <a16:creationId xmlns:a16="http://schemas.microsoft.com/office/drawing/2014/main" id="{A41E533E-77CD-4A4C-9C60-964C29C3FD2D}"/>
              </a:ext>
            </a:extLst>
          </p:cNvPr>
          <p:cNvSpPr>
            <a:spLocks noGrp="1"/>
          </p:cNvSpPr>
          <p:nvPr>
            <p:ph type="body" sz="quarter" idx="18" hasCustomPrompt="1"/>
          </p:nvPr>
        </p:nvSpPr>
        <p:spPr>
          <a:xfrm>
            <a:off x="8386097" y="3469232"/>
            <a:ext cx="3200558" cy="647541"/>
          </a:xfrm>
          <a:noFill/>
        </p:spPr>
        <p:txBody>
          <a:bodyPr lIns="0" tIns="0" rIns="0" bIns="0"/>
          <a:lstStyle>
            <a:lvl1pPr>
              <a:spcBef>
                <a:spcPts val="0"/>
              </a:spcBef>
              <a:buNone/>
              <a:defRPr sz="1400" b="0">
                <a:solidFill>
                  <a:schemeClr val="bg1"/>
                </a:solidFill>
              </a:defRPr>
            </a:lvl1pPr>
            <a:lvl2pPr marL="0" indent="0">
              <a:spcBef>
                <a:spcPts val="0"/>
              </a:spcBef>
              <a:buNone/>
              <a:defRPr sz="1400">
                <a:solidFill>
                  <a:schemeClr val="bg1"/>
                </a:solidFill>
              </a:defRPr>
            </a:lvl2pPr>
            <a:lvl3pPr marL="179025" indent="0">
              <a:spcBef>
                <a:spcPts val="0"/>
              </a:spcBef>
              <a:buNone/>
              <a:defRPr sz="1600">
                <a:solidFill>
                  <a:schemeClr val="bg1"/>
                </a:solidFill>
              </a:defRPr>
            </a:lvl3pPr>
            <a:lvl4pPr marL="180000" indent="0">
              <a:spcBef>
                <a:spcPts val="0"/>
              </a:spcBef>
              <a:buNone/>
              <a:defRPr sz="1600">
                <a:solidFill>
                  <a:schemeClr val="bg1"/>
                </a:solidFill>
              </a:defRPr>
            </a:lvl4pPr>
            <a:lvl5pPr marL="179025" indent="0">
              <a:spcBef>
                <a:spcPts val="0"/>
              </a:spcBef>
              <a:buNone/>
              <a:defRPr sz="1600">
                <a:solidFill>
                  <a:schemeClr val="bg1"/>
                </a:solidFill>
              </a:defRPr>
            </a:lvl5pPr>
          </a:lstStyle>
          <a:p>
            <a:pPr lvl="0"/>
            <a:r>
              <a:rPr lang="de-DE"/>
              <a:t>Customer Title and Company</a:t>
            </a:r>
            <a:endParaRPr lang="en-US"/>
          </a:p>
        </p:txBody>
      </p:sp>
      <p:sp>
        <p:nvSpPr>
          <p:cNvPr id="20" name="Text Placeholder 13">
            <a:extLst>
              <a:ext uri="{FF2B5EF4-FFF2-40B4-BE49-F238E27FC236}">
                <a16:creationId xmlns:a16="http://schemas.microsoft.com/office/drawing/2014/main" id="{2F993A74-ACFF-4D88-B3DC-B6CFC63F6CC0}"/>
              </a:ext>
            </a:extLst>
          </p:cNvPr>
          <p:cNvSpPr>
            <a:spLocks noGrp="1"/>
          </p:cNvSpPr>
          <p:nvPr>
            <p:ph type="body" sz="quarter" idx="19" hasCustomPrompt="1"/>
          </p:nvPr>
        </p:nvSpPr>
        <p:spPr>
          <a:xfrm>
            <a:off x="4500563" y="4829175"/>
            <a:ext cx="3181360" cy="1519428"/>
          </a:xfrm>
          <a:noFill/>
        </p:spPr>
        <p:txBody>
          <a:bodyPr lIns="0" tIns="0" rIns="0" bIns="91440"/>
          <a:lstStyle>
            <a:lvl1pPr>
              <a:buNone/>
              <a:defRPr sz="1600" b="0"/>
            </a:lvl1pPr>
            <a:lvl2pPr marL="0" indent="0">
              <a:buNone/>
              <a:defRPr sz="1600" b="0"/>
            </a:lvl2pPr>
            <a:lvl3pPr marL="179025" indent="0">
              <a:buNone/>
              <a:defRPr b="0"/>
            </a:lvl3pPr>
            <a:lvl4pPr marL="180000" indent="0">
              <a:buNone/>
              <a:defRPr b="0"/>
            </a:lvl4pPr>
            <a:lvl5pPr marL="179025" indent="0">
              <a:buNone/>
              <a:defRPr b="0"/>
            </a:lvl5pPr>
          </a:lstStyle>
          <a:p>
            <a:pPr marL="0" marR="0" lvl="0" indent="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US"/>
              <a:t>Click to add the solution</a:t>
            </a:r>
            <a:endParaRPr lang="de-DE"/>
          </a:p>
          <a:p>
            <a:pPr lvl="1"/>
            <a:r>
              <a:rPr lang="en-US"/>
              <a:t>Second level</a:t>
            </a:r>
          </a:p>
          <a:p>
            <a:pPr lvl="1"/>
            <a:r>
              <a:rPr lang="en-US"/>
              <a:t>Third level</a:t>
            </a:r>
          </a:p>
          <a:p>
            <a:pPr lvl="0"/>
            <a:r>
              <a:rPr lang="en-US"/>
              <a:t>Fourth level</a:t>
            </a:r>
          </a:p>
        </p:txBody>
      </p:sp>
      <p:sp>
        <p:nvSpPr>
          <p:cNvPr id="21" name="Text Placeholder 13">
            <a:extLst>
              <a:ext uri="{FF2B5EF4-FFF2-40B4-BE49-F238E27FC236}">
                <a16:creationId xmlns:a16="http://schemas.microsoft.com/office/drawing/2014/main" id="{F9F8111E-985B-4F90-B47D-C4F2335AD28A}"/>
              </a:ext>
            </a:extLst>
          </p:cNvPr>
          <p:cNvSpPr>
            <a:spLocks noGrp="1"/>
          </p:cNvSpPr>
          <p:nvPr>
            <p:ph type="body" sz="quarter" idx="20" hasCustomPrompt="1"/>
          </p:nvPr>
        </p:nvSpPr>
        <p:spPr>
          <a:xfrm>
            <a:off x="8395696" y="4829175"/>
            <a:ext cx="3181360" cy="1519428"/>
          </a:xfrm>
          <a:noFill/>
        </p:spPr>
        <p:txBody>
          <a:bodyPr lIns="0" tIns="0" rIns="0" bIns="91440"/>
          <a:lstStyle>
            <a:lvl1pPr>
              <a:buNone/>
              <a:defRPr sz="1600" b="0"/>
            </a:lvl1pPr>
            <a:lvl2pPr marL="0" indent="0">
              <a:buNone/>
              <a:defRPr sz="1600" b="0"/>
            </a:lvl2pPr>
            <a:lvl3pPr marL="179025" indent="0">
              <a:buNone/>
              <a:defRPr b="0"/>
            </a:lvl3pPr>
            <a:lvl4pPr marL="180000" indent="0">
              <a:buNone/>
              <a:defRPr b="0"/>
            </a:lvl4pPr>
            <a:lvl5pPr marL="179025" indent="0">
              <a:buNone/>
              <a:defRPr b="0"/>
            </a:lvl5pPr>
          </a:lstStyle>
          <a:p>
            <a:pPr marL="0" marR="0" lvl="0" indent="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US"/>
              <a:t>Click to add the impact</a:t>
            </a:r>
            <a:endParaRPr lang="de-DE"/>
          </a:p>
          <a:p>
            <a:pPr lvl="1"/>
            <a:r>
              <a:rPr lang="en-US"/>
              <a:t>Second level</a:t>
            </a:r>
          </a:p>
          <a:p>
            <a:pPr lvl="1"/>
            <a:r>
              <a:rPr lang="en-US"/>
              <a:t>Third level</a:t>
            </a:r>
          </a:p>
          <a:p>
            <a:pPr lvl="0"/>
            <a:r>
              <a:rPr lang="en-US"/>
              <a:t>Fourth level</a:t>
            </a:r>
          </a:p>
        </p:txBody>
      </p:sp>
      <p:pic>
        <p:nvPicPr>
          <p:cNvPr id="22" name="Picture 21">
            <a:extLst>
              <a:ext uri="{FF2B5EF4-FFF2-40B4-BE49-F238E27FC236}">
                <a16:creationId xmlns:a16="http://schemas.microsoft.com/office/drawing/2014/main" id="{2DA2A31D-D544-445B-8E0D-2E4EA8E4BC8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86097" y="1208406"/>
            <a:ext cx="416663" cy="277776"/>
          </a:xfrm>
          <a:prstGeom prst="rect">
            <a:avLst/>
          </a:prstGeom>
        </p:spPr>
      </p:pic>
    </p:spTree>
    <p:extLst>
      <p:ext uri="{BB962C8B-B14F-4D97-AF65-F5344CB8AC3E}">
        <p14:creationId xmlns:p14="http://schemas.microsoft.com/office/powerpoint/2010/main" val="26341765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amp; Red box (1.1) ">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DEC4303-B6CF-46B0-B379-C819ED7C2106}"/>
              </a:ext>
            </a:extLst>
          </p:cNvPr>
          <p:cNvSpPr>
            <a:spLocks noGrp="1"/>
          </p:cNvSpPr>
          <p:nvPr>
            <p:ph type="title"/>
          </p:nvPr>
        </p:nvSpPr>
        <p:spPr>
          <a:xfrm>
            <a:off x="263524" y="187199"/>
            <a:ext cx="8856000" cy="435600"/>
          </a:xfrm>
        </p:spPr>
        <p:txBody>
          <a:bodyPr anchor="ctr">
            <a:noAutofit/>
          </a:bodyPr>
          <a:lstStyle>
            <a:lvl1pPr>
              <a:defRPr sz="2400"/>
            </a:lvl1pPr>
          </a:lstStyle>
          <a:p>
            <a:r>
              <a:rPr lang="en-US"/>
              <a:t>Click to edit Master title style</a:t>
            </a:r>
          </a:p>
        </p:txBody>
      </p:sp>
      <p:sp>
        <p:nvSpPr>
          <p:cNvPr id="9" name="Picture Placeholder 3">
            <a:extLst>
              <a:ext uri="{FF2B5EF4-FFF2-40B4-BE49-F238E27FC236}">
                <a16:creationId xmlns:a16="http://schemas.microsoft.com/office/drawing/2014/main" id="{5EFDDFA6-A169-418F-B10F-BD5F68A5495D}"/>
              </a:ext>
            </a:extLst>
          </p:cNvPr>
          <p:cNvSpPr>
            <a:spLocks noGrp="1"/>
          </p:cNvSpPr>
          <p:nvPr>
            <p:ph type="pic" sz="quarter" idx="18"/>
          </p:nvPr>
        </p:nvSpPr>
        <p:spPr>
          <a:xfrm>
            <a:off x="1" y="882650"/>
            <a:ext cx="12192000" cy="5462588"/>
          </a:xfrm>
          <a:noFill/>
        </p:spPr>
        <p:txBody>
          <a:bodyPr tIns="756000" anchor="ctr"/>
          <a:lstStyle>
            <a:lvl1pPr algn="ctr">
              <a:defRPr>
                <a:solidFill>
                  <a:srgbClr val="737373"/>
                </a:solidFill>
              </a:defRPr>
            </a:lvl1pPr>
          </a:lstStyle>
          <a:p>
            <a:r>
              <a:rPr lang="en-US"/>
              <a:t>Click icon to add picture</a:t>
            </a:r>
          </a:p>
        </p:txBody>
      </p:sp>
      <p:sp>
        <p:nvSpPr>
          <p:cNvPr id="10" name="Content Placeholder 3">
            <a:extLst>
              <a:ext uri="{FF2B5EF4-FFF2-40B4-BE49-F238E27FC236}">
                <a16:creationId xmlns:a16="http://schemas.microsoft.com/office/drawing/2014/main" id="{E443FC17-BCDF-43B2-ACE2-E95733DC12BE}"/>
              </a:ext>
            </a:extLst>
          </p:cNvPr>
          <p:cNvSpPr>
            <a:spLocks noGrp="1"/>
          </p:cNvSpPr>
          <p:nvPr>
            <p:ph sz="quarter" idx="27"/>
          </p:nvPr>
        </p:nvSpPr>
        <p:spPr bwMode="gray">
          <a:xfrm>
            <a:off x="263525" y="1125538"/>
            <a:ext cx="3672236" cy="4471200"/>
          </a:xfrm>
          <a:solidFill>
            <a:schemeClr val="tx2"/>
          </a:solidFill>
        </p:spPr>
        <p:txBody>
          <a:bodyPr lIns="324000" tIns="252000" rIns="324000" bIns="46800"/>
          <a:lstStyle>
            <a:lvl1pPr>
              <a:lnSpc>
                <a:spcPct val="100000"/>
              </a:lnSpc>
              <a:spcBef>
                <a:spcPts val="600"/>
              </a:spcBef>
              <a:defRPr sz="2000" b="0">
                <a:solidFill>
                  <a:schemeClr val="bg1"/>
                </a:solidFill>
              </a:defRPr>
            </a:lvl1pPr>
            <a:lvl2pPr>
              <a:lnSpc>
                <a:spcPct val="100000"/>
              </a:lnSpc>
              <a:spcBef>
                <a:spcPts val="600"/>
              </a:spcBef>
              <a:defRPr sz="2000" b="1"/>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p:txBody>
      </p:sp>
      <p:sp>
        <p:nvSpPr>
          <p:cNvPr id="3" name="Slide Number Placeholder 2">
            <a:extLst>
              <a:ext uri="{FF2B5EF4-FFF2-40B4-BE49-F238E27FC236}">
                <a16:creationId xmlns:a16="http://schemas.microsoft.com/office/drawing/2014/main" id="{12884CF0-B8CC-4411-84B7-2834765247B6}"/>
              </a:ext>
            </a:extLst>
          </p:cNvPr>
          <p:cNvSpPr>
            <a:spLocks noGrp="1"/>
          </p:cNvSpPr>
          <p:nvPr>
            <p:ph type="sldNum" sz="quarter" idx="29"/>
          </p:nvPr>
        </p:nvSpPr>
        <p:spPr/>
        <p:txBody>
          <a:bodyPr/>
          <a:lstStyle/>
          <a:p>
            <a:fld id="{C24EC536-6FE3-4540-8D85-74C58F0BF697}" type="slidenum">
              <a:rPr lang="en-US" smtClean="0"/>
              <a:pPr/>
              <a:t>‹#›</a:t>
            </a:fld>
            <a:endParaRPr lang="en-US"/>
          </a:p>
        </p:txBody>
      </p:sp>
      <p:sp>
        <p:nvSpPr>
          <p:cNvPr id="12" name="Footer Placeholder 5">
            <a:extLst>
              <a:ext uri="{FF2B5EF4-FFF2-40B4-BE49-F238E27FC236}">
                <a16:creationId xmlns:a16="http://schemas.microsoft.com/office/drawing/2014/main" id="{E93AAA9D-96EF-4B45-A168-BE7AE571B3B3}"/>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24086740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amp; White box (1.1) ">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DEC4303-B6CF-46B0-B379-C819ED7C2106}"/>
              </a:ext>
            </a:extLst>
          </p:cNvPr>
          <p:cNvSpPr>
            <a:spLocks noGrp="1"/>
          </p:cNvSpPr>
          <p:nvPr>
            <p:ph type="title"/>
          </p:nvPr>
        </p:nvSpPr>
        <p:spPr>
          <a:xfrm>
            <a:off x="263524" y="187199"/>
            <a:ext cx="8856000" cy="435600"/>
          </a:xfrm>
        </p:spPr>
        <p:txBody>
          <a:bodyPr anchor="ctr">
            <a:noAutofit/>
          </a:bodyPr>
          <a:lstStyle>
            <a:lvl1pPr>
              <a:defRPr sz="2400"/>
            </a:lvl1pPr>
          </a:lstStyle>
          <a:p>
            <a:r>
              <a:rPr lang="en-US"/>
              <a:t>Click to edit Master title style</a:t>
            </a:r>
          </a:p>
        </p:txBody>
      </p:sp>
      <p:sp>
        <p:nvSpPr>
          <p:cNvPr id="9" name="Picture Placeholder 3">
            <a:extLst>
              <a:ext uri="{FF2B5EF4-FFF2-40B4-BE49-F238E27FC236}">
                <a16:creationId xmlns:a16="http://schemas.microsoft.com/office/drawing/2014/main" id="{5EFDDFA6-A169-418F-B10F-BD5F68A5495D}"/>
              </a:ext>
            </a:extLst>
          </p:cNvPr>
          <p:cNvSpPr>
            <a:spLocks noGrp="1"/>
          </p:cNvSpPr>
          <p:nvPr>
            <p:ph type="pic" sz="quarter" idx="18"/>
          </p:nvPr>
        </p:nvSpPr>
        <p:spPr>
          <a:xfrm>
            <a:off x="1" y="882650"/>
            <a:ext cx="12192000" cy="5462588"/>
          </a:xfrm>
          <a:noFill/>
        </p:spPr>
        <p:txBody>
          <a:bodyPr tIns="756000" anchor="ctr"/>
          <a:lstStyle>
            <a:lvl1pPr algn="ctr">
              <a:defRPr>
                <a:solidFill>
                  <a:srgbClr val="737373"/>
                </a:solidFill>
              </a:defRPr>
            </a:lvl1pPr>
          </a:lstStyle>
          <a:p>
            <a:r>
              <a:rPr lang="en-US"/>
              <a:t>Click icon to add picture</a:t>
            </a:r>
          </a:p>
        </p:txBody>
      </p:sp>
      <p:sp>
        <p:nvSpPr>
          <p:cNvPr id="10" name="Content Placeholder 3">
            <a:extLst>
              <a:ext uri="{FF2B5EF4-FFF2-40B4-BE49-F238E27FC236}">
                <a16:creationId xmlns:a16="http://schemas.microsoft.com/office/drawing/2014/main" id="{E443FC17-BCDF-43B2-ACE2-E95733DC12BE}"/>
              </a:ext>
            </a:extLst>
          </p:cNvPr>
          <p:cNvSpPr>
            <a:spLocks noGrp="1"/>
          </p:cNvSpPr>
          <p:nvPr>
            <p:ph sz="quarter" idx="27"/>
          </p:nvPr>
        </p:nvSpPr>
        <p:spPr bwMode="gray">
          <a:xfrm>
            <a:off x="263525" y="1125538"/>
            <a:ext cx="3672236" cy="4471200"/>
          </a:xfrm>
          <a:solidFill>
            <a:schemeClr val="bg1"/>
          </a:solidFill>
        </p:spPr>
        <p:txBody>
          <a:bodyPr lIns="324000" tIns="252000" rIns="324000" bIns="46800"/>
          <a:lstStyle>
            <a:lvl1pPr>
              <a:lnSpc>
                <a:spcPct val="100000"/>
              </a:lnSpc>
              <a:spcBef>
                <a:spcPts val="600"/>
              </a:spcBef>
              <a:defRPr sz="2000" b="0">
                <a:solidFill>
                  <a:schemeClr val="tx1"/>
                </a:solidFill>
              </a:defRPr>
            </a:lvl1pPr>
            <a:lvl2pPr>
              <a:lnSpc>
                <a:spcPct val="100000"/>
              </a:lnSpc>
              <a:spcBef>
                <a:spcPts val="600"/>
              </a:spcBef>
              <a:defRPr sz="2000" b="1"/>
            </a:lvl2pPr>
            <a:lvl3pPr>
              <a:lnSpc>
                <a:spcPct val="100000"/>
              </a:lnSpc>
              <a:spcBef>
                <a:spcPts val="600"/>
              </a:spcBef>
              <a:defRPr/>
            </a:lvl3pPr>
            <a:lvl4pPr>
              <a:lnSpc>
                <a:spcPct val="100000"/>
              </a:lnSpc>
              <a:spcBef>
                <a:spcPts val="600"/>
              </a:spcBef>
              <a:defRPr/>
            </a:lvl4pPr>
            <a:lvl5pPr>
              <a:lnSpc>
                <a:spcPct val="100000"/>
              </a:lnSpc>
              <a:spcBef>
                <a:spcPts val="600"/>
              </a:spcBef>
              <a:defRPr/>
            </a:lvl5pPr>
          </a:lstStyle>
          <a:p>
            <a:pPr lvl="0"/>
            <a:r>
              <a:rPr lang="en-US"/>
              <a:t>Click to edit Master text styles</a:t>
            </a:r>
          </a:p>
        </p:txBody>
      </p:sp>
      <p:sp>
        <p:nvSpPr>
          <p:cNvPr id="3" name="Slide Number Placeholder 2">
            <a:extLst>
              <a:ext uri="{FF2B5EF4-FFF2-40B4-BE49-F238E27FC236}">
                <a16:creationId xmlns:a16="http://schemas.microsoft.com/office/drawing/2014/main" id="{498C4BE0-712D-49E7-8E1B-985C4FD7131F}"/>
              </a:ext>
            </a:extLst>
          </p:cNvPr>
          <p:cNvSpPr>
            <a:spLocks noGrp="1"/>
          </p:cNvSpPr>
          <p:nvPr>
            <p:ph type="sldNum" sz="quarter" idx="29"/>
          </p:nvPr>
        </p:nvSpPr>
        <p:spPr/>
        <p:txBody>
          <a:bodyPr/>
          <a:lstStyle/>
          <a:p>
            <a:fld id="{C24EC536-6FE3-4540-8D85-74C58F0BF697}" type="slidenum">
              <a:rPr lang="en-US" smtClean="0"/>
              <a:pPr/>
              <a:t>‹#›</a:t>
            </a:fld>
            <a:endParaRPr lang="en-US"/>
          </a:p>
        </p:txBody>
      </p:sp>
      <p:sp>
        <p:nvSpPr>
          <p:cNvPr id="12" name="Footer Placeholder 5">
            <a:extLst>
              <a:ext uri="{FF2B5EF4-FFF2-40B4-BE49-F238E27FC236}">
                <a16:creationId xmlns:a16="http://schemas.microsoft.com/office/drawing/2014/main" id="{83A4D381-A81E-4275-9648-422D63CC2610}"/>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1367905893"/>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image" Target="../media/image1.emf"/><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image" Target="../media/image2.emf"/><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B857974-89ED-4489-9966-AE9110F9D24D}"/>
              </a:ext>
            </a:extLst>
          </p:cNvPr>
          <p:cNvSpPr>
            <a:spLocks noGrp="1"/>
          </p:cNvSpPr>
          <p:nvPr>
            <p:ph type="title"/>
          </p:nvPr>
        </p:nvSpPr>
        <p:spPr>
          <a:xfrm>
            <a:off x="263524" y="188120"/>
            <a:ext cx="8855276" cy="434004"/>
          </a:xfrm>
          <a:prstGeom prst="rect">
            <a:avLst/>
          </a:prstGeom>
        </p:spPr>
        <p:txBody>
          <a:bodyPr vert="horz" lIns="0" tIns="0" rIns="0" bIns="0" rtlCol="0" anchor="ctr">
            <a:noAutofit/>
          </a:bodyPr>
          <a:lstStyle/>
          <a:p>
            <a:r>
              <a:rPr lang="en-US"/>
              <a:t>Click to edit Master title style</a:t>
            </a:r>
          </a:p>
        </p:txBody>
      </p:sp>
      <p:sp>
        <p:nvSpPr>
          <p:cNvPr id="3" name="Text Placeholder 2">
            <a:extLst>
              <a:ext uri="{FF2B5EF4-FFF2-40B4-BE49-F238E27FC236}">
                <a16:creationId xmlns:a16="http://schemas.microsoft.com/office/drawing/2014/main" id="{22617D3C-37DD-4293-9541-6E35F5A62026}"/>
              </a:ext>
            </a:extLst>
          </p:cNvPr>
          <p:cNvSpPr>
            <a:spLocks noGrp="1"/>
          </p:cNvSpPr>
          <p:nvPr>
            <p:ph type="body" idx="1"/>
          </p:nvPr>
        </p:nvSpPr>
        <p:spPr>
          <a:xfrm>
            <a:off x="263525" y="1376363"/>
            <a:ext cx="11657546" cy="4968874"/>
          </a:xfrm>
          <a:prstGeom prst="rect">
            <a:avLst/>
          </a:prstGeom>
        </p:spPr>
        <p:txBody>
          <a:bodyPr vert="horz" lIns="0" tIns="10800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p>
        </p:txBody>
      </p:sp>
      <p:sp>
        <p:nvSpPr>
          <p:cNvPr id="6" name="Slide Number Placeholder 5">
            <a:extLst>
              <a:ext uri="{FF2B5EF4-FFF2-40B4-BE49-F238E27FC236}">
                <a16:creationId xmlns:a16="http://schemas.microsoft.com/office/drawing/2014/main" id="{3B8F0C02-0951-4EF2-B93F-6FE591A22B53}"/>
              </a:ext>
            </a:extLst>
          </p:cNvPr>
          <p:cNvSpPr>
            <a:spLocks noGrp="1"/>
          </p:cNvSpPr>
          <p:nvPr>
            <p:ph type="sldNum" sz="quarter" idx="4"/>
          </p:nvPr>
        </p:nvSpPr>
        <p:spPr>
          <a:xfrm>
            <a:off x="265236" y="6470788"/>
            <a:ext cx="302400" cy="302400"/>
          </a:xfrm>
          <a:prstGeom prst="rect">
            <a:avLst/>
          </a:prstGeom>
        </p:spPr>
        <p:txBody>
          <a:bodyPr vert="horz" lIns="0" tIns="0" rIns="0" bIns="0" rtlCol="0" anchor="ctr"/>
          <a:lstStyle>
            <a:lvl1pPr algn="l">
              <a:defRPr sz="900">
                <a:solidFill>
                  <a:schemeClr val="tx1"/>
                </a:solidFill>
              </a:defRPr>
            </a:lvl1pPr>
          </a:lstStyle>
          <a:p>
            <a:fld id="{C24EC536-6FE3-4540-8D85-74C58F0BF697}" type="slidenum">
              <a:rPr lang="en-US" smtClean="0"/>
              <a:pPr/>
              <a:t>‹#›</a:t>
            </a:fld>
            <a:endParaRPr lang="en-US"/>
          </a:p>
        </p:txBody>
      </p:sp>
      <p:grpSp>
        <p:nvGrpSpPr>
          <p:cNvPr id="7" name="Group 7">
            <a:extLst>
              <a:ext uri="{FF2B5EF4-FFF2-40B4-BE49-F238E27FC236}">
                <a16:creationId xmlns:a16="http://schemas.microsoft.com/office/drawing/2014/main" id="{35D3D526-9348-4093-B32C-CDB50CF9A0CD}"/>
              </a:ext>
            </a:extLst>
          </p:cNvPr>
          <p:cNvGrpSpPr/>
          <p:nvPr userDrawn="1"/>
        </p:nvGrpSpPr>
        <p:grpSpPr>
          <a:xfrm>
            <a:off x="-3" y="794367"/>
            <a:ext cx="12192003" cy="88389"/>
            <a:chOff x="-3" y="794367"/>
            <a:chExt cx="12192003" cy="88389"/>
          </a:xfrm>
        </p:grpSpPr>
        <p:sp>
          <p:nvSpPr>
            <p:cNvPr id="9" name="正方形/長方形 11">
              <a:extLst>
                <a:ext uri="{FF2B5EF4-FFF2-40B4-BE49-F238E27FC236}">
                  <a16:creationId xmlns:a16="http://schemas.microsoft.com/office/drawing/2014/main" id="{1E48A1FD-7CC4-46D8-A2E1-6F03829DD1A3}"/>
                </a:ext>
              </a:extLst>
            </p:cNvPr>
            <p:cNvSpPr>
              <a:spLocks noChangeArrowheads="1"/>
            </p:cNvSpPr>
            <p:nvPr userDrawn="1"/>
          </p:nvSpPr>
          <p:spPr bwMode="gray">
            <a:xfrm>
              <a:off x="0" y="794367"/>
              <a:ext cx="12192000" cy="88389"/>
            </a:xfrm>
            <a:prstGeom prst="rect">
              <a:avLst/>
            </a:prstGeom>
            <a:solidFill>
              <a:srgbClr val="7373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ltLang="ja-JP" sz="4623"/>
            </a:p>
          </p:txBody>
        </p:sp>
        <p:grpSp>
          <p:nvGrpSpPr>
            <p:cNvPr id="4" name="グループ化 62">
              <a:extLst>
                <a:ext uri="{FF2B5EF4-FFF2-40B4-BE49-F238E27FC236}">
                  <a16:creationId xmlns:a16="http://schemas.microsoft.com/office/drawing/2014/main" id="{FB718612-AF5B-443E-AA3F-204A104F4A23}"/>
                </a:ext>
              </a:extLst>
            </p:cNvPr>
            <p:cNvGrpSpPr/>
            <p:nvPr userDrawn="1"/>
          </p:nvGrpSpPr>
          <p:grpSpPr>
            <a:xfrm>
              <a:off x="-3" y="794367"/>
              <a:ext cx="1757857" cy="88389"/>
              <a:chOff x="-3" y="794367"/>
              <a:chExt cx="1757857" cy="88389"/>
            </a:xfrm>
          </p:grpSpPr>
          <p:sp>
            <p:nvSpPr>
              <p:cNvPr id="11" name="正方形/長方形 69">
                <a:extLst>
                  <a:ext uri="{FF2B5EF4-FFF2-40B4-BE49-F238E27FC236}">
                    <a16:creationId xmlns:a16="http://schemas.microsoft.com/office/drawing/2014/main" id="{9A85BBEC-5D35-4BF5-AE00-6E8C440A4B0F}"/>
                  </a:ext>
                </a:extLst>
              </p:cNvPr>
              <p:cNvSpPr/>
              <p:nvPr/>
            </p:nvSpPr>
            <p:spPr bwMode="gray">
              <a:xfrm>
                <a:off x="-3" y="794367"/>
                <a:ext cx="1757857" cy="88389"/>
              </a:xfrm>
              <a:prstGeom prst="rect">
                <a:avLst/>
              </a:prstGeom>
              <a:solidFill>
                <a:srgbClr val="FF0026"/>
              </a:solidFill>
              <a:ln w="9525">
                <a:noFill/>
                <a:miter lim="800000"/>
                <a:headEnd/>
                <a:tailEnd/>
              </a:ln>
              <a:effectLst/>
            </p:spPr>
            <p:txBody>
              <a:bodyPr wrap="none" anchor="ctr"/>
              <a:lstStyle/>
              <a:p>
                <a:pPr fontAlgn="auto">
                  <a:spcBef>
                    <a:spcPts val="0"/>
                  </a:spcBef>
                  <a:spcAft>
                    <a:spcPts val="0"/>
                  </a:spcAft>
                  <a:defRPr/>
                </a:pPr>
                <a:endParaRPr kumimoji="0" lang="en-US" altLang="ja-JP" sz="2400" kern="0">
                  <a:solidFill>
                    <a:sysClr val="windowText" lastClr="000000"/>
                  </a:solidFill>
                </a:endParaRPr>
              </a:p>
            </p:txBody>
          </p:sp>
          <p:sp>
            <p:nvSpPr>
              <p:cNvPr id="12" name="正方形/長方形 70">
                <a:extLst>
                  <a:ext uri="{FF2B5EF4-FFF2-40B4-BE49-F238E27FC236}">
                    <a16:creationId xmlns:a16="http://schemas.microsoft.com/office/drawing/2014/main" id="{6E132C21-2E20-429A-B4D8-7A0170B79AFF}"/>
                  </a:ext>
                </a:extLst>
              </p:cNvPr>
              <p:cNvSpPr/>
              <p:nvPr/>
            </p:nvSpPr>
            <p:spPr bwMode="gray">
              <a:xfrm>
                <a:off x="-3" y="794367"/>
                <a:ext cx="879637" cy="88389"/>
              </a:xfrm>
              <a:prstGeom prst="rect">
                <a:avLst/>
              </a:prstGeom>
              <a:solidFill>
                <a:srgbClr val="B3B3B3"/>
              </a:solidFill>
              <a:ln w="9525">
                <a:noFill/>
                <a:miter lim="800000"/>
                <a:headEnd/>
                <a:tailEnd/>
              </a:ln>
              <a:effectLst/>
            </p:spPr>
            <p:txBody>
              <a:bodyPr wrap="none" anchor="ctr"/>
              <a:lstStyle/>
              <a:p>
                <a:pPr algn="l" fontAlgn="auto">
                  <a:spcBef>
                    <a:spcPts val="0"/>
                  </a:spcBef>
                  <a:spcAft>
                    <a:spcPts val="0"/>
                  </a:spcAft>
                  <a:defRPr/>
                </a:pPr>
                <a:endParaRPr kumimoji="0" lang="en-US" altLang="ja-JP" sz="2400" kern="0">
                  <a:solidFill>
                    <a:sysClr val="windowText" lastClr="000000"/>
                  </a:solidFill>
                </a:endParaRPr>
              </a:p>
            </p:txBody>
          </p:sp>
        </p:grpSp>
      </p:grpSp>
      <p:sp>
        <p:nvSpPr>
          <p:cNvPr id="5" name="text" descr="{&#10; &quot;SkabelonDesign&quot;: {&#10; &quot;textualValue&quot;: &quot;&lt;key1/&gt;&quot;,&#10; &quot;bindingCollection&quot;: {&#10; &quot;key1&quot;: {&quot;SkabelonDesign&quot;:{&quot;type&quot;:&quot;Text&quot;,&quot;binding&quot;:&quot;Copyright&quot;}}&#10; }&#10; }&#10;}">
            <a:extLst>
              <a:ext uri="{FF2B5EF4-FFF2-40B4-BE49-F238E27FC236}">
                <a16:creationId xmlns:a16="http://schemas.microsoft.com/office/drawing/2014/main" id="{A1096FB2-55CC-4081-8128-E81939554EB4}"/>
              </a:ext>
            </a:extLst>
          </p:cNvPr>
          <p:cNvSpPr txBox="1"/>
          <p:nvPr userDrawn="1"/>
        </p:nvSpPr>
        <p:spPr bwMode="gray">
          <a:xfrm>
            <a:off x="777600" y="6543351"/>
            <a:ext cx="2433600" cy="169200"/>
          </a:xfrm>
          <a:prstGeom prst="rect">
            <a:avLst/>
          </a:prstGeom>
          <a:noFill/>
          <a:ln>
            <a:noFill/>
          </a:ln>
        </p:spPr>
        <p:txBody>
          <a:bodyPr wrap="square" lIns="0" tIns="0" rIns="0" bIns="0" rtlCol="0" anchor="ctr">
            <a:noAutofit/>
          </a:bodyPr>
          <a:lstStyle/>
          <a:p>
            <a:pPr marL="0" marR="0" lvl="0" indent="0" algn="l" defTabSz="914491" rtl="0" eaLnBrk="1" fontAlgn="auto" latinLnBrk="0" hangingPunct="1">
              <a:lnSpc>
                <a:spcPct val="100000"/>
              </a:lnSpc>
              <a:spcBef>
                <a:spcPts val="600"/>
              </a:spcBef>
              <a:spcAft>
                <a:spcPts val="0"/>
              </a:spcAft>
              <a:buClrTx/>
              <a:buSzTx/>
              <a:buFont typeface="Arial" panose="020B0604020202020204" pitchFamily="34" charset="0"/>
              <a:buNone/>
              <a:tabLst/>
              <a:defRPr/>
            </a:pPr>
            <a:r>
              <a:rPr kumimoji="0" lang="en-US" sz="900" b="0" i="0" u="none" strike="noStrike" kern="1200" cap="none" spc="-10" normalizeH="0" baseline="0" noProof="0">
                <a:ln>
                  <a:noFill/>
                </a:ln>
                <a:solidFill>
                  <a:schemeClr val="tx1"/>
                </a:solidFill>
                <a:effectLst/>
                <a:uLnTx/>
                <a:uFillTx/>
                <a:latin typeface="+mn-lt"/>
                <a:ea typeface="+mn-ea"/>
                <a:cs typeface="+mn-cs"/>
              </a:rPr>
              <a:t>© 2024 Hitachi Energy. All rights reserved.</a:t>
            </a:r>
            <a:endParaRPr kumimoji="0" lang="en-GB" sz="900" b="0" i="0" u="none" strike="noStrike" kern="1200" cap="none" spc="-10" normalizeH="0" baseline="0" noProof="0">
              <a:ln>
                <a:noFill/>
              </a:ln>
              <a:solidFill>
                <a:schemeClr val="tx1"/>
              </a:solidFill>
              <a:effectLst/>
              <a:uLnTx/>
              <a:uFillTx/>
              <a:latin typeface="+mn-lt"/>
              <a:ea typeface="+mn-ea"/>
              <a:cs typeface="+mn-cs"/>
            </a:endParaRPr>
          </a:p>
        </p:txBody>
      </p:sp>
      <p:pic>
        <p:nvPicPr>
          <p:cNvPr id="16" name="Picture 15">
            <a:extLst>
              <a:ext uri="{FF2B5EF4-FFF2-40B4-BE49-F238E27FC236}">
                <a16:creationId xmlns:a16="http://schemas.microsoft.com/office/drawing/2014/main" id="{FFB88921-A82A-4247-8321-A98985FF905A}"/>
              </a:ext>
            </a:extLst>
          </p:cNvPr>
          <p:cNvPicPr>
            <a:picLocks noChangeAspect="1"/>
          </p:cNvPicPr>
          <p:nvPr userDrawn="1"/>
        </p:nvPicPr>
        <p:blipFill>
          <a:blip r:embed="rId66" cstate="screen">
            <a:extLst>
              <a:ext uri="{28A0092B-C50C-407E-A947-70E740481C1C}">
                <a14:useLocalDpi xmlns:a14="http://schemas.microsoft.com/office/drawing/2010/main"/>
              </a:ext>
            </a:extLst>
          </a:blip>
          <a:stretch>
            <a:fillRect/>
          </a:stretch>
        </p:blipFill>
        <p:spPr>
          <a:xfrm>
            <a:off x="10339200" y="187200"/>
            <a:ext cx="1590204" cy="453600"/>
          </a:xfrm>
          <a:prstGeom prst="rect">
            <a:avLst/>
          </a:prstGeom>
        </p:spPr>
      </p:pic>
      <p:pic>
        <p:nvPicPr>
          <p:cNvPr id="17" name="Picture 16">
            <a:extLst>
              <a:ext uri="{FF2B5EF4-FFF2-40B4-BE49-F238E27FC236}">
                <a16:creationId xmlns:a16="http://schemas.microsoft.com/office/drawing/2014/main" id="{A8C0378C-3723-4D68-A0A0-CAF43876A10F}"/>
              </a:ext>
            </a:extLst>
          </p:cNvPr>
          <p:cNvPicPr>
            <a:picLocks noChangeAspect="1"/>
          </p:cNvPicPr>
          <p:nvPr userDrawn="1"/>
        </p:nvPicPr>
        <p:blipFill>
          <a:blip r:embed="rId67" cstate="screen">
            <a:extLst>
              <a:ext uri="{28A0092B-C50C-407E-A947-70E740481C1C}">
                <a14:useLocalDpi xmlns:a14="http://schemas.microsoft.com/office/drawing/2010/main"/>
              </a:ext>
            </a:extLst>
          </a:blip>
          <a:stretch>
            <a:fillRect/>
          </a:stretch>
        </p:blipFill>
        <p:spPr>
          <a:xfrm>
            <a:off x="10112400" y="6462000"/>
            <a:ext cx="1810800" cy="250551"/>
          </a:xfrm>
          <a:prstGeom prst="rect">
            <a:avLst/>
          </a:prstGeom>
        </p:spPr>
      </p:pic>
      <p:sp>
        <p:nvSpPr>
          <p:cNvPr id="14" name="text" descr="{&#10; &quot;SkabelonDesign&quot;: {&#10; &quot;textualValue&quot;: &quot;&lt;key1/&gt;&quot;,&#10; &quot;bindingCollection&quot;: {&#10; &quot;key1&quot;: {&quot;SkabelonDesign&quot;:{&quot;type&quot;:&quot;Text&quot;,&quot;binding&quot;:&quot;SecurityLevel&quot;}}&#10; }&#10; }&#10;}">
            <a:extLst>
              <a:ext uri="{FF2B5EF4-FFF2-40B4-BE49-F238E27FC236}">
                <a16:creationId xmlns:a16="http://schemas.microsoft.com/office/drawing/2014/main" id="{0A2DA7D7-5D66-4B1B-AC7A-77551DFCC007}"/>
              </a:ext>
            </a:extLst>
          </p:cNvPr>
          <p:cNvSpPr txBox="1"/>
          <p:nvPr userDrawn="1"/>
        </p:nvSpPr>
        <p:spPr bwMode="gray">
          <a:xfrm>
            <a:off x="777600" y="6411600"/>
            <a:ext cx="2433600" cy="169200"/>
          </a:xfrm>
          <a:prstGeom prst="rect">
            <a:avLst/>
          </a:prstGeom>
          <a:noFill/>
          <a:ln>
            <a:noFill/>
          </a:ln>
        </p:spPr>
        <p:txBody>
          <a:bodyPr wrap="square" lIns="0" tIns="0" rIns="0" bIns="0" rtlCol="0" anchor="ctr">
            <a:noAutofit/>
          </a:bodyPr>
          <a:lstStyle/>
          <a:p>
            <a:pPr marL="0" marR="0" lvl="0" indent="0" algn="l" defTabSz="914491" rtl="0" eaLnBrk="1" fontAlgn="auto" latinLnBrk="0" hangingPunct="1">
              <a:lnSpc>
                <a:spcPct val="100000"/>
              </a:lnSpc>
              <a:spcBef>
                <a:spcPts val="600"/>
              </a:spcBef>
              <a:spcAft>
                <a:spcPts val="0"/>
              </a:spcAft>
              <a:buClrTx/>
              <a:buSzTx/>
              <a:buFont typeface="Arial" panose="020B0604020202020204" pitchFamily="34" charset="0"/>
              <a:buNone/>
              <a:tabLst/>
              <a:defRPr/>
            </a:pPr>
            <a:r>
              <a:rPr kumimoji="0" lang="pl-PL" sz="900" b="0" i="0" u="none" strike="noStrike" kern="1200" cap="none" spc="-10" normalizeH="0" baseline="0" noProof="0">
                <a:ln>
                  <a:noFill/>
                </a:ln>
                <a:solidFill>
                  <a:schemeClr val="tx1"/>
                </a:solidFill>
                <a:effectLst/>
                <a:uLnTx/>
                <a:uFillTx/>
                <a:latin typeface="+mn-lt"/>
                <a:ea typeface="+mn-ea"/>
                <a:cs typeface="+mn-cs"/>
              </a:rPr>
              <a:t>Internal</a:t>
            </a:r>
            <a:endParaRPr kumimoji="0" lang="en-GB" sz="900" b="0" i="0" u="none" strike="noStrike" kern="1200" cap="none" spc="-10" normalizeH="0" baseline="0" noProof="0">
              <a:ln>
                <a:noFill/>
              </a:ln>
              <a:solidFill>
                <a:schemeClr val="tx1"/>
              </a:solidFill>
              <a:effectLst/>
              <a:uLnTx/>
              <a:uFillTx/>
              <a:latin typeface="+mn-lt"/>
              <a:ea typeface="+mn-ea"/>
              <a:cs typeface="+mn-cs"/>
            </a:endParaRPr>
          </a:p>
        </p:txBody>
      </p:sp>
      <p:sp>
        <p:nvSpPr>
          <p:cNvPr id="15" name="Footer Placeholder 5">
            <a:extLst>
              <a:ext uri="{FF2B5EF4-FFF2-40B4-BE49-F238E27FC236}">
                <a16:creationId xmlns:a16="http://schemas.microsoft.com/office/drawing/2014/main" id="{9F002FA9-794F-4A44-8CDC-77FBE41D3AF2}"/>
              </a:ext>
            </a:extLst>
          </p:cNvPr>
          <p:cNvSpPr>
            <a:spLocks noGrp="1"/>
          </p:cNvSpPr>
          <p:nvPr>
            <p:ph type="ftr" sz="quarter" idx="3"/>
          </p:nvPr>
        </p:nvSpPr>
        <p:spPr>
          <a:xfrm>
            <a:off x="3416400" y="6433200"/>
            <a:ext cx="6123600" cy="255600"/>
          </a:xfrm>
          <a:prstGeom prst="rect">
            <a:avLst/>
          </a:prstGeom>
        </p:spPr>
        <p:txBody>
          <a:bodyPr lIns="0" tIns="0" rIns="0" bIns="0" anchor="b"/>
          <a:lstStyle>
            <a:lvl1pPr>
              <a:defRPr sz="900"/>
            </a:lvl1pPr>
          </a:lstStyle>
          <a:p>
            <a:endParaRPr lang="en-GB"/>
          </a:p>
        </p:txBody>
      </p:sp>
    </p:spTree>
    <p:extLst>
      <p:ext uri="{BB962C8B-B14F-4D97-AF65-F5344CB8AC3E}">
        <p14:creationId xmlns:p14="http://schemas.microsoft.com/office/powerpoint/2010/main" val="4215938510"/>
      </p:ext>
    </p:extLst>
  </p:cSld>
  <p:clrMap bg1="lt1" tx1="dk1" bg2="lt2" tx2="dk2" accent1="accent1" accent2="accent2" accent3="accent3" accent4="accent4" accent5="accent5" accent6="accent6" hlink="hlink" folHlink="folHlink"/>
  <p:sldLayoutIdLst>
    <p:sldLayoutId id="2147483745" r:id="rId1"/>
    <p:sldLayoutId id="2147483748" r:id="rId2"/>
    <p:sldLayoutId id="2147483747" r:id="rId3"/>
    <p:sldLayoutId id="2147483744" r:id="rId4"/>
    <p:sldLayoutId id="2147483665" r:id="rId5"/>
    <p:sldLayoutId id="2147483663" r:id="rId6"/>
    <p:sldLayoutId id="2147483749" r:id="rId7"/>
    <p:sldLayoutId id="2147483699" r:id="rId8"/>
    <p:sldLayoutId id="2147483717" r:id="rId9"/>
    <p:sldLayoutId id="2147483711" r:id="rId10"/>
    <p:sldLayoutId id="2147483718" r:id="rId11"/>
    <p:sldLayoutId id="2147483712" r:id="rId12"/>
    <p:sldLayoutId id="2147483719" r:id="rId13"/>
    <p:sldLayoutId id="2147483700" r:id="rId14"/>
    <p:sldLayoutId id="2147483720" r:id="rId15"/>
    <p:sldLayoutId id="2147483721" r:id="rId16"/>
    <p:sldLayoutId id="2147483722" r:id="rId17"/>
    <p:sldLayoutId id="2147483723" r:id="rId18"/>
    <p:sldLayoutId id="2147483724" r:id="rId19"/>
    <p:sldLayoutId id="2147483725" r:id="rId20"/>
    <p:sldLayoutId id="2147483726" r:id="rId21"/>
    <p:sldLayoutId id="2147483695" r:id="rId22"/>
    <p:sldLayoutId id="2147483693" r:id="rId23"/>
    <p:sldLayoutId id="2147483694" r:id="rId24"/>
    <p:sldLayoutId id="2147483690" r:id="rId25"/>
    <p:sldLayoutId id="2147483691" r:id="rId26"/>
    <p:sldLayoutId id="2147483701" r:id="rId27"/>
    <p:sldLayoutId id="2147483702" r:id="rId28"/>
    <p:sldLayoutId id="2147483728" r:id="rId29"/>
    <p:sldLayoutId id="2147483729" r:id="rId30"/>
    <p:sldLayoutId id="2147483686" r:id="rId31"/>
    <p:sldLayoutId id="2147483687" r:id="rId32"/>
    <p:sldLayoutId id="2147483730" r:id="rId33"/>
    <p:sldLayoutId id="2147483671" r:id="rId34"/>
    <p:sldLayoutId id="2147483672" r:id="rId35"/>
    <p:sldLayoutId id="2147483731" r:id="rId36"/>
    <p:sldLayoutId id="2147483696" r:id="rId37"/>
    <p:sldLayoutId id="2147483697" r:id="rId38"/>
    <p:sldLayoutId id="2147483713" r:id="rId39"/>
    <p:sldLayoutId id="2147483708" r:id="rId40"/>
    <p:sldLayoutId id="2147483650" r:id="rId41"/>
    <p:sldLayoutId id="2147483666" r:id="rId42"/>
    <p:sldLayoutId id="2147483732" r:id="rId43"/>
    <p:sldLayoutId id="2147483685" r:id="rId44"/>
    <p:sldLayoutId id="2147483709" r:id="rId45"/>
    <p:sldLayoutId id="2147483733" r:id="rId46"/>
    <p:sldLayoutId id="2147483667" r:id="rId47"/>
    <p:sldLayoutId id="2147483668" r:id="rId48"/>
    <p:sldLayoutId id="2147483734" r:id="rId49"/>
    <p:sldLayoutId id="2147483675" r:id="rId50"/>
    <p:sldLayoutId id="2147483676" r:id="rId51"/>
    <p:sldLayoutId id="2147483681" r:id="rId52"/>
    <p:sldLayoutId id="2147483684" r:id="rId53"/>
    <p:sldLayoutId id="2147483688" r:id="rId54"/>
    <p:sldLayoutId id="2147483689" r:id="rId55"/>
    <p:sldLayoutId id="2147483698" r:id="rId56"/>
    <p:sldLayoutId id="2147483710" r:id="rId57"/>
    <p:sldLayoutId id="2147483704" r:id="rId58"/>
    <p:sldLayoutId id="2147483714" r:id="rId59"/>
    <p:sldLayoutId id="2147483739" r:id="rId60"/>
    <p:sldLayoutId id="2147483715" r:id="rId61"/>
    <p:sldLayoutId id="2147483750" r:id="rId62"/>
    <p:sldLayoutId id="2147483818" r:id="rId63"/>
    <p:sldLayoutId id="2147483819" r:id="rId64"/>
  </p:sldLayoutIdLst>
  <p:hf hdr="0" dt="0"/>
  <p:txStyles>
    <p:titleStyle>
      <a:lvl1pPr algn="l" defTabSz="914400" rtl="0" eaLnBrk="1" latinLnBrk="0" hangingPunct="1">
        <a:lnSpc>
          <a:spcPct val="95000"/>
        </a:lnSpc>
        <a:spcBef>
          <a:spcPct val="0"/>
        </a:spcBef>
        <a:buNone/>
        <a:defRPr sz="2400" b="0" kern="1200">
          <a:solidFill>
            <a:schemeClr val="tx1"/>
          </a:solidFill>
          <a:latin typeface="+mj-lt"/>
          <a:ea typeface="+mj-ea"/>
          <a:cs typeface="+mj-cs"/>
        </a:defRPr>
      </a:lvl1pPr>
    </p:titleStyle>
    <p:bodyStyle>
      <a:lvl1pPr marL="0" indent="0" algn="l" defTabSz="914400" rtl="0" eaLnBrk="1" latinLnBrk="0" hangingPunct="1">
        <a:lnSpc>
          <a:spcPct val="100000"/>
        </a:lnSpc>
        <a:spcBef>
          <a:spcPts val="600"/>
        </a:spcBef>
        <a:buFont typeface="Arial" panose="020B0604020202020204" pitchFamily="34" charset="0"/>
        <a:buChar char="​"/>
        <a:defRPr sz="1400" kern="1200">
          <a:solidFill>
            <a:schemeClr val="tx1"/>
          </a:solidFill>
          <a:latin typeface="+mn-lt"/>
          <a:ea typeface="+mn-ea"/>
          <a:cs typeface="+mn-cs"/>
        </a:defRPr>
      </a:lvl1pPr>
      <a:lvl2pPr marL="180975" indent="-180975" algn="l" defTabSz="914400" rtl="0" eaLnBrk="1" latinLnBrk="0" hangingPunct="1">
        <a:lnSpc>
          <a:spcPct val="100000"/>
        </a:lnSpc>
        <a:spcBef>
          <a:spcPts val="600"/>
        </a:spcBef>
        <a:buFont typeface="Arial" panose="020B0604020202020204" pitchFamily="34" charset="0"/>
        <a:buChar char="•"/>
        <a:defRPr sz="1400" kern="1200">
          <a:solidFill>
            <a:schemeClr val="tx1"/>
          </a:solidFill>
          <a:latin typeface="+mn-lt"/>
          <a:ea typeface="+mn-ea"/>
          <a:cs typeface="+mn-cs"/>
        </a:defRPr>
      </a:lvl2pPr>
      <a:lvl3pPr marL="360000" indent="-180975" algn="l" defTabSz="914400" rtl="0" eaLnBrk="1" latinLnBrk="0" hangingPunct="1">
        <a:lnSpc>
          <a:spcPct val="100000"/>
        </a:lnSpc>
        <a:spcBef>
          <a:spcPts val="600"/>
        </a:spcBef>
        <a:buFont typeface="Arial" panose="020B0604020202020204" pitchFamily="34" charset="0"/>
        <a:buChar char="•"/>
        <a:defRPr sz="1400" kern="1200">
          <a:solidFill>
            <a:schemeClr val="tx1"/>
          </a:solidFill>
          <a:latin typeface="+mn-lt"/>
          <a:ea typeface="+mn-ea"/>
          <a:cs typeface="+mn-cs"/>
        </a:defRPr>
      </a:lvl3pPr>
      <a:lvl4pPr marL="360000" indent="-180000" algn="l" defTabSz="914400" rtl="0" eaLnBrk="1" latinLnBrk="0" hangingPunct="1">
        <a:lnSpc>
          <a:spcPct val="100000"/>
        </a:lnSpc>
        <a:spcBef>
          <a:spcPts val="600"/>
        </a:spcBef>
        <a:spcAft>
          <a:spcPts val="0"/>
        </a:spcAft>
        <a:buFont typeface="Arial" panose="020B0604020202020204" pitchFamily="34" charset="0"/>
        <a:buChar char="•"/>
        <a:defRPr sz="1400" kern="1200">
          <a:solidFill>
            <a:schemeClr val="tx1"/>
          </a:solidFill>
          <a:latin typeface="+mn-lt"/>
          <a:ea typeface="+mn-ea"/>
          <a:cs typeface="+mn-cs"/>
        </a:defRPr>
      </a:lvl4pPr>
      <a:lvl5pPr marL="360000" indent="-180975" algn="l" defTabSz="914400" rtl="0" eaLnBrk="1" latinLnBrk="0" hangingPunct="1">
        <a:lnSpc>
          <a:spcPct val="100000"/>
        </a:lnSpc>
        <a:spcBef>
          <a:spcPts val="600"/>
        </a:spcBef>
        <a:buFont typeface="Arial" panose="020B0604020202020204" pitchFamily="34" charset="0"/>
        <a:buChar char="•"/>
        <a:defRPr sz="1400" kern="1200">
          <a:solidFill>
            <a:schemeClr val="tx1"/>
          </a:solidFill>
          <a:latin typeface="+mn-lt"/>
          <a:ea typeface="+mn-ea"/>
          <a:cs typeface="+mn-cs"/>
        </a:defRPr>
      </a:lvl5pPr>
      <a:lvl6pPr marL="0" indent="0" algn="l" defTabSz="914400" rtl="0" eaLnBrk="1" latinLnBrk="0" hangingPunct="1">
        <a:lnSpc>
          <a:spcPct val="100000"/>
        </a:lnSpc>
        <a:spcBef>
          <a:spcPts val="600"/>
        </a:spcBef>
        <a:spcAft>
          <a:spcPts val="0"/>
        </a:spcAft>
        <a:buFont typeface="Arial" panose="020B0604020202020204" pitchFamily="34" charset="0"/>
        <a:buChar char="​"/>
        <a:defRPr sz="1400" kern="1200">
          <a:solidFill>
            <a:schemeClr val="tx1"/>
          </a:solidFill>
          <a:latin typeface="+mn-lt"/>
          <a:ea typeface="+mn-ea"/>
          <a:cs typeface="+mn-cs"/>
        </a:defRPr>
      </a:lvl6pPr>
      <a:lvl7pPr marL="180000" indent="-180000" algn="l" defTabSz="914400" rtl="0" eaLnBrk="1" latinLnBrk="0" hangingPunct="1">
        <a:lnSpc>
          <a:spcPct val="100000"/>
        </a:lnSpc>
        <a:spcBef>
          <a:spcPts val="600"/>
        </a:spcBef>
        <a:buFont typeface="Arial" panose="020B0604020202020204" pitchFamily="34" charset="0"/>
        <a:buChar char="•"/>
        <a:defRPr sz="1400" kern="1200">
          <a:solidFill>
            <a:schemeClr val="tx1"/>
          </a:solidFill>
          <a:latin typeface="+mn-lt"/>
          <a:ea typeface="+mn-ea"/>
          <a:cs typeface="+mn-cs"/>
        </a:defRPr>
      </a:lvl7pPr>
      <a:lvl8pPr marL="360000" indent="-180000" algn="l" defTabSz="914400" rtl="0" eaLnBrk="1" latinLnBrk="0" hangingPunct="1">
        <a:lnSpc>
          <a:spcPct val="100000"/>
        </a:lnSpc>
        <a:spcBef>
          <a:spcPts val="600"/>
        </a:spcBef>
        <a:buFont typeface="Arial" panose="020B0604020202020204" pitchFamily="34" charset="0"/>
        <a:buChar char="•"/>
        <a:defRPr sz="1400" kern="1200">
          <a:solidFill>
            <a:schemeClr val="tx1"/>
          </a:solidFill>
          <a:latin typeface="+mn-lt"/>
          <a:ea typeface="+mn-ea"/>
          <a:cs typeface="+mn-cs"/>
        </a:defRPr>
      </a:lvl8pPr>
      <a:lvl9pPr marL="360000" indent="-180000" algn="l" defTabSz="914400" rtl="0" eaLnBrk="1" latinLnBrk="0" hangingPunct="1">
        <a:lnSpc>
          <a:spcPct val="100000"/>
        </a:lnSpc>
        <a:spcBef>
          <a:spcPts val="6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12000" algn="l" defTabSz="3175" rtl="0" eaLnBrk="1" latinLnBrk="0" hangingPunct="1">
        <a:defRPr sz="1200" b="1" kern="1200">
          <a:solidFill>
            <a:schemeClr val="tx1"/>
          </a:solidFill>
          <a:latin typeface="+mn-lt"/>
          <a:ea typeface="+mn-ea"/>
          <a:cs typeface="+mn-cs"/>
        </a:defRPr>
      </a:lvl1pPr>
      <a:lvl2pPr marL="3175" algn="l" defTabSz="3175" rtl="0" eaLnBrk="1" latinLnBrk="0" hangingPunct="1">
        <a:defRPr sz="1100" kern="1200">
          <a:solidFill>
            <a:schemeClr val="tx1"/>
          </a:solidFill>
          <a:latin typeface="+mn-lt"/>
          <a:ea typeface="+mn-ea"/>
          <a:cs typeface="+mn-cs"/>
        </a:defRPr>
      </a:lvl2pPr>
      <a:lvl3pPr marL="3175" algn="l" defTabSz="3175" rtl="0" eaLnBrk="1" latinLnBrk="0" hangingPunct="1">
        <a:defRPr sz="1100" kern="1200">
          <a:solidFill>
            <a:schemeClr val="tx1"/>
          </a:solidFill>
          <a:latin typeface="+mn-lt"/>
          <a:ea typeface="+mn-ea"/>
          <a:cs typeface="+mn-cs"/>
        </a:defRPr>
      </a:lvl3pPr>
      <a:lvl4pPr marL="3175" algn="l" defTabSz="3175" rtl="0" eaLnBrk="1" latinLnBrk="0" hangingPunct="1">
        <a:defRPr sz="1100" kern="1200">
          <a:solidFill>
            <a:schemeClr val="tx1"/>
          </a:solidFill>
          <a:latin typeface="+mn-lt"/>
          <a:ea typeface="+mn-ea"/>
          <a:cs typeface="+mn-cs"/>
        </a:defRPr>
      </a:lvl4pPr>
      <a:lvl5pPr marL="3175" algn="l" defTabSz="3175" rtl="0" eaLnBrk="1" latinLnBrk="0" hangingPunct="1">
        <a:defRPr sz="1100" kern="1200">
          <a:solidFill>
            <a:schemeClr val="tx1"/>
          </a:solidFill>
          <a:latin typeface="+mn-lt"/>
          <a:ea typeface="+mn-ea"/>
          <a:cs typeface="+mn-cs"/>
        </a:defRPr>
      </a:lvl5pPr>
      <a:lvl6pPr marL="3175" algn="l" defTabSz="3175" rtl="0" eaLnBrk="1" latinLnBrk="0" hangingPunct="1">
        <a:defRPr sz="1100" kern="1200">
          <a:solidFill>
            <a:schemeClr val="tx1"/>
          </a:solidFill>
          <a:latin typeface="+mn-lt"/>
          <a:ea typeface="+mn-ea"/>
          <a:cs typeface="+mn-cs"/>
        </a:defRPr>
      </a:lvl6pPr>
      <a:lvl7pPr marL="3175" algn="l" defTabSz="3175" rtl="0" eaLnBrk="1" latinLnBrk="0" hangingPunct="1">
        <a:defRPr sz="1100" kern="1200">
          <a:solidFill>
            <a:schemeClr val="tx1"/>
          </a:solidFill>
          <a:latin typeface="+mn-lt"/>
          <a:ea typeface="+mn-ea"/>
          <a:cs typeface="+mn-cs"/>
        </a:defRPr>
      </a:lvl7pPr>
      <a:lvl8pPr marL="3175" algn="l" defTabSz="3175" rtl="0" eaLnBrk="1" latinLnBrk="0" hangingPunct="1">
        <a:defRPr sz="1100" kern="1200">
          <a:solidFill>
            <a:schemeClr val="tx1"/>
          </a:solidFill>
          <a:latin typeface="+mn-lt"/>
          <a:ea typeface="+mn-ea"/>
          <a:cs typeface="+mn-cs"/>
        </a:defRPr>
      </a:lvl8pPr>
      <a:lvl9pPr marL="3175" algn="l" defTabSz="3175" rtl="0" eaLnBrk="1" latinLnBrk="0" hangingPunct="1">
        <a:defRPr sz="11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166" userDrawn="1">
          <p15:clr>
            <a:srgbClr val="F26B43"/>
          </p15:clr>
        </p15:guide>
        <p15:guide id="2" pos="7514" userDrawn="1">
          <p15:clr>
            <a:srgbClr val="F26B43"/>
          </p15:clr>
        </p15:guide>
        <p15:guide id="3" orient="horz" pos="709" userDrawn="1">
          <p15:clr>
            <a:srgbClr val="F26B43"/>
          </p15:clr>
        </p15:guide>
        <p15:guide id="4" orient="horz" pos="3997" userDrawn="1">
          <p15:clr>
            <a:srgbClr val="F26B43"/>
          </p15:clr>
        </p15:guide>
        <p15:guide id="5" pos="3840" userDrawn="1">
          <p15:clr>
            <a:srgbClr val="F26B43"/>
          </p15:clr>
        </p15:guide>
        <p15:guide id="6" orient="horz" pos="2364" userDrawn="1">
          <p15:clr>
            <a:srgbClr val="F26B43"/>
          </p15:clr>
        </p15:guide>
        <p15:guide id="7" orient="horz" pos="1321" userDrawn="1">
          <p15:clr>
            <a:srgbClr val="A4A3A4"/>
          </p15:clr>
        </p15:guide>
        <p15:guide id="8" orient="horz" pos="867" userDrawn="1">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63.xml"/></Relationships>
</file>

<file path=ppt/slides/_rels/slide1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63.xml"/></Relationships>
</file>

<file path=ppt/slides/_rels/slide13.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svg"/><Relationship Id="rId7" Type="http://schemas.openxmlformats.org/officeDocument/2006/relationships/image" Target="../media/image63.svg"/><Relationship Id="rId2" Type="http://schemas.openxmlformats.org/officeDocument/2006/relationships/image" Target="../media/image58.png"/><Relationship Id="rId1" Type="http://schemas.openxmlformats.org/officeDocument/2006/relationships/slideLayout" Target="../slideLayouts/slideLayout63.xml"/><Relationship Id="rId6" Type="http://schemas.openxmlformats.org/officeDocument/2006/relationships/image" Target="../media/image62.png"/><Relationship Id="rId11" Type="http://schemas.openxmlformats.org/officeDocument/2006/relationships/image" Target="../media/image67.svg"/><Relationship Id="rId5" Type="http://schemas.openxmlformats.org/officeDocument/2006/relationships/image" Target="../media/image61.sv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sv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2.xml"/><Relationship Id="rId2" Type="http://schemas.openxmlformats.org/officeDocument/2006/relationships/customXml" Target="../../customXml/item8.xml"/><Relationship Id="rId1" Type="http://schemas.openxmlformats.org/officeDocument/2006/relationships/customXml" Target="../../customXml/item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9.xml"/><Relationship Id="rId1" Type="http://schemas.openxmlformats.org/officeDocument/2006/relationships/tags" Target="../tags/tag1.xml"/><Relationship Id="rId5" Type="http://schemas.openxmlformats.org/officeDocument/2006/relationships/image" Target="../media/image36.e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customXml" Target="../../customXml/item6.xml"/><Relationship Id="rId1" Type="http://schemas.openxmlformats.org/officeDocument/2006/relationships/customXml" Target="../../customXml/item11.xml"/><Relationship Id="rId4"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8" Type="http://schemas.openxmlformats.org/officeDocument/2006/relationships/image" Target="../media/image42.svg"/><Relationship Id="rId13" Type="http://schemas.openxmlformats.org/officeDocument/2006/relationships/image" Target="../media/image47.png"/><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46.svg"/><Relationship Id="rId2" Type="http://schemas.openxmlformats.org/officeDocument/2006/relationships/notesSlide" Target="../notesSlides/notesSlide3.xml"/><Relationship Id="rId16" Type="http://schemas.openxmlformats.org/officeDocument/2006/relationships/image" Target="../media/image50.svg"/><Relationship Id="rId1" Type="http://schemas.openxmlformats.org/officeDocument/2006/relationships/slideLayout" Target="../slideLayouts/slideLayout39.xml"/><Relationship Id="rId6" Type="http://schemas.openxmlformats.org/officeDocument/2006/relationships/image" Target="../media/image40.svg"/><Relationship Id="rId11" Type="http://schemas.openxmlformats.org/officeDocument/2006/relationships/image" Target="../media/image45.png"/><Relationship Id="rId5" Type="http://schemas.openxmlformats.org/officeDocument/2006/relationships/image" Target="../media/image39.png"/><Relationship Id="rId15" Type="http://schemas.openxmlformats.org/officeDocument/2006/relationships/image" Target="../media/image49.png"/><Relationship Id="rId10" Type="http://schemas.openxmlformats.org/officeDocument/2006/relationships/image" Target="../media/image44.svg"/><Relationship Id="rId4" Type="http://schemas.openxmlformats.org/officeDocument/2006/relationships/image" Target="../media/image38.svg"/><Relationship Id="rId9" Type="http://schemas.openxmlformats.org/officeDocument/2006/relationships/image" Target="../media/image43.png"/><Relationship Id="rId14" Type="http://schemas.openxmlformats.org/officeDocument/2006/relationships/image" Target="../media/image48.svg"/></Relationships>
</file>

<file path=ppt/slides/_rels/slide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64.xml"/></Relationships>
</file>

<file path=ppt/slides/_rels/slide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430E93-48A1-03F9-5841-31D2FB1D0411}"/>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B1281A55-420C-0856-03E4-2C7E330F3D7E}"/>
              </a:ext>
            </a:extLst>
          </p:cNvPr>
          <p:cNvSpPr>
            <a:spLocks noGrp="1"/>
          </p:cNvSpPr>
          <p:nvPr>
            <p:ph type="sldNum" sz="quarter" idx="12"/>
          </p:nvPr>
        </p:nvSpPr>
        <p:spPr/>
        <p:txBody>
          <a:bodyPr/>
          <a:lstStyle/>
          <a:p>
            <a:fld id="{C24EC536-6FE3-4540-8D85-74C58F0BF697}" type="slidenum">
              <a:rPr lang="en-GB" smtClean="0"/>
              <a:pPr/>
              <a:t>1</a:t>
            </a:fld>
            <a:endParaRPr lang="en-GB"/>
          </a:p>
        </p:txBody>
      </p:sp>
      <p:sp>
        <p:nvSpPr>
          <p:cNvPr id="5" name="Text Placeholder 4">
            <a:extLst>
              <a:ext uri="{FF2B5EF4-FFF2-40B4-BE49-F238E27FC236}">
                <a16:creationId xmlns:a16="http://schemas.microsoft.com/office/drawing/2014/main" id="{A32E59DD-5614-DE0B-7533-626334FB8115}"/>
              </a:ext>
            </a:extLst>
          </p:cNvPr>
          <p:cNvSpPr>
            <a:spLocks noGrp="1"/>
          </p:cNvSpPr>
          <p:nvPr>
            <p:ph type="body" sz="quarter" idx="15"/>
          </p:nvPr>
        </p:nvSpPr>
        <p:spPr/>
        <p:txBody>
          <a:bodyPr/>
          <a:lstStyle/>
          <a:p>
            <a:r>
              <a:rPr lang="en-US">
                <a:cs typeface="Arial"/>
              </a:rPr>
              <a:t>2024-02-12</a:t>
            </a:r>
            <a:endParaRPr lang="en-US"/>
          </a:p>
        </p:txBody>
      </p:sp>
      <p:sp>
        <p:nvSpPr>
          <p:cNvPr id="6" name="Title 5">
            <a:extLst>
              <a:ext uri="{FF2B5EF4-FFF2-40B4-BE49-F238E27FC236}">
                <a16:creationId xmlns:a16="http://schemas.microsoft.com/office/drawing/2014/main" id="{2D23B4DC-4355-913C-1014-3E5876ED23B7}"/>
              </a:ext>
            </a:extLst>
          </p:cNvPr>
          <p:cNvSpPr>
            <a:spLocks noGrp="1"/>
          </p:cNvSpPr>
          <p:nvPr>
            <p:ph type="ctrTitle"/>
          </p:nvPr>
        </p:nvSpPr>
        <p:spPr>
          <a:xfrm>
            <a:off x="821660" y="5133532"/>
            <a:ext cx="10555200" cy="493200"/>
          </a:xfrm>
        </p:spPr>
        <p:txBody>
          <a:bodyPr/>
          <a:lstStyle/>
          <a:p>
            <a:r>
              <a:rPr lang="en-US" dirty="0">
                <a:cs typeface="Arial"/>
              </a:rPr>
              <a:t>Data Awareness Campaign Review</a:t>
            </a:r>
            <a:endParaRPr lang="en-US" dirty="0"/>
          </a:p>
        </p:txBody>
      </p:sp>
      <p:pic>
        <p:nvPicPr>
          <p:cNvPr id="8" name="Picture 7" descr="A close up of a hand&#10;&#10;Description automatically generated">
            <a:extLst>
              <a:ext uri="{FF2B5EF4-FFF2-40B4-BE49-F238E27FC236}">
                <a16:creationId xmlns:a16="http://schemas.microsoft.com/office/drawing/2014/main" id="{6CE2FF3E-7069-8D0B-9C2B-FAE98CB8032E}"/>
              </a:ext>
            </a:extLst>
          </p:cNvPr>
          <p:cNvPicPr>
            <a:picLocks noChangeAspect="1"/>
          </p:cNvPicPr>
          <p:nvPr/>
        </p:nvPicPr>
        <p:blipFill>
          <a:blip r:embed="rId2"/>
          <a:stretch>
            <a:fillRect/>
          </a:stretch>
        </p:blipFill>
        <p:spPr>
          <a:xfrm>
            <a:off x="0" y="-2591"/>
            <a:ext cx="12191999" cy="4792841"/>
          </a:xfrm>
          <a:prstGeom prst="rect">
            <a:avLst/>
          </a:prstGeom>
        </p:spPr>
      </p:pic>
    </p:spTree>
    <p:extLst>
      <p:ext uri="{BB962C8B-B14F-4D97-AF65-F5344CB8AC3E}">
        <p14:creationId xmlns:p14="http://schemas.microsoft.com/office/powerpoint/2010/main" val="2329635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42DA99D-74B4-CB2D-CD0F-319D5EE73A1D}"/>
              </a:ext>
            </a:extLst>
          </p:cNvPr>
          <p:cNvSpPr txBox="1"/>
          <p:nvPr/>
        </p:nvSpPr>
        <p:spPr bwMode="gray">
          <a:xfrm>
            <a:off x="263525" y="1375199"/>
            <a:ext cx="3672000" cy="3492075"/>
          </a:xfrm>
          <a:prstGeom prst="rect">
            <a:avLst/>
          </a:prstGeom>
          <a:solidFill>
            <a:schemeClr val="tx2"/>
          </a:solidFill>
        </p:spPr>
        <p:txBody>
          <a:bodyPr vert="horz" lIns="324000" tIns="252000" rIns="324000" bIns="46800" rtlCol="0">
            <a:normAutofit/>
          </a:bodyPr>
          <a:lstStyle/>
          <a:p>
            <a:pPr marL="0" marR="0" lvl="0" indent="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000" b="1" i="0" u="none" strike="noStrike" kern="1200" cap="none" spc="0" normalizeH="0" baseline="0" noProof="0">
                <a:ln>
                  <a:noFill/>
                </a:ln>
                <a:solidFill>
                  <a:prstClr val="white"/>
                </a:solidFill>
                <a:effectLst/>
                <a:uLnTx/>
                <a:uFillTx/>
                <a:latin typeface="Arial"/>
                <a:ea typeface="+mn-ea"/>
                <a:cs typeface="+mn-cs"/>
              </a:rPr>
              <a:t>Circle infographic</a:t>
            </a:r>
          </a:p>
          <a:p>
            <a:pPr marL="342900" marR="0" lvl="0" indent="-3429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prstClr val="white"/>
                </a:solidFill>
                <a:effectLst/>
                <a:uLnTx/>
                <a:uFillTx/>
                <a:latin typeface="Arial"/>
                <a:ea typeface="+mn-ea"/>
                <a:cs typeface="+mn-cs"/>
              </a:rPr>
              <a:t>presentations</a:t>
            </a:r>
          </a:p>
          <a:p>
            <a:pPr marL="342900" marR="0" lvl="0" indent="-3429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prstClr val="white"/>
                </a:solidFill>
                <a:effectLst/>
                <a:uLnTx/>
                <a:uFillTx/>
                <a:latin typeface="Arial"/>
                <a:ea typeface="+mn-ea"/>
                <a:cs typeface="+mn-cs"/>
              </a:rPr>
              <a:t>Intranet page</a:t>
            </a:r>
          </a:p>
          <a:p>
            <a:pPr marL="342900" marR="0" lvl="0" indent="-3429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prstClr val="white"/>
                </a:solidFill>
                <a:effectLst/>
                <a:uLnTx/>
                <a:uFillTx/>
                <a:latin typeface="Arial"/>
                <a:ea typeface="+mn-ea"/>
                <a:cs typeface="+mn-cs"/>
              </a:rPr>
              <a:t>Embedded in thought leadership article</a:t>
            </a:r>
          </a:p>
          <a:p>
            <a:pPr marL="342900" marR="0" lvl="0" indent="-3429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000" b="0" i="0" u="none" strike="noStrike" kern="1200" cap="none" spc="0" normalizeH="0" baseline="0" noProof="0" err="1">
                <a:ln>
                  <a:noFill/>
                </a:ln>
                <a:solidFill>
                  <a:prstClr val="white"/>
                </a:solidFill>
                <a:effectLst/>
                <a:uLnTx/>
                <a:uFillTx/>
                <a:latin typeface="Arial"/>
                <a:ea typeface="+mn-ea"/>
                <a:cs typeface="+mn-cs"/>
              </a:rPr>
              <a:t>Sharepoint</a:t>
            </a:r>
            <a:endParaRPr kumimoji="0" lang="en-US" sz="2000" b="0" i="0" u="none" strike="noStrike" kern="1200" cap="none" spc="0" normalizeH="0" baseline="0" noProof="0">
              <a:ln>
                <a:noFill/>
              </a:ln>
              <a:solidFill>
                <a:prstClr val="white"/>
              </a:solidFill>
              <a:effectLst/>
              <a:uLnTx/>
              <a:uFillTx/>
              <a:latin typeface="Arial"/>
              <a:ea typeface="+mn-ea"/>
              <a:cs typeface="+mn-cs"/>
            </a:endParaRPr>
          </a:p>
          <a:p>
            <a:pPr marL="342900" marR="0" lvl="0" indent="-3429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prstClr val="white"/>
                </a:solidFill>
                <a:effectLst/>
                <a:uLnTx/>
                <a:uFillTx/>
                <a:latin typeface="Arial"/>
                <a:ea typeface="+mn-ea"/>
                <a:cs typeface="+mn-cs"/>
              </a:rPr>
              <a:t>video series</a:t>
            </a:r>
          </a:p>
          <a:p>
            <a:pPr marL="342900" marR="0" lvl="0" indent="-3429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a:ln>
                <a:noFill/>
              </a:ln>
              <a:solidFill>
                <a:prstClr val="white"/>
              </a:solidFill>
              <a:effectLst/>
              <a:uLnTx/>
              <a:uFillTx/>
              <a:latin typeface="Arial"/>
              <a:ea typeface="+mn-ea"/>
              <a:cs typeface="+mn-cs"/>
            </a:endParaRPr>
          </a:p>
        </p:txBody>
      </p:sp>
      <p:sp>
        <p:nvSpPr>
          <p:cNvPr id="8" name="Title 7"/>
          <p:cNvSpPr>
            <a:spLocks noGrp="1"/>
          </p:cNvSpPr>
          <p:nvPr>
            <p:ph type="title"/>
          </p:nvPr>
        </p:nvSpPr>
        <p:spPr>
          <a:xfrm>
            <a:off x="263524" y="187199"/>
            <a:ext cx="8856000" cy="435600"/>
          </a:xfrm>
        </p:spPr>
        <p:txBody>
          <a:bodyPr vert="horz" lIns="0" tIns="0" rIns="0" bIns="0" rtlCol="0" anchor="ctr">
            <a:normAutofit/>
          </a:bodyPr>
          <a:lstStyle/>
          <a:p>
            <a:r>
              <a:rPr lang="en-US" b="0" kern="1200" dirty="0">
                <a:latin typeface="+mj-lt"/>
                <a:ea typeface="+mj-ea"/>
                <a:cs typeface="+mj-cs"/>
              </a:rPr>
              <a:t>Master Data | Campaign visual asset </a:t>
            </a:r>
            <a:r>
              <a:rPr lang="en-US" dirty="0"/>
              <a:t>– Data wheel</a:t>
            </a:r>
            <a:endParaRPr lang="en-US" b="0" kern="1200" dirty="0">
              <a:latin typeface="+mj-lt"/>
              <a:ea typeface="+mj-ea"/>
              <a:cs typeface="+mj-cs"/>
            </a:endParaRPr>
          </a:p>
        </p:txBody>
      </p:sp>
      <p:sp>
        <p:nvSpPr>
          <p:cNvPr id="4" name="Slide Number Placeholder 3"/>
          <p:cNvSpPr>
            <a:spLocks noGrp="1"/>
          </p:cNvSpPr>
          <p:nvPr>
            <p:ph type="sldNum" sz="quarter" idx="28"/>
          </p:nvPr>
        </p:nvSpPr>
        <p:spPr>
          <a:xfrm>
            <a:off x="265236" y="6470788"/>
            <a:ext cx="302400" cy="302400"/>
          </a:xfrm>
        </p:spPr>
        <p:txBody>
          <a:bodyPr vert="horz" lIns="0" tIns="0" rIns="0" bIns="0" rtlCol="0" anchor="ctr">
            <a:norm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fld id="{C24EC536-6FE3-4540-8D85-74C58F0BF697}" type="slidenum">
              <a:rPr kumimoji="0" lang="en-US" sz="900" b="0" i="0" u="none" strike="noStrike" kern="1200" cap="none" spc="0" normalizeH="0" baseline="0" noProof="0" smtClean="0">
                <a:ln>
                  <a:noFill/>
                </a:ln>
                <a:solidFill>
                  <a:prstClr val="black"/>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600"/>
                </a:spcAft>
                <a:buClrTx/>
                <a:buSzTx/>
                <a:buFontTx/>
                <a:buNone/>
                <a:tabLst/>
                <a:defRPr/>
              </a:pPr>
              <a:t>10</a:t>
            </a:fld>
            <a:endParaRPr kumimoji="0" lang="en-US" sz="900" b="0" i="0" u="none" strike="noStrike" kern="1200" cap="none" spc="0" normalizeH="0" baseline="0" noProof="0">
              <a:ln>
                <a:noFill/>
              </a:ln>
              <a:solidFill>
                <a:prstClr val="black"/>
              </a:solidFill>
              <a:effectLst/>
              <a:uLnTx/>
              <a:uFillTx/>
              <a:latin typeface="Arial"/>
              <a:ea typeface="+mn-ea"/>
              <a:cs typeface="+mn-cs"/>
            </a:endParaRPr>
          </a:p>
        </p:txBody>
      </p:sp>
      <p:sp>
        <p:nvSpPr>
          <p:cNvPr id="21" name="Text Placeholder 6"/>
          <p:cNvSpPr txBox="1">
            <a:spLocks/>
          </p:cNvSpPr>
          <p:nvPr/>
        </p:nvSpPr>
        <p:spPr bwMode="gray">
          <a:xfrm>
            <a:off x="4691524" y="3787751"/>
            <a:ext cx="3672235" cy="252000"/>
          </a:xfrm>
          <a:prstGeom prst="rect">
            <a:avLst/>
          </a:prstGeom>
        </p:spPr>
        <p:txBody>
          <a:bodyPr vert="horz" lIns="0" tIns="0" rIns="0" bIns="0" rtlCol="0" anchor="t">
            <a:noAutofit/>
          </a:bodyPr>
          <a:lstStyle>
            <a:lvl1pPr marL="0" indent="0" algn="l" defTabSz="914400" rtl="0" eaLnBrk="1" latinLnBrk="0" hangingPunct="1">
              <a:lnSpc>
                <a:spcPct val="100000"/>
              </a:lnSpc>
              <a:spcBef>
                <a:spcPts val="100"/>
              </a:spcBef>
              <a:buFont typeface="Arial" panose="020B0604020202020204" pitchFamily="34" charset="0"/>
              <a:buNone/>
              <a:defRPr sz="1600" b="1" kern="1200">
                <a:solidFill>
                  <a:schemeClr val="tx2"/>
                </a:solidFill>
                <a:latin typeface="+mn-lt"/>
                <a:ea typeface="+mn-ea"/>
                <a:cs typeface="+mn-cs"/>
              </a:defRPr>
            </a:lvl1pPr>
            <a:lvl2pPr marL="0" indent="0" algn="l" defTabSz="914400" rtl="0" eaLnBrk="1" latinLnBrk="0" hangingPunct="1">
              <a:lnSpc>
                <a:spcPct val="100000"/>
              </a:lnSpc>
              <a:spcBef>
                <a:spcPts val="100"/>
              </a:spcBef>
              <a:buFont typeface="Arial" panose="020B0604020202020204" pitchFamily="34" charset="0"/>
              <a:buNone/>
              <a:defRPr sz="1600" b="1" kern="1200">
                <a:solidFill>
                  <a:schemeClr val="accent1"/>
                </a:solidFill>
                <a:latin typeface="+mn-lt"/>
                <a:ea typeface="+mn-ea"/>
                <a:cs typeface="+mn-cs"/>
              </a:defRPr>
            </a:lvl2pPr>
            <a:lvl3pPr marL="0" indent="0" algn="l" defTabSz="914400" rtl="0" eaLnBrk="1" latinLnBrk="0" hangingPunct="1">
              <a:lnSpc>
                <a:spcPct val="100000"/>
              </a:lnSpc>
              <a:spcBef>
                <a:spcPts val="100"/>
              </a:spcBef>
              <a:buFont typeface="Arial" panose="020B0604020202020204" pitchFamily="34" charset="0"/>
              <a:buNone/>
              <a:defRPr sz="1600" b="1" kern="1200">
                <a:solidFill>
                  <a:schemeClr val="accent1"/>
                </a:solidFill>
                <a:latin typeface="+mn-lt"/>
                <a:ea typeface="+mn-ea"/>
                <a:cs typeface="+mn-cs"/>
              </a:defRPr>
            </a:lvl3pPr>
            <a:lvl4pPr marL="0" indent="0" algn="l" defTabSz="914400" rtl="0" eaLnBrk="1" latinLnBrk="0" hangingPunct="1">
              <a:lnSpc>
                <a:spcPct val="100000"/>
              </a:lnSpc>
              <a:spcBef>
                <a:spcPts val="100"/>
              </a:spcBef>
              <a:spcAft>
                <a:spcPts val="0"/>
              </a:spcAft>
              <a:buFont typeface="Arial" panose="020B0604020202020204" pitchFamily="34" charset="0"/>
              <a:buNone/>
              <a:defRPr sz="1600" b="1" kern="1200">
                <a:solidFill>
                  <a:schemeClr val="accent1"/>
                </a:solidFill>
                <a:latin typeface="+mn-lt"/>
                <a:ea typeface="+mn-ea"/>
                <a:cs typeface="+mn-cs"/>
              </a:defRPr>
            </a:lvl4pPr>
            <a:lvl5pPr marL="0" indent="0" algn="l" defTabSz="914400" rtl="0" eaLnBrk="1" latinLnBrk="0" hangingPunct="1">
              <a:lnSpc>
                <a:spcPct val="100000"/>
              </a:lnSpc>
              <a:spcBef>
                <a:spcPts val="100"/>
              </a:spcBef>
              <a:buFont typeface="Arial" panose="020B0604020202020204" pitchFamily="34" charset="0"/>
              <a:buNone/>
              <a:defRPr sz="1600" b="1" kern="1200">
                <a:solidFill>
                  <a:schemeClr val="accent1"/>
                </a:solidFill>
                <a:latin typeface="+mn-lt"/>
                <a:ea typeface="+mn-ea"/>
                <a:cs typeface="+mn-cs"/>
              </a:defRPr>
            </a:lvl5pPr>
            <a:lvl6pPr marL="0" indent="0" algn="l" defTabSz="914400" rtl="0" eaLnBrk="1" latinLnBrk="0" hangingPunct="1">
              <a:lnSpc>
                <a:spcPct val="100000"/>
              </a:lnSpc>
              <a:spcBef>
                <a:spcPts val="0"/>
              </a:spcBef>
              <a:spcAft>
                <a:spcPts val="0"/>
              </a:spcAft>
              <a:buFont typeface="Arial" panose="020B0604020202020204" pitchFamily="34" charset="0"/>
              <a:buNone/>
              <a:defRPr sz="1600" b="1" kern="1200">
                <a:solidFill>
                  <a:schemeClr val="tx2"/>
                </a:solidFill>
                <a:latin typeface="+mn-lt"/>
                <a:ea typeface="+mn-ea"/>
                <a:cs typeface="+mn-cs"/>
              </a:defRPr>
            </a:lvl6pPr>
            <a:lvl7pPr marL="0" indent="0" algn="l" defTabSz="914400" rtl="0" eaLnBrk="1" latinLnBrk="0" hangingPunct="1">
              <a:lnSpc>
                <a:spcPct val="100000"/>
              </a:lnSpc>
              <a:spcBef>
                <a:spcPts val="0"/>
              </a:spcBef>
              <a:buFont typeface="Arial" panose="020B0604020202020204" pitchFamily="34" charset="0"/>
              <a:buNone/>
              <a:defRPr sz="1600" b="1" kern="1200">
                <a:solidFill>
                  <a:schemeClr val="tx2"/>
                </a:solidFill>
                <a:latin typeface="+mn-lt"/>
                <a:ea typeface="+mn-ea"/>
                <a:cs typeface="+mn-cs"/>
              </a:defRPr>
            </a:lvl7pPr>
            <a:lvl8pPr marL="0" indent="0" algn="l" defTabSz="914400" rtl="0" eaLnBrk="1" latinLnBrk="0" hangingPunct="1">
              <a:lnSpc>
                <a:spcPct val="100000"/>
              </a:lnSpc>
              <a:spcBef>
                <a:spcPts val="0"/>
              </a:spcBef>
              <a:buFont typeface="Arial" panose="020B0604020202020204" pitchFamily="34" charset="0"/>
              <a:buNone/>
              <a:defRPr sz="1600" b="1" kern="1200">
                <a:solidFill>
                  <a:schemeClr val="tx2"/>
                </a:solidFill>
                <a:latin typeface="+mn-lt"/>
                <a:ea typeface="+mn-ea"/>
                <a:cs typeface="+mn-cs"/>
              </a:defRPr>
            </a:lvl8pPr>
            <a:lvl9pPr marL="0" indent="0" algn="l" defTabSz="914400" rtl="0" eaLnBrk="1" latinLnBrk="0" hangingPunct="1">
              <a:lnSpc>
                <a:spcPct val="100000"/>
              </a:lnSpc>
              <a:spcBef>
                <a:spcPts val="0"/>
              </a:spcBef>
              <a:buFont typeface="Arial" panose="020B0604020202020204" pitchFamily="34" charset="0"/>
              <a:buNone/>
              <a:defRPr sz="1600" b="1"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100"/>
              </a:spcBef>
              <a:spcAft>
                <a:spcPts val="0"/>
              </a:spcAft>
              <a:buClrTx/>
              <a:buSzTx/>
              <a:buFont typeface="Arial" panose="020B0604020202020204" pitchFamily="34" charset="0"/>
              <a:buNone/>
              <a:tabLst/>
              <a:defRPr/>
            </a:pPr>
            <a:endParaRPr kumimoji="0" lang="en-US" sz="1600" b="1" i="0" u="none" strike="noStrike" kern="1200" cap="none" spc="0" normalizeH="0" baseline="0" noProof="0">
              <a:ln>
                <a:noFill/>
              </a:ln>
              <a:solidFill>
                <a:srgbClr val="FF0026"/>
              </a:solidFill>
              <a:effectLst/>
              <a:uLnTx/>
              <a:uFillTx/>
              <a:latin typeface="Arial"/>
              <a:ea typeface="+mn-ea"/>
              <a:cs typeface="+mn-cs"/>
            </a:endParaRPr>
          </a:p>
        </p:txBody>
      </p:sp>
      <p:pic>
        <p:nvPicPr>
          <p:cNvPr id="5" name="Picture 4" descr="A diagram of quality data enables&#10;&#10;Description automatically generated">
            <a:extLst>
              <a:ext uri="{FF2B5EF4-FFF2-40B4-BE49-F238E27FC236}">
                <a16:creationId xmlns:a16="http://schemas.microsoft.com/office/drawing/2014/main" id="{FD17C05B-FF6F-C33A-6339-E578632B7D02}"/>
              </a:ext>
            </a:extLst>
          </p:cNvPr>
          <p:cNvPicPr>
            <a:picLocks noChangeAspect="1"/>
          </p:cNvPicPr>
          <p:nvPr/>
        </p:nvPicPr>
        <p:blipFill>
          <a:blip r:embed="rId2"/>
          <a:stretch>
            <a:fillRect/>
          </a:stretch>
        </p:blipFill>
        <p:spPr>
          <a:xfrm>
            <a:off x="5308600" y="996122"/>
            <a:ext cx="5351669" cy="5351669"/>
          </a:xfrm>
          <a:prstGeom prst="rect">
            <a:avLst/>
          </a:prstGeom>
        </p:spPr>
      </p:pic>
    </p:spTree>
    <p:extLst>
      <p:ext uri="{BB962C8B-B14F-4D97-AF65-F5344CB8AC3E}">
        <p14:creationId xmlns:p14="http://schemas.microsoft.com/office/powerpoint/2010/main" val="18172966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A red circle with white text&#10;&#10;Description automatically generated">
            <a:extLst>
              <a:ext uri="{FF2B5EF4-FFF2-40B4-BE49-F238E27FC236}">
                <a16:creationId xmlns:a16="http://schemas.microsoft.com/office/drawing/2014/main" id="{EE38FD8B-B115-31F9-0391-F1C6366AF809}"/>
              </a:ext>
            </a:extLst>
          </p:cNvPr>
          <p:cNvPicPr>
            <a:picLocks noChangeAspect="1"/>
          </p:cNvPicPr>
          <p:nvPr/>
        </p:nvPicPr>
        <p:blipFill>
          <a:blip r:embed="rId2"/>
          <a:stretch>
            <a:fillRect/>
          </a:stretch>
        </p:blipFill>
        <p:spPr>
          <a:xfrm>
            <a:off x="0" y="913147"/>
            <a:ext cx="12191999" cy="5376758"/>
          </a:xfrm>
          <a:prstGeom prst="rect">
            <a:avLst/>
          </a:prstGeom>
        </p:spPr>
      </p:pic>
      <p:sp>
        <p:nvSpPr>
          <p:cNvPr id="2" name="Title 1">
            <a:extLst>
              <a:ext uri="{FF2B5EF4-FFF2-40B4-BE49-F238E27FC236}">
                <a16:creationId xmlns:a16="http://schemas.microsoft.com/office/drawing/2014/main" id="{418ACFA2-5C2E-5608-30B1-8332D321A63A}"/>
              </a:ext>
            </a:extLst>
          </p:cNvPr>
          <p:cNvSpPr>
            <a:spLocks noGrp="1"/>
          </p:cNvSpPr>
          <p:nvPr>
            <p:ph type="title"/>
          </p:nvPr>
        </p:nvSpPr>
        <p:spPr/>
        <p:txBody>
          <a:bodyPr/>
          <a:lstStyle/>
          <a:p>
            <a:r>
              <a:rPr lang="en-US">
                <a:cs typeface="Arial"/>
              </a:rPr>
              <a:t>Interviewees selected for </a:t>
            </a:r>
            <a:endParaRPr lang="en-US"/>
          </a:p>
        </p:txBody>
      </p:sp>
      <p:sp>
        <p:nvSpPr>
          <p:cNvPr id="4" name="Slide Number Placeholder 3">
            <a:extLst>
              <a:ext uri="{FF2B5EF4-FFF2-40B4-BE49-F238E27FC236}">
                <a16:creationId xmlns:a16="http://schemas.microsoft.com/office/drawing/2014/main" id="{1F9C9AB2-04DC-701D-927A-44B1BCC44346}"/>
              </a:ext>
            </a:extLst>
          </p:cNvPr>
          <p:cNvSpPr>
            <a:spLocks noGrp="1"/>
          </p:cNvSpPr>
          <p:nvPr>
            <p:ph type="sldNum" sz="quarter" idx="4"/>
          </p:nvPr>
        </p:nvSpPr>
        <p:spPr/>
        <p:txBody>
          <a:bodyPr/>
          <a:lstStyle/>
          <a:p>
            <a:fld id="{C24EC536-6FE3-4540-8D85-74C58F0BF697}" type="slidenum">
              <a:rPr lang="en-US" smtClean="0"/>
              <a:pPr/>
              <a:t>11</a:t>
            </a:fld>
            <a:endParaRPr lang="en-US"/>
          </a:p>
        </p:txBody>
      </p:sp>
      <p:sp>
        <p:nvSpPr>
          <p:cNvPr id="6" name="TextBox 5">
            <a:extLst>
              <a:ext uri="{FF2B5EF4-FFF2-40B4-BE49-F238E27FC236}">
                <a16:creationId xmlns:a16="http://schemas.microsoft.com/office/drawing/2014/main" id="{EA6456E8-698B-1B59-0196-5C9D068A7732}"/>
              </a:ext>
            </a:extLst>
          </p:cNvPr>
          <p:cNvSpPr txBox="1"/>
          <p:nvPr/>
        </p:nvSpPr>
        <p:spPr>
          <a:xfrm>
            <a:off x="4886208" y="1133172"/>
            <a:ext cx="2155414" cy="677108"/>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US" sz="1100" b="1" dirty="0">
                <a:solidFill>
                  <a:schemeClr val="bg1"/>
                </a:solidFill>
              </a:rPr>
              <a:t>Wendy Lauber</a:t>
            </a:r>
            <a:endParaRPr lang="en-US" sz="1100" b="1" dirty="0">
              <a:solidFill>
                <a:schemeClr val="bg1"/>
              </a:solidFill>
              <a:cs typeface="Arial"/>
            </a:endParaRPr>
          </a:p>
          <a:p>
            <a:pPr algn="ctr"/>
            <a:r>
              <a:rPr lang="en-US" sz="1100" dirty="0">
                <a:solidFill>
                  <a:schemeClr val="bg1"/>
                </a:solidFill>
                <a:latin typeface="Segoe UI"/>
                <a:ea typeface="+mn-lt"/>
                <a:cs typeface="Segoe UI"/>
              </a:rPr>
              <a:t>BU Data Manager – </a:t>
            </a:r>
            <a:r>
              <a:rPr lang="en-US" sz="1100" b="1" dirty="0">
                <a:solidFill>
                  <a:schemeClr val="bg1"/>
                </a:solidFill>
                <a:latin typeface="Segoe UI"/>
                <a:ea typeface="+mn-lt"/>
                <a:cs typeface="Segoe UI"/>
              </a:rPr>
              <a:t>April</a:t>
            </a:r>
            <a:endParaRPr lang="en-US" b="1" dirty="0">
              <a:solidFill>
                <a:schemeClr val="bg1"/>
              </a:solidFill>
              <a:latin typeface="Arial"/>
              <a:ea typeface="+mn-lt"/>
              <a:cs typeface="Arial"/>
            </a:endParaRPr>
          </a:p>
          <a:p>
            <a:pPr algn="ctr"/>
            <a:r>
              <a:rPr lang="en-US" sz="1100" dirty="0">
                <a:solidFill>
                  <a:schemeClr val="bg1"/>
                </a:solidFill>
                <a:latin typeface="Segoe UI"/>
                <a:cs typeface="Segoe UI"/>
              </a:rPr>
              <a:t>Theme: General Governance and 5Cs</a:t>
            </a:r>
          </a:p>
        </p:txBody>
      </p:sp>
      <p:sp>
        <p:nvSpPr>
          <p:cNvPr id="7" name="TextBox 6">
            <a:extLst>
              <a:ext uri="{FF2B5EF4-FFF2-40B4-BE49-F238E27FC236}">
                <a16:creationId xmlns:a16="http://schemas.microsoft.com/office/drawing/2014/main" id="{4C2D9462-3161-6075-704F-06DF71431DD9}"/>
              </a:ext>
            </a:extLst>
          </p:cNvPr>
          <p:cNvSpPr txBox="1"/>
          <p:nvPr/>
        </p:nvSpPr>
        <p:spPr>
          <a:xfrm>
            <a:off x="7143271" y="1889711"/>
            <a:ext cx="3805176" cy="338554"/>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100" b="1">
                <a:solidFill>
                  <a:schemeClr val="bg1"/>
                </a:solidFill>
                <a:ea typeface="+mn-lt"/>
                <a:cs typeface="+mn-lt"/>
              </a:rPr>
              <a:t>Samira </a:t>
            </a:r>
            <a:r>
              <a:rPr lang="en-US" sz="1100" b="1" err="1">
                <a:solidFill>
                  <a:schemeClr val="bg1"/>
                </a:solidFill>
                <a:ea typeface="+mn-lt"/>
                <a:cs typeface="+mn-lt"/>
              </a:rPr>
              <a:t>Abbasinejad</a:t>
            </a:r>
            <a:endParaRPr lang="en-US" b="1" err="1">
              <a:solidFill>
                <a:schemeClr val="bg1"/>
              </a:solidFill>
              <a:ea typeface="+mn-lt"/>
              <a:cs typeface="+mn-lt"/>
            </a:endParaRPr>
          </a:p>
          <a:p>
            <a:r>
              <a:rPr lang="en-US" sz="1100">
                <a:solidFill>
                  <a:schemeClr val="bg1"/>
                </a:solidFill>
                <a:latin typeface="Segoe UI"/>
                <a:ea typeface="+mn-lt"/>
                <a:cs typeface="Segoe UI"/>
              </a:rPr>
              <a:t>Contracts Bids and Proposals-</a:t>
            </a:r>
            <a:r>
              <a:rPr lang="en-US" sz="1100" b="1">
                <a:solidFill>
                  <a:schemeClr val="bg1"/>
                </a:solidFill>
                <a:latin typeface="Segoe UI"/>
                <a:ea typeface="+mn-lt"/>
                <a:cs typeface="Segoe UI"/>
              </a:rPr>
              <a:t>January 2025</a:t>
            </a:r>
          </a:p>
        </p:txBody>
      </p:sp>
      <p:sp>
        <p:nvSpPr>
          <p:cNvPr id="8" name="TextBox 7">
            <a:extLst>
              <a:ext uri="{FF2B5EF4-FFF2-40B4-BE49-F238E27FC236}">
                <a16:creationId xmlns:a16="http://schemas.microsoft.com/office/drawing/2014/main" id="{433726B7-9516-E94C-7076-A5AC3AC107DF}"/>
              </a:ext>
            </a:extLst>
          </p:cNvPr>
          <p:cNvSpPr txBox="1"/>
          <p:nvPr/>
        </p:nvSpPr>
        <p:spPr>
          <a:xfrm>
            <a:off x="7813729" y="2802036"/>
            <a:ext cx="3756330" cy="507831"/>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100" b="1">
                <a:solidFill>
                  <a:schemeClr val="bg1"/>
                </a:solidFill>
                <a:latin typeface="Segoe UI"/>
                <a:cs typeface="Segoe UI"/>
              </a:rPr>
              <a:t>GI Risk Manager</a:t>
            </a:r>
            <a:endParaRPr lang="en-US" sz="1100">
              <a:solidFill>
                <a:schemeClr val="bg1"/>
              </a:solidFill>
              <a:latin typeface="Arial"/>
              <a:cs typeface="Arial"/>
            </a:endParaRPr>
          </a:p>
          <a:p>
            <a:r>
              <a:rPr lang="en-US" sz="1100">
                <a:solidFill>
                  <a:schemeClr val="bg1"/>
                </a:solidFill>
                <a:latin typeface="Segoe UI"/>
                <a:ea typeface="+mn-lt"/>
                <a:cs typeface="Segoe UI"/>
              </a:rPr>
              <a:t>Operations Back-office manager &amp; Risk manager – </a:t>
            </a:r>
            <a:r>
              <a:rPr lang="en-US" sz="1100" b="1">
                <a:solidFill>
                  <a:schemeClr val="bg1"/>
                </a:solidFill>
                <a:latin typeface="Segoe UI"/>
                <a:ea typeface="+mn-lt"/>
                <a:cs typeface="Segoe UI"/>
              </a:rPr>
              <a:t>June</a:t>
            </a:r>
          </a:p>
          <a:p>
            <a:r>
              <a:rPr lang="en-US" sz="1100">
                <a:solidFill>
                  <a:schemeClr val="bg1"/>
                </a:solidFill>
                <a:ea typeface="+mn-lt"/>
                <a:cs typeface="+mn-lt"/>
              </a:rPr>
              <a:t>Theme: Project and Risk Management – Data Funnel</a:t>
            </a:r>
            <a:endParaRPr lang="en-US">
              <a:solidFill>
                <a:schemeClr val="bg1"/>
              </a:solidFill>
              <a:ea typeface="+mn-lt"/>
              <a:cs typeface="+mn-lt"/>
            </a:endParaRPr>
          </a:p>
        </p:txBody>
      </p:sp>
      <p:sp>
        <p:nvSpPr>
          <p:cNvPr id="9" name="TextBox 8">
            <a:extLst>
              <a:ext uri="{FF2B5EF4-FFF2-40B4-BE49-F238E27FC236}">
                <a16:creationId xmlns:a16="http://schemas.microsoft.com/office/drawing/2014/main" id="{3ACD0F18-5EFC-DE5F-3A71-FACA78DB3752}"/>
              </a:ext>
            </a:extLst>
          </p:cNvPr>
          <p:cNvSpPr txBox="1"/>
          <p:nvPr/>
        </p:nvSpPr>
        <p:spPr>
          <a:xfrm>
            <a:off x="7501050" y="5203076"/>
            <a:ext cx="3756330" cy="677108"/>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100" b="1">
                <a:solidFill>
                  <a:schemeClr val="bg1"/>
                </a:solidFill>
                <a:latin typeface="Segoe UI"/>
                <a:cs typeface="Segoe UI"/>
              </a:rPr>
              <a:t>Bjorn</a:t>
            </a:r>
            <a:r>
              <a:rPr lang="en-US" sz="1100" b="1">
                <a:solidFill>
                  <a:schemeClr val="bg1"/>
                </a:solidFill>
                <a:latin typeface="Segoe UI"/>
                <a:ea typeface="+mn-lt"/>
                <a:cs typeface="Segoe UI"/>
              </a:rPr>
              <a:t> Jacobson</a:t>
            </a:r>
            <a:endParaRPr lang="en-US" sz="1100">
              <a:solidFill>
                <a:schemeClr val="bg1"/>
              </a:solidFill>
              <a:cs typeface="Arial"/>
            </a:endParaRPr>
          </a:p>
          <a:p>
            <a:r>
              <a:rPr lang="en-US" sz="1100">
                <a:solidFill>
                  <a:schemeClr val="bg1"/>
                </a:solidFill>
                <a:latin typeface="Segoe UI"/>
                <a:ea typeface="+mn-lt"/>
                <a:cs typeface="Segoe UI"/>
              </a:rPr>
              <a:t>Head of T&amp;SD –</a:t>
            </a:r>
            <a:r>
              <a:rPr lang="en-US" sz="1100" b="1">
                <a:solidFill>
                  <a:schemeClr val="bg1"/>
                </a:solidFill>
                <a:latin typeface="Segoe UI"/>
                <a:ea typeface="+mn-lt"/>
                <a:cs typeface="Segoe UI"/>
              </a:rPr>
              <a:t>December</a:t>
            </a:r>
            <a:endParaRPr lang="en-US" sz="1100" b="1">
              <a:solidFill>
                <a:schemeClr val="bg1"/>
              </a:solidFill>
              <a:latin typeface="Arial"/>
              <a:ea typeface="+mn-lt"/>
              <a:cs typeface="Arial"/>
            </a:endParaRPr>
          </a:p>
          <a:p>
            <a:r>
              <a:rPr lang="en-US" sz="1100">
                <a:solidFill>
                  <a:schemeClr val="bg1"/>
                </a:solidFill>
                <a:latin typeface="Segoe UI"/>
                <a:cs typeface="Segoe UI"/>
              </a:rPr>
              <a:t>Theme: T&amp;SD</a:t>
            </a:r>
          </a:p>
          <a:p>
            <a:endParaRPr lang="en-US" sz="1100" b="1">
              <a:solidFill>
                <a:schemeClr val="bg1"/>
              </a:solidFill>
              <a:latin typeface="Segoe UI"/>
              <a:cs typeface="Segoe UI"/>
            </a:endParaRPr>
          </a:p>
        </p:txBody>
      </p:sp>
      <p:sp>
        <p:nvSpPr>
          <p:cNvPr id="10" name="TextBox 9">
            <a:extLst>
              <a:ext uri="{FF2B5EF4-FFF2-40B4-BE49-F238E27FC236}">
                <a16:creationId xmlns:a16="http://schemas.microsoft.com/office/drawing/2014/main" id="{376AD2ED-5430-066B-12BD-FC41384A8EE1}"/>
              </a:ext>
            </a:extLst>
          </p:cNvPr>
          <p:cNvSpPr txBox="1"/>
          <p:nvPr/>
        </p:nvSpPr>
        <p:spPr>
          <a:xfrm>
            <a:off x="7813363" y="4267980"/>
            <a:ext cx="3756330" cy="507831"/>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100" b="1">
                <a:solidFill>
                  <a:schemeClr val="bg1"/>
                </a:solidFill>
                <a:latin typeface="Segoe UI"/>
                <a:cs typeface="Segoe UI"/>
              </a:rPr>
              <a:t>Marco Arcidiacono</a:t>
            </a:r>
            <a:endParaRPr lang="en-US" sz="1100">
              <a:solidFill>
                <a:schemeClr val="bg1"/>
              </a:solidFill>
              <a:cs typeface="Arial"/>
            </a:endParaRPr>
          </a:p>
          <a:p>
            <a:r>
              <a:rPr lang="en-US" sz="1100">
                <a:solidFill>
                  <a:schemeClr val="bg1"/>
                </a:solidFill>
                <a:latin typeface="Segoe UI"/>
                <a:cs typeface="Segoe UI"/>
              </a:rPr>
              <a:t>Tender and Project Controlling Manager, GI – </a:t>
            </a:r>
            <a:r>
              <a:rPr lang="en-US" sz="1100" b="1">
                <a:solidFill>
                  <a:schemeClr val="bg1"/>
                </a:solidFill>
                <a:latin typeface="Segoe UI"/>
                <a:cs typeface="Segoe UI"/>
              </a:rPr>
              <a:t>September</a:t>
            </a:r>
            <a:endParaRPr lang="en-US" sz="1100" b="1">
              <a:solidFill>
                <a:schemeClr val="bg1"/>
              </a:solidFill>
              <a:latin typeface="Arial"/>
              <a:cs typeface="Arial"/>
            </a:endParaRPr>
          </a:p>
          <a:p>
            <a:r>
              <a:rPr lang="en-US" sz="1100">
                <a:solidFill>
                  <a:schemeClr val="bg1"/>
                </a:solidFill>
                <a:latin typeface="Calibri"/>
                <a:ea typeface="Calibri"/>
                <a:cs typeface="Calibri"/>
              </a:rPr>
              <a:t>Theme: </a:t>
            </a:r>
            <a:r>
              <a:rPr lang="en-US" sz="1000">
                <a:solidFill>
                  <a:schemeClr val="bg1"/>
                </a:solidFill>
                <a:latin typeface="Arial"/>
                <a:cs typeface="Arial"/>
              </a:rPr>
              <a:t>Finance and Controlling</a:t>
            </a:r>
            <a:endParaRPr lang="en-US">
              <a:solidFill>
                <a:schemeClr val="bg1"/>
              </a:solidFill>
            </a:endParaRPr>
          </a:p>
        </p:txBody>
      </p:sp>
      <p:sp>
        <p:nvSpPr>
          <p:cNvPr id="11" name="TextBox 10">
            <a:extLst>
              <a:ext uri="{FF2B5EF4-FFF2-40B4-BE49-F238E27FC236}">
                <a16:creationId xmlns:a16="http://schemas.microsoft.com/office/drawing/2014/main" id="{89342946-1529-A61D-4585-FD022481185D}"/>
              </a:ext>
            </a:extLst>
          </p:cNvPr>
          <p:cNvSpPr txBox="1"/>
          <p:nvPr/>
        </p:nvSpPr>
        <p:spPr>
          <a:xfrm>
            <a:off x="4095088" y="5804724"/>
            <a:ext cx="3756330" cy="677108"/>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US" sz="1100" b="1">
                <a:solidFill>
                  <a:schemeClr val="bg1"/>
                </a:solidFill>
                <a:latin typeface="Segoe UI"/>
                <a:cs typeface="Segoe UI"/>
              </a:rPr>
              <a:t>Cedrik</a:t>
            </a:r>
            <a:r>
              <a:rPr lang="en-US" sz="1100" b="1">
                <a:solidFill>
                  <a:schemeClr val="bg1"/>
                </a:solidFill>
                <a:latin typeface="Segoe UI"/>
                <a:ea typeface="+mn-lt"/>
                <a:cs typeface="Segoe UI"/>
              </a:rPr>
              <a:t> Lanz</a:t>
            </a:r>
            <a:endParaRPr lang="en-US" sz="1100">
              <a:solidFill>
                <a:schemeClr val="bg1"/>
              </a:solidFill>
              <a:cs typeface="Arial"/>
            </a:endParaRPr>
          </a:p>
          <a:p>
            <a:pPr algn="ctr"/>
            <a:r>
              <a:rPr lang="en-US" sz="1100">
                <a:solidFill>
                  <a:schemeClr val="bg1"/>
                </a:solidFill>
                <a:latin typeface="Segoe UI"/>
                <a:cs typeface="Segoe UI"/>
              </a:rPr>
              <a:t>BU Quality </a:t>
            </a:r>
            <a:r>
              <a:rPr lang="en-US" sz="1100">
                <a:solidFill>
                  <a:schemeClr val="bg1"/>
                </a:solidFill>
                <a:latin typeface="Segoe UI"/>
                <a:ea typeface="+mn-lt"/>
                <a:cs typeface="Segoe UI"/>
              </a:rPr>
              <a:t>and CI Manager – </a:t>
            </a:r>
            <a:r>
              <a:rPr lang="en-US" sz="1100" b="1">
                <a:solidFill>
                  <a:schemeClr val="bg1"/>
                </a:solidFill>
                <a:latin typeface="Segoe UI"/>
                <a:ea typeface="+mn-lt"/>
                <a:cs typeface="Segoe UI"/>
              </a:rPr>
              <a:t>May</a:t>
            </a:r>
            <a:endParaRPr lang="en-US" sz="1100" b="1">
              <a:solidFill>
                <a:schemeClr val="bg1"/>
              </a:solidFill>
              <a:latin typeface="Arial"/>
              <a:ea typeface="+mn-lt"/>
              <a:cs typeface="Arial"/>
            </a:endParaRPr>
          </a:p>
          <a:p>
            <a:pPr algn="ctr"/>
            <a:r>
              <a:rPr lang="en-US" sz="1100">
                <a:solidFill>
                  <a:schemeClr val="bg1"/>
                </a:solidFill>
                <a:latin typeface="Segoe UI"/>
                <a:cs typeface="Segoe UI"/>
              </a:rPr>
              <a:t>Theme: Quality</a:t>
            </a:r>
            <a:endParaRPr lang="en-US" sz="1100" b="1">
              <a:solidFill>
                <a:schemeClr val="bg1"/>
              </a:solidFill>
              <a:latin typeface="Segoe UI"/>
              <a:cs typeface="Segoe UI"/>
            </a:endParaRPr>
          </a:p>
          <a:p>
            <a:endParaRPr lang="en-US" sz="1100" b="1">
              <a:solidFill>
                <a:schemeClr val="bg1"/>
              </a:solidFill>
              <a:latin typeface="Segoe UI"/>
              <a:cs typeface="Segoe UI"/>
            </a:endParaRPr>
          </a:p>
        </p:txBody>
      </p:sp>
      <p:sp>
        <p:nvSpPr>
          <p:cNvPr id="13" name="TextBox 12">
            <a:extLst>
              <a:ext uri="{FF2B5EF4-FFF2-40B4-BE49-F238E27FC236}">
                <a16:creationId xmlns:a16="http://schemas.microsoft.com/office/drawing/2014/main" id="{22B73457-EB37-6E69-5046-5DFC64FEAECE}"/>
              </a:ext>
            </a:extLst>
          </p:cNvPr>
          <p:cNvSpPr txBox="1"/>
          <p:nvPr/>
        </p:nvSpPr>
        <p:spPr>
          <a:xfrm>
            <a:off x="2166033" y="5444569"/>
            <a:ext cx="2419732" cy="507831"/>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r"/>
            <a:r>
              <a:rPr lang="en-US" sz="1100" b="1">
                <a:solidFill>
                  <a:schemeClr val="bg1"/>
                </a:solidFill>
                <a:latin typeface="Segoe UI"/>
                <a:cs typeface="Segoe UI"/>
              </a:rPr>
              <a:t>Ines Romero</a:t>
            </a:r>
            <a:endParaRPr lang="en-US" sz="1100" err="1">
              <a:solidFill>
                <a:schemeClr val="bg1"/>
              </a:solidFill>
              <a:cs typeface="Arial"/>
            </a:endParaRPr>
          </a:p>
          <a:p>
            <a:pPr algn="r"/>
            <a:r>
              <a:rPr lang="en-US" sz="1100" b="1">
                <a:solidFill>
                  <a:schemeClr val="bg1"/>
                </a:solidFill>
                <a:latin typeface="Segoe UI"/>
                <a:ea typeface="+mn-lt"/>
                <a:cs typeface="Segoe UI"/>
              </a:rPr>
              <a:t>July</a:t>
            </a:r>
            <a:r>
              <a:rPr lang="en-US" sz="1100">
                <a:solidFill>
                  <a:schemeClr val="bg1"/>
                </a:solidFill>
                <a:latin typeface="Segoe UI"/>
                <a:ea typeface="+mn-lt"/>
                <a:cs typeface="Segoe UI"/>
              </a:rPr>
              <a:t>-Product Management Executive</a:t>
            </a:r>
          </a:p>
          <a:p>
            <a:pPr algn="r"/>
            <a:r>
              <a:rPr lang="en-US" sz="1100">
                <a:solidFill>
                  <a:schemeClr val="bg1"/>
                </a:solidFill>
                <a:ea typeface="+mn-lt"/>
                <a:cs typeface="+mn-lt"/>
              </a:rPr>
              <a:t>Theme: Product Management</a:t>
            </a:r>
            <a:endParaRPr lang="en-US">
              <a:solidFill>
                <a:schemeClr val="bg1"/>
              </a:solidFill>
              <a:ea typeface="+mn-lt"/>
              <a:cs typeface="+mn-lt"/>
            </a:endParaRPr>
          </a:p>
        </p:txBody>
      </p:sp>
      <p:sp>
        <p:nvSpPr>
          <p:cNvPr id="14" name="TextBox 13">
            <a:extLst>
              <a:ext uri="{FF2B5EF4-FFF2-40B4-BE49-F238E27FC236}">
                <a16:creationId xmlns:a16="http://schemas.microsoft.com/office/drawing/2014/main" id="{79402037-960B-9E8C-19B4-A3D520771019}"/>
              </a:ext>
            </a:extLst>
          </p:cNvPr>
          <p:cNvSpPr txBox="1"/>
          <p:nvPr/>
        </p:nvSpPr>
        <p:spPr>
          <a:xfrm>
            <a:off x="1438130" y="4104188"/>
            <a:ext cx="2535596" cy="101566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r"/>
            <a:r>
              <a:rPr lang="en-US" sz="1100" b="1">
                <a:solidFill>
                  <a:schemeClr val="bg1"/>
                </a:solidFill>
                <a:latin typeface="Segoe UI"/>
                <a:cs typeface="Segoe UI"/>
              </a:rPr>
              <a:t>Magnus </a:t>
            </a:r>
            <a:r>
              <a:rPr lang="en-US" sz="1100" b="1" err="1">
                <a:solidFill>
                  <a:schemeClr val="bg1"/>
                </a:solidFill>
                <a:latin typeface="Segoe UI"/>
                <a:cs typeface="Segoe UI"/>
              </a:rPr>
              <a:t>Callavik</a:t>
            </a:r>
            <a:endParaRPr lang="en-US" sz="1100">
              <a:solidFill>
                <a:schemeClr val="bg1"/>
              </a:solidFill>
              <a:cs typeface="Arial"/>
            </a:endParaRPr>
          </a:p>
          <a:p>
            <a:pPr algn="r"/>
            <a:r>
              <a:rPr lang="en-US" sz="1100" b="1">
                <a:solidFill>
                  <a:schemeClr val="bg1"/>
                </a:solidFill>
                <a:latin typeface="Segoe UI"/>
                <a:ea typeface="+mn-lt"/>
                <a:cs typeface="Segoe UI"/>
              </a:rPr>
              <a:t>November</a:t>
            </a:r>
            <a:r>
              <a:rPr lang="en-US" sz="1100">
                <a:solidFill>
                  <a:schemeClr val="bg1"/>
                </a:solidFill>
                <a:latin typeface="Segoe UI"/>
                <a:ea typeface="+mn-lt"/>
                <a:cs typeface="Segoe UI"/>
              </a:rPr>
              <a:t>-Head of Engineering </a:t>
            </a:r>
          </a:p>
          <a:p>
            <a:pPr algn="r"/>
            <a:r>
              <a:rPr lang="en-US" sz="1100">
                <a:solidFill>
                  <a:schemeClr val="bg1"/>
                </a:solidFill>
                <a:latin typeface="Segoe UI"/>
                <a:ea typeface="+mn-lt"/>
                <a:cs typeface="Segoe UI"/>
              </a:rPr>
              <a:t>or</a:t>
            </a:r>
            <a:endParaRPr lang="en-US" sz="1100">
              <a:solidFill>
                <a:schemeClr val="bg1"/>
              </a:solidFill>
              <a:latin typeface="Segoe UI"/>
              <a:cs typeface="Segoe UI"/>
            </a:endParaRPr>
          </a:p>
          <a:p>
            <a:pPr algn="r"/>
            <a:r>
              <a:rPr lang="en-US" sz="1100" b="1">
                <a:solidFill>
                  <a:schemeClr val="bg1"/>
                </a:solidFill>
                <a:latin typeface="Segoe UI"/>
                <a:cs typeface="Segoe UI"/>
              </a:rPr>
              <a:t>Anna K. Svensson</a:t>
            </a:r>
            <a:endParaRPr lang="en-US" sz="1100">
              <a:solidFill>
                <a:schemeClr val="bg1"/>
              </a:solidFill>
              <a:cs typeface="Arial"/>
            </a:endParaRPr>
          </a:p>
          <a:p>
            <a:pPr algn="r"/>
            <a:r>
              <a:rPr lang="en-US" sz="1100">
                <a:solidFill>
                  <a:schemeClr val="bg1"/>
                </a:solidFill>
                <a:latin typeface="Segoe UI"/>
                <a:cs typeface="Segoe UI"/>
              </a:rPr>
              <a:t>Head of Engineering GPQSS</a:t>
            </a:r>
          </a:p>
          <a:p>
            <a:endParaRPr lang="en-US" sz="1100" b="1">
              <a:solidFill>
                <a:schemeClr val="bg1"/>
              </a:solidFill>
              <a:latin typeface="Segoe UI"/>
              <a:cs typeface="Segoe UI"/>
            </a:endParaRPr>
          </a:p>
        </p:txBody>
      </p:sp>
      <p:sp>
        <p:nvSpPr>
          <p:cNvPr id="12" name="TextBox 11">
            <a:extLst>
              <a:ext uri="{FF2B5EF4-FFF2-40B4-BE49-F238E27FC236}">
                <a16:creationId xmlns:a16="http://schemas.microsoft.com/office/drawing/2014/main" id="{FC7C3471-3392-7218-B19D-462EBFA42786}"/>
              </a:ext>
            </a:extLst>
          </p:cNvPr>
          <p:cNvSpPr txBox="1"/>
          <p:nvPr/>
        </p:nvSpPr>
        <p:spPr>
          <a:xfrm>
            <a:off x="2272535" y="2668573"/>
            <a:ext cx="1796246" cy="784830"/>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r"/>
            <a:br>
              <a:rPr lang="en-US"/>
            </a:br>
            <a:r>
              <a:rPr lang="en-US" sz="1100" b="1">
                <a:solidFill>
                  <a:schemeClr val="bg1"/>
                </a:solidFill>
                <a:latin typeface="Segoe UI"/>
                <a:cs typeface="Segoe UI"/>
              </a:rPr>
              <a:t>Federica </a:t>
            </a:r>
            <a:r>
              <a:rPr lang="en-US" sz="1100" b="1" err="1">
                <a:solidFill>
                  <a:schemeClr val="bg1"/>
                </a:solidFill>
                <a:latin typeface="Segoe UI"/>
                <a:cs typeface="Segoe UI"/>
              </a:rPr>
              <a:t>Momoli</a:t>
            </a:r>
            <a:endParaRPr lang="en-US" sz="1100">
              <a:solidFill>
                <a:schemeClr val="bg1"/>
              </a:solidFill>
              <a:cs typeface="Arial"/>
            </a:endParaRPr>
          </a:p>
          <a:p>
            <a:pPr algn="r"/>
            <a:r>
              <a:rPr lang="en-US" sz="1100" b="1">
                <a:solidFill>
                  <a:schemeClr val="bg1"/>
                </a:solidFill>
                <a:latin typeface="Segoe UI"/>
                <a:ea typeface="+mn-lt"/>
                <a:cs typeface="Segoe UI"/>
              </a:rPr>
              <a:t>February 2025 </a:t>
            </a:r>
            <a:r>
              <a:rPr lang="en-US" sz="1100">
                <a:solidFill>
                  <a:schemeClr val="bg1"/>
                </a:solidFill>
                <a:latin typeface="Segoe UI"/>
                <a:ea typeface="+mn-lt"/>
                <a:cs typeface="Segoe UI"/>
              </a:rPr>
              <a:t>-Global HRBP GI</a:t>
            </a:r>
            <a:endParaRPr lang="en-US" sz="1100">
              <a:solidFill>
                <a:schemeClr val="bg1"/>
              </a:solidFill>
              <a:cs typeface="Arial"/>
            </a:endParaRPr>
          </a:p>
        </p:txBody>
      </p:sp>
      <p:sp>
        <p:nvSpPr>
          <p:cNvPr id="15" name="TextBox 14">
            <a:extLst>
              <a:ext uri="{FF2B5EF4-FFF2-40B4-BE49-F238E27FC236}">
                <a16:creationId xmlns:a16="http://schemas.microsoft.com/office/drawing/2014/main" id="{D63FA2AE-146A-790E-B0C7-73728DD017D9}"/>
              </a:ext>
            </a:extLst>
          </p:cNvPr>
          <p:cNvSpPr txBox="1"/>
          <p:nvPr/>
        </p:nvSpPr>
        <p:spPr>
          <a:xfrm>
            <a:off x="1441152" y="1892194"/>
            <a:ext cx="3298203" cy="507831"/>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r"/>
            <a:r>
              <a:rPr lang="en-US" sz="1100" b="1">
                <a:solidFill>
                  <a:schemeClr val="bg1"/>
                </a:solidFill>
                <a:latin typeface="Segoe UI"/>
                <a:cs typeface="Segoe UI"/>
              </a:rPr>
              <a:t>Donato </a:t>
            </a:r>
            <a:r>
              <a:rPr lang="en-US" sz="1100" b="1" err="1">
                <a:solidFill>
                  <a:schemeClr val="bg1"/>
                </a:solidFill>
                <a:latin typeface="Segoe UI"/>
                <a:cs typeface="Segoe UI"/>
              </a:rPr>
              <a:t>Scaccini</a:t>
            </a:r>
            <a:endParaRPr lang="en-US" sz="1100" err="1">
              <a:solidFill>
                <a:schemeClr val="bg1"/>
              </a:solidFill>
              <a:latin typeface="Arial"/>
              <a:cs typeface="Arial"/>
            </a:endParaRPr>
          </a:p>
          <a:p>
            <a:pPr algn="r"/>
            <a:r>
              <a:rPr lang="en-US" sz="1100" b="1">
                <a:solidFill>
                  <a:schemeClr val="bg1"/>
                </a:solidFill>
                <a:latin typeface="Segoe UI"/>
                <a:ea typeface="+mn-lt"/>
                <a:cs typeface="Segoe UI"/>
              </a:rPr>
              <a:t>October</a:t>
            </a:r>
            <a:r>
              <a:rPr lang="en-US" sz="1100">
                <a:solidFill>
                  <a:schemeClr val="bg1"/>
                </a:solidFill>
                <a:latin typeface="Segoe UI"/>
                <a:ea typeface="+mn-lt"/>
                <a:cs typeface="Segoe UI"/>
              </a:rPr>
              <a:t>-Global Procurement &amp; Logistics Manager</a:t>
            </a:r>
          </a:p>
          <a:p>
            <a:pPr algn="r"/>
            <a:r>
              <a:rPr lang="en-US" sz="1100">
                <a:solidFill>
                  <a:schemeClr val="bg1"/>
                </a:solidFill>
                <a:latin typeface="Segoe UI"/>
                <a:cs typeface="Segoe UI"/>
              </a:rPr>
              <a:t>Theme : SCM</a:t>
            </a:r>
          </a:p>
        </p:txBody>
      </p:sp>
    </p:spTree>
    <p:extLst>
      <p:ext uri="{BB962C8B-B14F-4D97-AF65-F5344CB8AC3E}">
        <p14:creationId xmlns:p14="http://schemas.microsoft.com/office/powerpoint/2010/main" val="26947081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D2B2AA-A507-EAF6-CD1C-51E374DDF030}"/>
              </a:ext>
            </a:extLst>
          </p:cNvPr>
          <p:cNvSpPr>
            <a:spLocks noGrp="1"/>
          </p:cNvSpPr>
          <p:nvPr>
            <p:ph type="title"/>
          </p:nvPr>
        </p:nvSpPr>
        <p:spPr/>
        <p:txBody>
          <a:bodyPr/>
          <a:lstStyle/>
          <a:p>
            <a:r>
              <a:rPr lang="en-US" dirty="0">
                <a:cs typeface="Arial"/>
              </a:rPr>
              <a:t>Interview video styling</a:t>
            </a:r>
            <a:endParaRPr lang="en-US" dirty="0"/>
          </a:p>
        </p:txBody>
      </p:sp>
      <p:sp>
        <p:nvSpPr>
          <p:cNvPr id="4" name="Slide Number Placeholder 3">
            <a:extLst>
              <a:ext uri="{FF2B5EF4-FFF2-40B4-BE49-F238E27FC236}">
                <a16:creationId xmlns:a16="http://schemas.microsoft.com/office/drawing/2014/main" id="{CD8265C9-139C-3037-9B95-00F4297DF701}"/>
              </a:ext>
            </a:extLst>
          </p:cNvPr>
          <p:cNvSpPr>
            <a:spLocks noGrp="1"/>
          </p:cNvSpPr>
          <p:nvPr>
            <p:ph type="sldNum" sz="quarter" idx="4"/>
          </p:nvPr>
        </p:nvSpPr>
        <p:spPr/>
        <p:txBody>
          <a:bodyPr/>
          <a:lstStyle/>
          <a:p>
            <a:fld id="{C24EC536-6FE3-4540-8D85-74C58F0BF697}" type="slidenum">
              <a:rPr lang="en-US" smtClean="0"/>
              <a:pPr/>
              <a:t>12</a:t>
            </a:fld>
            <a:endParaRPr lang="en-US"/>
          </a:p>
        </p:txBody>
      </p:sp>
      <p:pic>
        <p:nvPicPr>
          <p:cNvPr id="6" name="Picture 5" descr="A screenshot of a web page&#10;&#10;Description automatically generated">
            <a:extLst>
              <a:ext uri="{FF2B5EF4-FFF2-40B4-BE49-F238E27FC236}">
                <a16:creationId xmlns:a16="http://schemas.microsoft.com/office/drawing/2014/main" id="{1D294084-B2DD-880B-E261-03FF28EEB7D2}"/>
              </a:ext>
            </a:extLst>
          </p:cNvPr>
          <p:cNvPicPr>
            <a:picLocks noChangeAspect="1"/>
          </p:cNvPicPr>
          <p:nvPr/>
        </p:nvPicPr>
        <p:blipFill>
          <a:blip r:embed="rId2"/>
          <a:stretch>
            <a:fillRect/>
          </a:stretch>
        </p:blipFill>
        <p:spPr>
          <a:xfrm>
            <a:off x="517585" y="960029"/>
            <a:ext cx="11243094" cy="5340508"/>
          </a:xfrm>
          <a:prstGeom prst="rect">
            <a:avLst/>
          </a:prstGeom>
        </p:spPr>
      </p:pic>
    </p:spTree>
    <p:extLst>
      <p:ext uri="{BB962C8B-B14F-4D97-AF65-F5344CB8AC3E}">
        <p14:creationId xmlns:p14="http://schemas.microsoft.com/office/powerpoint/2010/main" val="29431808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97F7D5-518E-2A96-02EA-B95C14B12717}"/>
              </a:ext>
            </a:extLst>
          </p:cNvPr>
          <p:cNvSpPr>
            <a:spLocks noGrp="1"/>
          </p:cNvSpPr>
          <p:nvPr>
            <p:ph type="title"/>
          </p:nvPr>
        </p:nvSpPr>
        <p:spPr/>
        <p:txBody>
          <a:bodyPr/>
          <a:lstStyle/>
          <a:p>
            <a:r>
              <a:rPr lang="en-US">
                <a:cs typeface="Arial"/>
              </a:rPr>
              <a:t>Campaign Schedule</a:t>
            </a:r>
            <a:endParaRPr lang="en-US"/>
          </a:p>
        </p:txBody>
      </p:sp>
      <p:sp>
        <p:nvSpPr>
          <p:cNvPr id="4" name="Slide Number Placeholder 3">
            <a:extLst>
              <a:ext uri="{FF2B5EF4-FFF2-40B4-BE49-F238E27FC236}">
                <a16:creationId xmlns:a16="http://schemas.microsoft.com/office/drawing/2014/main" id="{5E137EB5-519D-D55C-79ED-B266A92DE41E}"/>
              </a:ext>
            </a:extLst>
          </p:cNvPr>
          <p:cNvSpPr>
            <a:spLocks noGrp="1"/>
          </p:cNvSpPr>
          <p:nvPr>
            <p:ph type="sldNum" sz="quarter" idx="4"/>
          </p:nvPr>
        </p:nvSpPr>
        <p:spPr/>
        <p:txBody>
          <a:bodyPr/>
          <a:lstStyle/>
          <a:p>
            <a:fld id="{C24EC536-6FE3-4540-8D85-74C58F0BF697}" type="slidenum">
              <a:rPr lang="en-US" smtClean="0"/>
              <a:pPr/>
              <a:t>13</a:t>
            </a:fld>
            <a:endParaRPr lang="en-US"/>
          </a:p>
        </p:txBody>
      </p:sp>
      <p:graphicFrame>
        <p:nvGraphicFramePr>
          <p:cNvPr id="6" name="Table 5">
            <a:extLst>
              <a:ext uri="{FF2B5EF4-FFF2-40B4-BE49-F238E27FC236}">
                <a16:creationId xmlns:a16="http://schemas.microsoft.com/office/drawing/2014/main" id="{F8862D73-7A92-BF02-F547-B239DBE58B77}"/>
              </a:ext>
            </a:extLst>
          </p:cNvPr>
          <p:cNvGraphicFramePr>
            <a:graphicFrameLocks noGrp="1"/>
          </p:cNvGraphicFramePr>
          <p:nvPr>
            <p:extLst>
              <p:ext uri="{D42A27DB-BD31-4B8C-83A1-F6EECF244321}">
                <p14:modId xmlns:p14="http://schemas.microsoft.com/office/powerpoint/2010/main" val="1559098851"/>
              </p:ext>
            </p:extLst>
          </p:nvPr>
        </p:nvGraphicFramePr>
        <p:xfrm>
          <a:off x="517407" y="1006592"/>
          <a:ext cx="11281465" cy="4873048"/>
        </p:xfrm>
        <a:graphic>
          <a:graphicData uri="http://schemas.openxmlformats.org/drawingml/2006/table">
            <a:tbl>
              <a:tblPr firstRow="1" bandRow="1">
                <a:tableStyleId>{5C22544A-7EE6-4342-B048-85BDC9FD1C3A}</a:tableStyleId>
              </a:tblPr>
              <a:tblGrid>
                <a:gridCol w="1003805">
                  <a:extLst>
                    <a:ext uri="{9D8B030D-6E8A-4147-A177-3AD203B41FA5}">
                      <a16:colId xmlns:a16="http://schemas.microsoft.com/office/drawing/2014/main" val="2925907132"/>
                    </a:ext>
                  </a:extLst>
                </a:gridCol>
                <a:gridCol w="845489">
                  <a:extLst>
                    <a:ext uri="{9D8B030D-6E8A-4147-A177-3AD203B41FA5}">
                      <a16:colId xmlns:a16="http://schemas.microsoft.com/office/drawing/2014/main" val="1997108551"/>
                    </a:ext>
                  </a:extLst>
                </a:gridCol>
                <a:gridCol w="917222">
                  <a:extLst>
                    <a:ext uri="{9D8B030D-6E8A-4147-A177-3AD203B41FA5}">
                      <a16:colId xmlns:a16="http://schemas.microsoft.com/office/drawing/2014/main" val="1656157649"/>
                    </a:ext>
                  </a:extLst>
                </a:gridCol>
                <a:gridCol w="859430">
                  <a:extLst>
                    <a:ext uri="{9D8B030D-6E8A-4147-A177-3AD203B41FA5}">
                      <a16:colId xmlns:a16="http://schemas.microsoft.com/office/drawing/2014/main" val="4094318210"/>
                    </a:ext>
                  </a:extLst>
                </a:gridCol>
                <a:gridCol w="893832">
                  <a:extLst>
                    <a:ext uri="{9D8B030D-6E8A-4147-A177-3AD203B41FA5}">
                      <a16:colId xmlns:a16="http://schemas.microsoft.com/office/drawing/2014/main" val="1347296040"/>
                    </a:ext>
                  </a:extLst>
                </a:gridCol>
                <a:gridCol w="1044782">
                  <a:extLst>
                    <a:ext uri="{9D8B030D-6E8A-4147-A177-3AD203B41FA5}">
                      <a16:colId xmlns:a16="http://schemas.microsoft.com/office/drawing/2014/main" val="1002108411"/>
                    </a:ext>
                  </a:extLst>
                </a:gridCol>
                <a:gridCol w="954907">
                  <a:extLst>
                    <a:ext uri="{9D8B030D-6E8A-4147-A177-3AD203B41FA5}">
                      <a16:colId xmlns:a16="http://schemas.microsoft.com/office/drawing/2014/main" val="1373785265"/>
                    </a:ext>
                  </a:extLst>
                </a:gridCol>
                <a:gridCol w="941773">
                  <a:extLst>
                    <a:ext uri="{9D8B030D-6E8A-4147-A177-3AD203B41FA5}">
                      <a16:colId xmlns:a16="http://schemas.microsoft.com/office/drawing/2014/main" val="2203737582"/>
                    </a:ext>
                  </a:extLst>
                </a:gridCol>
                <a:gridCol w="970156">
                  <a:extLst>
                    <a:ext uri="{9D8B030D-6E8A-4147-A177-3AD203B41FA5}">
                      <a16:colId xmlns:a16="http://schemas.microsoft.com/office/drawing/2014/main" val="1412232076"/>
                    </a:ext>
                  </a:extLst>
                </a:gridCol>
                <a:gridCol w="983693">
                  <a:extLst>
                    <a:ext uri="{9D8B030D-6E8A-4147-A177-3AD203B41FA5}">
                      <a16:colId xmlns:a16="http://schemas.microsoft.com/office/drawing/2014/main" val="1181247165"/>
                    </a:ext>
                  </a:extLst>
                </a:gridCol>
                <a:gridCol w="967006">
                  <a:extLst>
                    <a:ext uri="{9D8B030D-6E8A-4147-A177-3AD203B41FA5}">
                      <a16:colId xmlns:a16="http://schemas.microsoft.com/office/drawing/2014/main" val="3951016203"/>
                    </a:ext>
                  </a:extLst>
                </a:gridCol>
                <a:gridCol w="899370">
                  <a:extLst>
                    <a:ext uri="{9D8B030D-6E8A-4147-A177-3AD203B41FA5}">
                      <a16:colId xmlns:a16="http://schemas.microsoft.com/office/drawing/2014/main" val="4218425990"/>
                    </a:ext>
                  </a:extLst>
                </a:gridCol>
              </a:tblGrid>
              <a:tr h="437483">
                <a:tc rowSpan="2">
                  <a:txBody>
                    <a:bodyPr/>
                    <a:lstStyle/>
                    <a:p>
                      <a:endParaRPr lang="en-US"/>
                    </a:p>
                  </a:txBody>
                  <a:tcPr/>
                </a:tc>
                <a:tc>
                  <a:txBody>
                    <a:bodyPr/>
                    <a:lstStyle/>
                    <a:p>
                      <a:pPr algn="ctr"/>
                      <a:r>
                        <a:rPr lang="en-US" dirty="0"/>
                        <a:t>Mar 2024</a:t>
                      </a:r>
                    </a:p>
                  </a:txBody>
                  <a:tcPr anchor="ctr"/>
                </a:tc>
                <a:tc>
                  <a:txBody>
                    <a:bodyPr/>
                    <a:lstStyle/>
                    <a:p>
                      <a:pPr algn="ctr"/>
                      <a:r>
                        <a:rPr lang="en-US" dirty="0"/>
                        <a:t>Apr 2024</a:t>
                      </a:r>
                    </a:p>
                  </a:txBody>
                  <a:tcPr anchor="ctr"/>
                </a:tc>
                <a:tc>
                  <a:txBody>
                    <a:bodyPr/>
                    <a:lstStyle/>
                    <a:p>
                      <a:pPr lvl="0" algn="ctr">
                        <a:buNone/>
                      </a:pPr>
                      <a:r>
                        <a:rPr lang="en-US" dirty="0"/>
                        <a:t>May 2024</a:t>
                      </a:r>
                    </a:p>
                  </a:txBody>
                  <a:tcPr anchor="ctr"/>
                </a:tc>
                <a:tc>
                  <a:txBody>
                    <a:bodyPr/>
                    <a:lstStyle/>
                    <a:p>
                      <a:pPr algn="ctr"/>
                      <a:r>
                        <a:rPr lang="en-US" dirty="0"/>
                        <a:t>Jun 2024</a:t>
                      </a:r>
                    </a:p>
                  </a:txBody>
                  <a:tcPr anchor="ctr"/>
                </a:tc>
                <a:tc>
                  <a:txBody>
                    <a:bodyPr/>
                    <a:lstStyle/>
                    <a:p>
                      <a:pPr lvl="0" algn="ctr">
                        <a:buNone/>
                      </a:pPr>
                      <a:r>
                        <a:rPr lang="en-US" sz="1200" b="1" i="0" u="none" strike="noStrike" noProof="0" err="1">
                          <a:solidFill>
                            <a:srgbClr val="FFFFFF"/>
                          </a:solidFill>
                          <a:latin typeface="Arial"/>
                        </a:rPr>
                        <a:t>Jul+Aug</a:t>
                      </a:r>
                      <a:r>
                        <a:rPr lang="en-US" sz="1200" b="1" i="0" u="none" strike="noStrike" noProof="0" dirty="0">
                          <a:solidFill>
                            <a:srgbClr val="FFFFFF"/>
                          </a:solidFill>
                          <a:latin typeface="Arial"/>
                        </a:rPr>
                        <a:t> </a:t>
                      </a:r>
                      <a:endParaRPr lang="en-US" dirty="0"/>
                    </a:p>
                    <a:p>
                      <a:pPr lvl="0" algn="ctr">
                        <a:buNone/>
                      </a:pPr>
                      <a:r>
                        <a:rPr lang="en-US" sz="1200" b="1" i="0" u="none" strike="noStrike" noProof="0" dirty="0">
                          <a:solidFill>
                            <a:srgbClr val="FFFFFF"/>
                          </a:solidFill>
                          <a:latin typeface="Arial"/>
                        </a:rPr>
                        <a:t>2024</a:t>
                      </a:r>
                      <a:endParaRPr lang="en-US" dirty="0"/>
                    </a:p>
                  </a:txBody>
                  <a:tcPr anchor="ctr"/>
                </a:tc>
                <a:tc>
                  <a:txBody>
                    <a:bodyPr/>
                    <a:lstStyle/>
                    <a:p>
                      <a:pPr lvl="0" algn="ctr">
                        <a:buNone/>
                      </a:pPr>
                      <a:r>
                        <a:rPr lang="en-US" sz="1200" b="1" i="0" u="none" strike="noStrike" noProof="0" dirty="0">
                          <a:solidFill>
                            <a:srgbClr val="FFFFFF"/>
                          </a:solidFill>
                          <a:latin typeface="Arial"/>
                        </a:rPr>
                        <a:t>Sep 2024</a:t>
                      </a:r>
                      <a:endParaRPr lang="en-US" dirty="0"/>
                    </a:p>
                  </a:txBody>
                  <a:tcPr anchor="ctr"/>
                </a:tc>
                <a:tc>
                  <a:txBody>
                    <a:bodyPr/>
                    <a:lstStyle/>
                    <a:p>
                      <a:pPr lvl="0" algn="ctr">
                        <a:buNone/>
                      </a:pPr>
                      <a:r>
                        <a:rPr lang="en-US" sz="1200" b="1" i="0" u="none" strike="noStrike" noProof="0" dirty="0">
                          <a:solidFill>
                            <a:srgbClr val="FFFFFF"/>
                          </a:solidFill>
                          <a:latin typeface="Arial"/>
                        </a:rPr>
                        <a:t>Oct 2024</a:t>
                      </a:r>
                    </a:p>
                  </a:txBody>
                  <a:tcPr anchor="ctr"/>
                </a:tc>
                <a:tc>
                  <a:txBody>
                    <a:bodyPr/>
                    <a:lstStyle/>
                    <a:p>
                      <a:pPr lvl="0" algn="ctr">
                        <a:buNone/>
                      </a:pPr>
                      <a:r>
                        <a:rPr lang="en-US" sz="1200" b="1" i="0" u="none" strike="noStrike" noProof="0" dirty="0">
                          <a:solidFill>
                            <a:srgbClr val="FFFFFF"/>
                          </a:solidFill>
                          <a:latin typeface="Arial"/>
                        </a:rPr>
                        <a:t>Nov 2024</a:t>
                      </a:r>
                    </a:p>
                  </a:txBody>
                  <a:tcPr anchor="ctr"/>
                </a:tc>
                <a:tc>
                  <a:txBody>
                    <a:bodyPr/>
                    <a:lstStyle/>
                    <a:p>
                      <a:pPr lvl="0" algn="ctr">
                        <a:buNone/>
                      </a:pPr>
                      <a:r>
                        <a:rPr lang="en-US" sz="1200" b="1" i="0" u="none" strike="noStrike" noProof="0" dirty="0">
                          <a:solidFill>
                            <a:srgbClr val="FFFFFF"/>
                          </a:solidFill>
                          <a:latin typeface="Arial"/>
                        </a:rPr>
                        <a:t>Dec 2024</a:t>
                      </a:r>
                    </a:p>
                  </a:txBody>
                  <a:tcPr anchor="ctr"/>
                </a:tc>
                <a:tc>
                  <a:txBody>
                    <a:bodyPr/>
                    <a:lstStyle/>
                    <a:p>
                      <a:pPr lvl="0" algn="ctr">
                        <a:buNone/>
                      </a:pPr>
                      <a:r>
                        <a:rPr lang="en-US" sz="1200" b="1" i="0" u="none" strike="noStrike" noProof="0" dirty="0">
                          <a:solidFill>
                            <a:srgbClr val="FFFFFF"/>
                          </a:solidFill>
                          <a:latin typeface="Arial"/>
                        </a:rPr>
                        <a:t>Jan 2025</a:t>
                      </a:r>
                      <a:endParaRPr lang="en-US" dirty="0"/>
                    </a:p>
                  </a:txBody>
                  <a:tcPr anchor="ctr"/>
                </a:tc>
                <a:tc>
                  <a:txBody>
                    <a:bodyPr/>
                    <a:lstStyle/>
                    <a:p>
                      <a:pPr lvl="0" algn="ctr">
                        <a:buNone/>
                      </a:pPr>
                      <a:r>
                        <a:rPr lang="en-US" sz="1200" b="1" i="0" u="none" strike="noStrike" noProof="0" dirty="0">
                          <a:solidFill>
                            <a:srgbClr val="FFFFFF"/>
                          </a:solidFill>
                          <a:latin typeface="Arial"/>
                        </a:rPr>
                        <a:t>Feb 2025</a:t>
                      </a:r>
                      <a:endParaRPr lang="en-US" dirty="0"/>
                    </a:p>
                  </a:txBody>
                  <a:tcPr anchor="ctr"/>
                </a:tc>
                <a:extLst>
                  <a:ext uri="{0D108BD9-81ED-4DB2-BD59-A6C34878D82A}">
                    <a16:rowId xmlns:a16="http://schemas.microsoft.com/office/drawing/2014/main" val="2516884996"/>
                  </a:ext>
                </a:extLst>
              </a:tr>
              <a:tr h="669896">
                <a:tc vMerge="1">
                  <a:txBody>
                    <a:bodyPr/>
                    <a:lstStyle/>
                    <a:p>
                      <a:endParaRPr lang="en-US"/>
                    </a:p>
                  </a:txBody>
                  <a:tcPr marL="45720" marR="45720">
                    <a:solidFill>
                      <a:srgbClr val="7E000A"/>
                    </a:solidFill>
                  </a:tcPr>
                </a:tc>
                <a:tc>
                  <a:txBody>
                    <a:bodyPr/>
                    <a:lstStyle/>
                    <a:p>
                      <a:pPr algn="ctr"/>
                      <a:r>
                        <a:rPr lang="en-US" sz="1000" dirty="0"/>
                        <a:t>Big Launch</a:t>
                      </a:r>
                    </a:p>
                  </a:txBody>
                  <a:tcPr marL="45720" marR="45720" anchor="ctr">
                    <a:solidFill>
                      <a:schemeClr val="bg1"/>
                    </a:solidFill>
                  </a:tcPr>
                </a:tc>
                <a:tc>
                  <a:txBody>
                    <a:bodyPr/>
                    <a:lstStyle/>
                    <a:p>
                      <a:pPr algn="ctr"/>
                      <a:r>
                        <a:rPr lang="en-US" sz="1000" dirty="0"/>
                        <a:t>General Governance and 5C</a:t>
                      </a:r>
                    </a:p>
                  </a:txBody>
                  <a:tcPr marL="45720" marR="45720" anchor="ctr">
                    <a:solidFill>
                      <a:schemeClr val="bg1"/>
                    </a:solidFill>
                  </a:tcPr>
                </a:tc>
                <a:tc>
                  <a:txBody>
                    <a:bodyPr/>
                    <a:lstStyle/>
                    <a:p>
                      <a:pPr lvl="0" algn="ctr">
                        <a:buNone/>
                      </a:pPr>
                      <a:r>
                        <a:rPr lang="en-US" sz="1000" dirty="0"/>
                        <a:t>Quality</a:t>
                      </a:r>
                    </a:p>
                  </a:txBody>
                  <a:tcPr marL="45720" marR="45720" anchor="ctr">
                    <a:solidFill>
                      <a:schemeClr val="bg1"/>
                    </a:solidFill>
                  </a:tcPr>
                </a:tc>
                <a:tc>
                  <a:txBody>
                    <a:bodyPr/>
                    <a:lstStyle/>
                    <a:p>
                      <a:pPr lvl="0" algn="ctr">
                        <a:buNone/>
                      </a:pPr>
                      <a:r>
                        <a:rPr lang="en-US" sz="1000" b="1" i="0" u="none" strike="noStrike" noProof="0" dirty="0">
                          <a:solidFill>
                            <a:srgbClr val="000000"/>
                          </a:solidFill>
                          <a:latin typeface="Arial"/>
                        </a:rPr>
                        <a:t>Project and Risk </a:t>
                      </a:r>
                      <a:endParaRPr lang="en-US" sz="1000" dirty="0"/>
                    </a:p>
                    <a:p>
                      <a:pPr lvl="0" algn="ctr">
                        <a:buNone/>
                      </a:pPr>
                      <a:r>
                        <a:rPr lang="en-US" sz="1000" b="1" i="0" u="none" strike="noStrike" noProof="0" dirty="0">
                          <a:solidFill>
                            <a:srgbClr val="000000"/>
                          </a:solidFill>
                          <a:latin typeface="Arial"/>
                        </a:rPr>
                        <a:t>Management</a:t>
                      </a:r>
                      <a:endParaRPr lang="en-US" sz="1000" dirty="0"/>
                    </a:p>
                  </a:txBody>
                  <a:tcPr marL="45720" marR="45720" anchor="ctr">
                    <a:solidFill>
                      <a:schemeClr val="bg1"/>
                    </a:solidFill>
                  </a:tcPr>
                </a:tc>
                <a:tc>
                  <a:txBody>
                    <a:bodyPr/>
                    <a:lstStyle/>
                    <a:p>
                      <a:pPr algn="ctr"/>
                      <a:r>
                        <a:rPr lang="en-US" sz="1000" dirty="0"/>
                        <a:t>Product Management</a:t>
                      </a:r>
                    </a:p>
                  </a:txBody>
                  <a:tcPr marL="45720" marR="45720" anchor="ctr">
                    <a:solidFill>
                      <a:schemeClr val="bg1"/>
                    </a:solidFill>
                  </a:tcPr>
                </a:tc>
                <a:tc>
                  <a:txBody>
                    <a:bodyPr/>
                    <a:lstStyle/>
                    <a:p>
                      <a:pPr algn="ctr"/>
                      <a:r>
                        <a:rPr lang="en-US" sz="1000" dirty="0"/>
                        <a:t>Finance</a:t>
                      </a:r>
                    </a:p>
                  </a:txBody>
                  <a:tcPr marL="45720" marR="45720" anchor="ctr">
                    <a:solidFill>
                      <a:schemeClr val="bg1"/>
                    </a:solidFill>
                  </a:tcPr>
                </a:tc>
                <a:tc>
                  <a:txBody>
                    <a:bodyPr/>
                    <a:lstStyle/>
                    <a:p>
                      <a:pPr algn="ctr"/>
                      <a:r>
                        <a:rPr lang="en-US" sz="1000" dirty="0"/>
                        <a:t>Supply Chain Management</a:t>
                      </a:r>
                    </a:p>
                  </a:txBody>
                  <a:tcPr marL="45720" marR="45720" anchor="ctr">
                    <a:solidFill>
                      <a:schemeClr val="bg1"/>
                    </a:solidFill>
                  </a:tcPr>
                </a:tc>
                <a:tc>
                  <a:txBody>
                    <a:bodyPr/>
                    <a:lstStyle/>
                    <a:p>
                      <a:pPr algn="ctr"/>
                      <a:r>
                        <a:rPr lang="en-US" sz="1000" dirty="0"/>
                        <a:t>Engineering</a:t>
                      </a:r>
                    </a:p>
                  </a:txBody>
                  <a:tcPr marL="45720" marR="45720" anchor="ctr">
                    <a:solidFill>
                      <a:schemeClr val="bg1"/>
                    </a:solidFill>
                  </a:tcPr>
                </a:tc>
                <a:tc>
                  <a:txBody>
                    <a:bodyPr/>
                    <a:lstStyle/>
                    <a:p>
                      <a:pPr lvl="0" algn="ctr">
                        <a:buNone/>
                      </a:pPr>
                      <a:r>
                        <a:rPr lang="en-US" sz="1000" b="1" i="0" u="none" strike="noStrike" noProof="0" dirty="0">
                          <a:solidFill>
                            <a:srgbClr val="000000"/>
                          </a:solidFill>
                          <a:latin typeface="Arial"/>
                        </a:rPr>
                        <a:t>T&amp;SD</a:t>
                      </a:r>
                      <a:endParaRPr lang="en-US" sz="1000" dirty="0"/>
                    </a:p>
                  </a:txBody>
                  <a:tcPr marL="45720" marR="45720" anchor="ctr">
                    <a:solidFill>
                      <a:schemeClr val="bg1"/>
                    </a:solidFill>
                  </a:tcPr>
                </a:tc>
                <a:tc>
                  <a:txBody>
                    <a:bodyPr/>
                    <a:lstStyle/>
                    <a:p>
                      <a:pPr lvl="0" algn="ctr">
                        <a:buNone/>
                      </a:pPr>
                      <a:r>
                        <a:rPr lang="en-US" sz="1000" b="1" i="0" u="none" strike="noStrike" noProof="0" dirty="0">
                          <a:solidFill>
                            <a:srgbClr val="000000"/>
                          </a:solidFill>
                          <a:latin typeface="Arial"/>
                        </a:rPr>
                        <a:t>Marketing &amp; Sales</a:t>
                      </a:r>
                      <a:endParaRPr lang="en-US" sz="1000" dirty="0"/>
                    </a:p>
                  </a:txBody>
                  <a:tcPr marL="45720" marR="45720" anchor="ctr">
                    <a:solidFill>
                      <a:schemeClr val="bg1"/>
                    </a:solidFill>
                  </a:tcPr>
                </a:tc>
                <a:tc>
                  <a:txBody>
                    <a:bodyPr/>
                    <a:lstStyle/>
                    <a:p>
                      <a:pPr lvl="0" algn="ctr">
                        <a:buNone/>
                      </a:pPr>
                      <a:r>
                        <a:rPr lang="en-US" sz="1000" dirty="0"/>
                        <a:t>Human Resources</a:t>
                      </a:r>
                    </a:p>
                  </a:txBody>
                  <a:tcPr marL="45720" marR="45720" anchor="ctr">
                    <a:solidFill>
                      <a:schemeClr val="bg1"/>
                    </a:solidFill>
                  </a:tcPr>
                </a:tc>
                <a:extLst>
                  <a:ext uri="{0D108BD9-81ED-4DB2-BD59-A6C34878D82A}">
                    <a16:rowId xmlns:a16="http://schemas.microsoft.com/office/drawing/2014/main" val="3881832964"/>
                  </a:ext>
                </a:extLst>
              </a:tr>
              <a:tr h="533184">
                <a:tc>
                  <a:txBody>
                    <a:bodyPr/>
                    <a:lstStyle/>
                    <a:p>
                      <a:pPr algn="ctr"/>
                      <a:r>
                        <a:rPr lang="en-US" sz="1000" b="1" dirty="0"/>
                        <a:t>Kick off Email </a:t>
                      </a:r>
                    </a:p>
                  </a:txBody>
                  <a:tcPr anchor="ctr"/>
                </a:tc>
                <a:tc>
                  <a:txBody>
                    <a:bodyPr/>
                    <a:lstStyle/>
                    <a:p>
                      <a:endParaRPr lang="en-US"/>
                    </a:p>
                  </a:txBody>
                  <a:tcPr/>
                </a:tc>
                <a:tc>
                  <a:txBody>
                    <a:bodyPr/>
                    <a:lstStyle/>
                    <a:p>
                      <a:endParaRPr lang="en-US"/>
                    </a:p>
                  </a:txBody>
                  <a:tcPr/>
                </a:tc>
                <a:tc>
                  <a:txBody>
                    <a:bodyPr/>
                    <a:lstStyle/>
                    <a:p>
                      <a:pPr lvl="0">
                        <a:buNone/>
                      </a:pPr>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pPr lvl="0">
                        <a:buNone/>
                      </a:pPr>
                      <a:endParaRPr lang="en-US"/>
                    </a:p>
                  </a:txBody>
                  <a:tcPr/>
                </a:tc>
                <a:extLst>
                  <a:ext uri="{0D108BD9-81ED-4DB2-BD59-A6C34878D82A}">
                    <a16:rowId xmlns:a16="http://schemas.microsoft.com/office/drawing/2014/main" val="2567488193"/>
                  </a:ext>
                </a:extLst>
              </a:tr>
              <a:tr h="533184">
                <a:tc>
                  <a:txBody>
                    <a:bodyPr/>
                    <a:lstStyle/>
                    <a:p>
                      <a:pPr lvl="0" algn="ctr">
                        <a:buNone/>
                      </a:pPr>
                      <a:r>
                        <a:rPr lang="en-US" sz="1000" b="1" dirty="0"/>
                        <a:t>Targeted emails</a:t>
                      </a:r>
                    </a:p>
                  </a:txBody>
                  <a:tcPr anchor="ctr"/>
                </a:tc>
                <a:tc>
                  <a:txBody>
                    <a:bodyPr/>
                    <a:lstStyle/>
                    <a:p>
                      <a:pPr lvl="0">
                        <a:buNone/>
                      </a:pPr>
                      <a:endParaRPr lang="en-US"/>
                    </a:p>
                  </a:txBody>
                  <a:tcPr/>
                </a:tc>
                <a:tc>
                  <a:txBody>
                    <a:bodyPr/>
                    <a:lstStyle/>
                    <a:p>
                      <a:pPr lvl="0">
                        <a:buNone/>
                      </a:pPr>
                      <a:endParaRPr lang="en-US"/>
                    </a:p>
                  </a:txBody>
                  <a:tcPr/>
                </a:tc>
                <a:tc>
                  <a:txBody>
                    <a:bodyPr/>
                    <a:lstStyle/>
                    <a:p>
                      <a:pPr lvl="0">
                        <a:buNone/>
                      </a:pPr>
                      <a:endParaRPr lang="en-US"/>
                    </a:p>
                  </a:txBody>
                  <a:tcPr/>
                </a:tc>
                <a:tc>
                  <a:txBody>
                    <a:bodyPr/>
                    <a:lstStyle/>
                    <a:p>
                      <a:pPr lvl="0">
                        <a:buNone/>
                      </a:pPr>
                      <a:endParaRPr lang="en-US"/>
                    </a:p>
                  </a:txBody>
                  <a:tcPr/>
                </a:tc>
                <a:tc>
                  <a:txBody>
                    <a:bodyPr/>
                    <a:lstStyle/>
                    <a:p>
                      <a:pPr lvl="0">
                        <a:buNone/>
                      </a:pPr>
                      <a:endParaRPr lang="en-US"/>
                    </a:p>
                  </a:txBody>
                  <a:tcPr/>
                </a:tc>
                <a:tc>
                  <a:txBody>
                    <a:bodyPr/>
                    <a:lstStyle/>
                    <a:p>
                      <a:pPr lvl="0">
                        <a:buNone/>
                      </a:pPr>
                      <a:endParaRPr lang="en-US"/>
                    </a:p>
                  </a:txBody>
                  <a:tcPr/>
                </a:tc>
                <a:tc>
                  <a:txBody>
                    <a:bodyPr/>
                    <a:lstStyle/>
                    <a:p>
                      <a:pPr lvl="0">
                        <a:buNone/>
                      </a:pPr>
                      <a:endParaRPr lang="en-US"/>
                    </a:p>
                  </a:txBody>
                  <a:tcPr/>
                </a:tc>
                <a:tc>
                  <a:txBody>
                    <a:bodyPr/>
                    <a:lstStyle/>
                    <a:p>
                      <a:pPr lvl="0">
                        <a:buNone/>
                      </a:pPr>
                      <a:endParaRPr lang="en-US"/>
                    </a:p>
                  </a:txBody>
                  <a:tcPr/>
                </a:tc>
                <a:tc>
                  <a:txBody>
                    <a:bodyPr/>
                    <a:lstStyle/>
                    <a:p>
                      <a:pPr lvl="0">
                        <a:buNone/>
                      </a:pPr>
                      <a:endParaRPr lang="en-US"/>
                    </a:p>
                  </a:txBody>
                  <a:tcPr/>
                </a:tc>
                <a:tc>
                  <a:txBody>
                    <a:bodyPr/>
                    <a:lstStyle/>
                    <a:p>
                      <a:pPr lvl="0">
                        <a:buNone/>
                      </a:pPr>
                      <a:endParaRPr lang="en-US"/>
                    </a:p>
                  </a:txBody>
                  <a:tcPr/>
                </a:tc>
                <a:tc>
                  <a:txBody>
                    <a:bodyPr/>
                    <a:lstStyle/>
                    <a:p>
                      <a:pPr lvl="0">
                        <a:buNone/>
                      </a:pPr>
                      <a:endParaRPr lang="en-US"/>
                    </a:p>
                  </a:txBody>
                  <a:tcPr/>
                </a:tc>
                <a:extLst>
                  <a:ext uri="{0D108BD9-81ED-4DB2-BD59-A6C34878D82A}">
                    <a16:rowId xmlns:a16="http://schemas.microsoft.com/office/drawing/2014/main" val="1433485026"/>
                  </a:ext>
                </a:extLst>
              </a:tr>
              <a:tr h="669896">
                <a:tc>
                  <a:txBody>
                    <a:bodyPr/>
                    <a:lstStyle/>
                    <a:p>
                      <a:pPr lvl="0" algn="ctr">
                        <a:lnSpc>
                          <a:spcPct val="100000"/>
                        </a:lnSpc>
                        <a:spcBef>
                          <a:spcPts val="0"/>
                        </a:spcBef>
                        <a:spcAft>
                          <a:spcPts val="0"/>
                        </a:spcAft>
                        <a:buNone/>
                      </a:pPr>
                      <a:r>
                        <a:rPr lang="en-US" sz="1000" b="1" i="0" u="none" strike="noStrike" noProof="0" dirty="0">
                          <a:latin typeface="Arial"/>
                        </a:rPr>
                        <a:t>Focus on governance article</a:t>
                      </a:r>
                    </a:p>
                  </a:txBody>
                  <a:tcPr anchor="ctr"/>
                </a:tc>
                <a:tc>
                  <a:txBody>
                    <a:bodyPr/>
                    <a:lstStyle/>
                    <a:p>
                      <a:endParaRPr lang="en-US"/>
                    </a:p>
                  </a:txBody>
                  <a:tcPr/>
                </a:tc>
                <a:tc>
                  <a:txBody>
                    <a:bodyPr/>
                    <a:lstStyle/>
                    <a:p>
                      <a:endParaRPr lang="en-US"/>
                    </a:p>
                  </a:txBody>
                  <a:tcPr/>
                </a:tc>
                <a:tc>
                  <a:txBody>
                    <a:bodyPr/>
                    <a:lstStyle/>
                    <a:p>
                      <a:pPr lvl="0">
                        <a:buNone/>
                      </a:pPr>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pPr lvl="0">
                        <a:buNone/>
                      </a:pPr>
                      <a:endParaRPr lang="en-US"/>
                    </a:p>
                  </a:txBody>
                  <a:tcPr/>
                </a:tc>
                <a:extLst>
                  <a:ext uri="{0D108BD9-81ED-4DB2-BD59-A6C34878D82A}">
                    <a16:rowId xmlns:a16="http://schemas.microsoft.com/office/drawing/2014/main" val="1360295048"/>
                  </a:ext>
                </a:extLst>
              </a:tr>
              <a:tr h="669896">
                <a:tc>
                  <a:txBody>
                    <a:bodyPr/>
                    <a:lstStyle/>
                    <a:p>
                      <a:pPr algn="ctr"/>
                      <a:r>
                        <a:rPr lang="en-US" sz="1000" b="1" dirty="0"/>
                        <a:t>Newsletter tile</a:t>
                      </a:r>
                    </a:p>
                  </a:txBody>
                  <a:tcPr anchor="ctr"/>
                </a:tc>
                <a:tc>
                  <a:txBody>
                    <a:bodyPr/>
                    <a:lstStyle/>
                    <a:p>
                      <a:endParaRPr lang="en-US"/>
                    </a:p>
                  </a:txBody>
                  <a:tcPr/>
                </a:tc>
                <a:tc>
                  <a:txBody>
                    <a:bodyPr/>
                    <a:lstStyle/>
                    <a:p>
                      <a:endParaRPr lang="en-US"/>
                    </a:p>
                  </a:txBody>
                  <a:tcPr/>
                </a:tc>
                <a:tc>
                  <a:txBody>
                    <a:bodyPr/>
                    <a:lstStyle/>
                    <a:p>
                      <a:pPr lvl="0">
                        <a:buNone/>
                      </a:pPr>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pPr lvl="0">
                        <a:buNone/>
                      </a:pPr>
                      <a:endParaRPr lang="en-US"/>
                    </a:p>
                  </a:txBody>
                  <a:tcPr/>
                </a:tc>
                <a:extLst>
                  <a:ext uri="{0D108BD9-81ED-4DB2-BD59-A6C34878D82A}">
                    <a16:rowId xmlns:a16="http://schemas.microsoft.com/office/drawing/2014/main" val="3825455966"/>
                  </a:ext>
                </a:extLst>
              </a:tr>
              <a:tr h="669896">
                <a:tc>
                  <a:txBody>
                    <a:bodyPr/>
                    <a:lstStyle/>
                    <a:p>
                      <a:pPr algn="ctr"/>
                      <a:r>
                        <a:rPr lang="en-US" sz="1000" b="1" dirty="0"/>
                        <a:t>Video interview</a:t>
                      </a:r>
                    </a:p>
                  </a:txBody>
                  <a:tcPr anchor="ctr"/>
                </a:tc>
                <a:tc>
                  <a:txBody>
                    <a:bodyPr/>
                    <a:lstStyle/>
                    <a:p>
                      <a:endParaRPr lang="en-US"/>
                    </a:p>
                  </a:txBody>
                  <a:tcPr/>
                </a:tc>
                <a:tc>
                  <a:txBody>
                    <a:bodyPr/>
                    <a:lstStyle/>
                    <a:p>
                      <a:endParaRPr lang="en-US"/>
                    </a:p>
                  </a:txBody>
                  <a:tcPr/>
                </a:tc>
                <a:tc>
                  <a:txBody>
                    <a:bodyPr/>
                    <a:lstStyle/>
                    <a:p>
                      <a:pPr lvl="0">
                        <a:buNone/>
                      </a:pPr>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pPr lvl="0">
                        <a:buNone/>
                      </a:pPr>
                      <a:endParaRPr lang="en-US"/>
                    </a:p>
                  </a:txBody>
                  <a:tcPr/>
                </a:tc>
                <a:extLst>
                  <a:ext uri="{0D108BD9-81ED-4DB2-BD59-A6C34878D82A}">
                    <a16:rowId xmlns:a16="http://schemas.microsoft.com/office/drawing/2014/main" val="2883908443"/>
                  </a:ext>
                </a:extLst>
              </a:tr>
              <a:tr h="669896">
                <a:tc>
                  <a:txBody>
                    <a:bodyPr/>
                    <a:lstStyle/>
                    <a:p>
                      <a:pPr algn="ctr"/>
                      <a:r>
                        <a:rPr lang="en-US" sz="1000" dirty="0"/>
                        <a:t>Viva Engage post</a:t>
                      </a:r>
                    </a:p>
                  </a:txBody>
                  <a:tcPr anchor="ctr"/>
                </a:tc>
                <a:tc>
                  <a:txBody>
                    <a:bodyPr/>
                    <a:lstStyle/>
                    <a:p>
                      <a:endParaRPr lang="en-US"/>
                    </a:p>
                  </a:txBody>
                  <a:tcPr/>
                </a:tc>
                <a:tc>
                  <a:txBody>
                    <a:bodyPr/>
                    <a:lstStyle/>
                    <a:p>
                      <a:endParaRPr lang="en-US"/>
                    </a:p>
                  </a:txBody>
                  <a:tcPr/>
                </a:tc>
                <a:tc>
                  <a:txBody>
                    <a:bodyPr/>
                    <a:lstStyle/>
                    <a:p>
                      <a:pPr lvl="0">
                        <a:buNone/>
                      </a:pPr>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pPr lvl="0">
                        <a:buNone/>
                      </a:pPr>
                      <a:endParaRPr lang="en-US"/>
                    </a:p>
                  </a:txBody>
                  <a:tcPr/>
                </a:tc>
                <a:extLst>
                  <a:ext uri="{0D108BD9-81ED-4DB2-BD59-A6C34878D82A}">
                    <a16:rowId xmlns:a16="http://schemas.microsoft.com/office/drawing/2014/main" val="4187967457"/>
                  </a:ext>
                </a:extLst>
              </a:tr>
            </a:tbl>
          </a:graphicData>
        </a:graphic>
      </p:graphicFrame>
      <p:pic>
        <p:nvPicPr>
          <p:cNvPr id="5" name="Graphic 4" descr="Open envelope outline">
            <a:extLst>
              <a:ext uri="{FF2B5EF4-FFF2-40B4-BE49-F238E27FC236}">
                <a16:creationId xmlns:a16="http://schemas.microsoft.com/office/drawing/2014/main" id="{813BAF1E-5AB1-3E18-328D-E6632FB37F2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757331" y="2219385"/>
            <a:ext cx="354310" cy="343266"/>
          </a:xfrm>
          <a:prstGeom prst="rect">
            <a:avLst/>
          </a:prstGeom>
        </p:spPr>
      </p:pic>
      <p:pic>
        <p:nvPicPr>
          <p:cNvPr id="17" name="Graphic 16" descr="Megaphone1 outline">
            <a:extLst>
              <a:ext uri="{FF2B5EF4-FFF2-40B4-BE49-F238E27FC236}">
                <a16:creationId xmlns:a16="http://schemas.microsoft.com/office/drawing/2014/main" id="{6CAFE8F5-6E91-2A01-8200-65E517D69F3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680025" y="3983136"/>
            <a:ext cx="508918" cy="487874"/>
          </a:xfrm>
          <a:prstGeom prst="rect">
            <a:avLst/>
          </a:prstGeom>
        </p:spPr>
      </p:pic>
      <p:pic>
        <p:nvPicPr>
          <p:cNvPr id="37" name="Graphic 36" descr="Video camera outline">
            <a:extLst>
              <a:ext uri="{FF2B5EF4-FFF2-40B4-BE49-F238E27FC236}">
                <a16:creationId xmlns:a16="http://schemas.microsoft.com/office/drawing/2014/main" id="{12E7F1D1-8510-5E8B-F4CC-524F70CEDB8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566837" y="4549766"/>
            <a:ext cx="482456" cy="493499"/>
          </a:xfrm>
          <a:prstGeom prst="rect">
            <a:avLst/>
          </a:prstGeom>
        </p:spPr>
      </p:pic>
      <p:pic>
        <p:nvPicPr>
          <p:cNvPr id="47" name="Graphic 46" descr="Newspaper outline">
            <a:extLst>
              <a:ext uri="{FF2B5EF4-FFF2-40B4-BE49-F238E27FC236}">
                <a16:creationId xmlns:a16="http://schemas.microsoft.com/office/drawing/2014/main" id="{10879731-351A-91B3-6D33-204A2FE466B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609289" y="3322311"/>
            <a:ext cx="353470" cy="390528"/>
          </a:xfrm>
          <a:prstGeom prst="rect">
            <a:avLst/>
          </a:prstGeom>
        </p:spPr>
      </p:pic>
      <p:pic>
        <p:nvPicPr>
          <p:cNvPr id="48" name="Graphic 47" descr="Chat bubble outline">
            <a:extLst>
              <a:ext uri="{FF2B5EF4-FFF2-40B4-BE49-F238E27FC236}">
                <a16:creationId xmlns:a16="http://schemas.microsoft.com/office/drawing/2014/main" id="{F8B2F05A-BA48-2E7C-5C79-1F61E7582D1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722115" y="5315100"/>
            <a:ext cx="418278" cy="435990"/>
          </a:xfrm>
          <a:prstGeom prst="rect">
            <a:avLst/>
          </a:prstGeom>
        </p:spPr>
      </p:pic>
      <p:pic>
        <p:nvPicPr>
          <p:cNvPr id="3" name="Graphic 2" descr="Open envelope outline">
            <a:extLst>
              <a:ext uri="{FF2B5EF4-FFF2-40B4-BE49-F238E27FC236}">
                <a16:creationId xmlns:a16="http://schemas.microsoft.com/office/drawing/2014/main" id="{0F1701BC-4E29-9671-A457-F81C9CCCAE4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553057" y="2768564"/>
            <a:ext cx="411818" cy="357643"/>
          </a:xfrm>
          <a:prstGeom prst="rect">
            <a:avLst/>
          </a:prstGeom>
        </p:spPr>
      </p:pic>
      <p:pic>
        <p:nvPicPr>
          <p:cNvPr id="7" name="Graphic 6" descr="Open envelope outline">
            <a:extLst>
              <a:ext uri="{FF2B5EF4-FFF2-40B4-BE49-F238E27FC236}">
                <a16:creationId xmlns:a16="http://schemas.microsoft.com/office/drawing/2014/main" id="{AD742DE1-06C4-C4A9-AF06-EBF5D9C6D71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472673" y="2749749"/>
            <a:ext cx="411819" cy="372020"/>
          </a:xfrm>
          <a:prstGeom prst="rect">
            <a:avLst/>
          </a:prstGeom>
        </p:spPr>
      </p:pic>
      <p:pic>
        <p:nvPicPr>
          <p:cNvPr id="8" name="Graphic 7" descr="Open envelope outline">
            <a:extLst>
              <a:ext uri="{FF2B5EF4-FFF2-40B4-BE49-F238E27FC236}">
                <a16:creationId xmlns:a16="http://schemas.microsoft.com/office/drawing/2014/main" id="{CA07562F-69AC-A5EC-8DA5-C61041DADF9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411639" y="2754186"/>
            <a:ext cx="368687" cy="372020"/>
          </a:xfrm>
          <a:prstGeom prst="rect">
            <a:avLst/>
          </a:prstGeom>
        </p:spPr>
      </p:pic>
      <p:pic>
        <p:nvPicPr>
          <p:cNvPr id="27" name="Graphic 26" descr="Megaphone1 outline">
            <a:extLst>
              <a:ext uri="{FF2B5EF4-FFF2-40B4-BE49-F238E27FC236}">
                <a16:creationId xmlns:a16="http://schemas.microsoft.com/office/drawing/2014/main" id="{E6AA8AD5-893F-9152-ADFD-EBF8671AA7B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566450" y="3983136"/>
            <a:ext cx="508918" cy="487874"/>
          </a:xfrm>
          <a:prstGeom prst="rect">
            <a:avLst/>
          </a:prstGeom>
        </p:spPr>
      </p:pic>
      <p:pic>
        <p:nvPicPr>
          <p:cNvPr id="28" name="Graphic 27" descr="Megaphone1 outline">
            <a:extLst>
              <a:ext uri="{FF2B5EF4-FFF2-40B4-BE49-F238E27FC236}">
                <a16:creationId xmlns:a16="http://schemas.microsoft.com/office/drawing/2014/main" id="{B1E9DC3F-52EB-EF2F-1B3B-352D0FE60BE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442405" y="3983136"/>
            <a:ext cx="508918" cy="487874"/>
          </a:xfrm>
          <a:prstGeom prst="rect">
            <a:avLst/>
          </a:prstGeom>
        </p:spPr>
      </p:pic>
      <p:pic>
        <p:nvPicPr>
          <p:cNvPr id="29" name="Graphic 28" descr="Megaphone1 outline">
            <a:extLst>
              <a:ext uri="{FF2B5EF4-FFF2-40B4-BE49-F238E27FC236}">
                <a16:creationId xmlns:a16="http://schemas.microsoft.com/office/drawing/2014/main" id="{F03BA943-222C-CAD8-BC20-ACC99A4F4C1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73451" y="3983136"/>
            <a:ext cx="508918" cy="487874"/>
          </a:xfrm>
          <a:prstGeom prst="rect">
            <a:avLst/>
          </a:prstGeom>
        </p:spPr>
      </p:pic>
      <p:pic>
        <p:nvPicPr>
          <p:cNvPr id="30" name="Graphic 29" descr="Megaphone1 outline">
            <a:extLst>
              <a:ext uri="{FF2B5EF4-FFF2-40B4-BE49-F238E27FC236}">
                <a16:creationId xmlns:a16="http://schemas.microsoft.com/office/drawing/2014/main" id="{3839D851-FEEC-73BC-01B1-79359508D56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42346" y="3983136"/>
            <a:ext cx="508918" cy="487874"/>
          </a:xfrm>
          <a:prstGeom prst="rect">
            <a:avLst/>
          </a:prstGeom>
        </p:spPr>
      </p:pic>
      <p:pic>
        <p:nvPicPr>
          <p:cNvPr id="31" name="Graphic 30" descr="Megaphone1 outline">
            <a:extLst>
              <a:ext uri="{FF2B5EF4-FFF2-40B4-BE49-F238E27FC236}">
                <a16:creationId xmlns:a16="http://schemas.microsoft.com/office/drawing/2014/main" id="{370D814A-3578-1172-6851-43C460E379D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323911" y="3922786"/>
            <a:ext cx="508918" cy="487874"/>
          </a:xfrm>
          <a:prstGeom prst="rect">
            <a:avLst/>
          </a:prstGeom>
        </p:spPr>
      </p:pic>
      <p:pic>
        <p:nvPicPr>
          <p:cNvPr id="32" name="Graphic 31" descr="Megaphone1 outline">
            <a:extLst>
              <a:ext uri="{FF2B5EF4-FFF2-40B4-BE49-F238E27FC236}">
                <a16:creationId xmlns:a16="http://schemas.microsoft.com/office/drawing/2014/main" id="{E1ADDDA1-CA48-53A2-7E76-630817195A8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258439" y="3922786"/>
            <a:ext cx="508918" cy="487874"/>
          </a:xfrm>
          <a:prstGeom prst="rect">
            <a:avLst/>
          </a:prstGeom>
        </p:spPr>
      </p:pic>
      <p:pic>
        <p:nvPicPr>
          <p:cNvPr id="33" name="Graphic 32" descr="Megaphone1 outline">
            <a:extLst>
              <a:ext uri="{FF2B5EF4-FFF2-40B4-BE49-F238E27FC236}">
                <a16:creationId xmlns:a16="http://schemas.microsoft.com/office/drawing/2014/main" id="{47490F3F-0424-4EA0-477F-19A758D4DE3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207345" y="3922787"/>
            <a:ext cx="508918" cy="487874"/>
          </a:xfrm>
          <a:prstGeom prst="rect">
            <a:avLst/>
          </a:prstGeom>
        </p:spPr>
      </p:pic>
      <p:pic>
        <p:nvPicPr>
          <p:cNvPr id="34" name="Graphic 33" descr="Megaphone1 outline">
            <a:extLst>
              <a:ext uri="{FF2B5EF4-FFF2-40B4-BE49-F238E27FC236}">
                <a16:creationId xmlns:a16="http://schemas.microsoft.com/office/drawing/2014/main" id="{D467CCAB-0C43-4D4C-C8D0-D57CEFA260D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242516" y="3922787"/>
            <a:ext cx="508918" cy="487874"/>
          </a:xfrm>
          <a:prstGeom prst="rect">
            <a:avLst/>
          </a:prstGeom>
        </p:spPr>
      </p:pic>
      <p:pic>
        <p:nvPicPr>
          <p:cNvPr id="35" name="Graphic 34" descr="Megaphone1 outline">
            <a:extLst>
              <a:ext uri="{FF2B5EF4-FFF2-40B4-BE49-F238E27FC236}">
                <a16:creationId xmlns:a16="http://schemas.microsoft.com/office/drawing/2014/main" id="{F9A3A530-35C7-D5FE-A43B-846C0842D10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167637" y="3925627"/>
            <a:ext cx="508918" cy="487874"/>
          </a:xfrm>
          <a:prstGeom prst="rect">
            <a:avLst/>
          </a:prstGeom>
        </p:spPr>
      </p:pic>
      <p:pic>
        <p:nvPicPr>
          <p:cNvPr id="36" name="Graphic 35" descr="Megaphone1 outline">
            <a:extLst>
              <a:ext uri="{FF2B5EF4-FFF2-40B4-BE49-F238E27FC236}">
                <a16:creationId xmlns:a16="http://schemas.microsoft.com/office/drawing/2014/main" id="{A927FC97-70FF-63E6-36C5-21859A9406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112637" y="3925627"/>
            <a:ext cx="508918" cy="487874"/>
          </a:xfrm>
          <a:prstGeom prst="rect">
            <a:avLst/>
          </a:prstGeom>
        </p:spPr>
      </p:pic>
      <p:pic>
        <p:nvPicPr>
          <p:cNvPr id="38" name="Graphic 37" descr="Video camera outline">
            <a:extLst>
              <a:ext uri="{FF2B5EF4-FFF2-40B4-BE49-F238E27FC236}">
                <a16:creationId xmlns:a16="http://schemas.microsoft.com/office/drawing/2014/main" id="{E5783E41-6AC3-D671-DC1E-71657FE7151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400723" y="4549765"/>
            <a:ext cx="482456" cy="493499"/>
          </a:xfrm>
          <a:prstGeom prst="rect">
            <a:avLst/>
          </a:prstGeom>
        </p:spPr>
      </p:pic>
      <p:pic>
        <p:nvPicPr>
          <p:cNvPr id="39" name="Graphic 38" descr="Video camera outline">
            <a:extLst>
              <a:ext uri="{FF2B5EF4-FFF2-40B4-BE49-F238E27FC236}">
                <a16:creationId xmlns:a16="http://schemas.microsoft.com/office/drawing/2014/main" id="{2A6A39B3-D76E-1424-7581-6123D58AAA9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277742" y="4549766"/>
            <a:ext cx="482456" cy="493499"/>
          </a:xfrm>
          <a:prstGeom prst="rect">
            <a:avLst/>
          </a:prstGeom>
        </p:spPr>
      </p:pic>
      <p:pic>
        <p:nvPicPr>
          <p:cNvPr id="40" name="Graphic 39" descr="Video camera outline">
            <a:extLst>
              <a:ext uri="{FF2B5EF4-FFF2-40B4-BE49-F238E27FC236}">
                <a16:creationId xmlns:a16="http://schemas.microsoft.com/office/drawing/2014/main" id="{D0CC2FC9-05ED-2EEF-FECC-F17A6DEA9C6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309540" y="4596802"/>
            <a:ext cx="482456" cy="493499"/>
          </a:xfrm>
          <a:prstGeom prst="rect">
            <a:avLst/>
          </a:prstGeom>
        </p:spPr>
      </p:pic>
      <p:pic>
        <p:nvPicPr>
          <p:cNvPr id="41" name="Graphic 40" descr="Video camera outline">
            <a:extLst>
              <a:ext uri="{FF2B5EF4-FFF2-40B4-BE49-F238E27FC236}">
                <a16:creationId xmlns:a16="http://schemas.microsoft.com/office/drawing/2014/main" id="{E1858BFD-7FAA-0A4C-CBED-ED46A936819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333705" y="4549766"/>
            <a:ext cx="482456" cy="493499"/>
          </a:xfrm>
          <a:prstGeom prst="rect">
            <a:avLst/>
          </a:prstGeom>
        </p:spPr>
      </p:pic>
      <p:pic>
        <p:nvPicPr>
          <p:cNvPr id="42" name="Graphic 41" descr="Video camera outline">
            <a:extLst>
              <a:ext uri="{FF2B5EF4-FFF2-40B4-BE49-F238E27FC236}">
                <a16:creationId xmlns:a16="http://schemas.microsoft.com/office/drawing/2014/main" id="{0884300D-EC6F-530B-6FA6-02591EDE361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282609" y="4578520"/>
            <a:ext cx="482456" cy="493499"/>
          </a:xfrm>
          <a:prstGeom prst="rect">
            <a:avLst/>
          </a:prstGeom>
        </p:spPr>
      </p:pic>
      <p:pic>
        <p:nvPicPr>
          <p:cNvPr id="43" name="Graphic 42" descr="Video camera outline">
            <a:extLst>
              <a:ext uri="{FF2B5EF4-FFF2-40B4-BE49-F238E27FC236}">
                <a16:creationId xmlns:a16="http://schemas.microsoft.com/office/drawing/2014/main" id="{0D74C981-78B5-757C-7BB9-0B2B3F176AA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274648" y="4592898"/>
            <a:ext cx="482456" cy="493499"/>
          </a:xfrm>
          <a:prstGeom prst="rect">
            <a:avLst/>
          </a:prstGeom>
        </p:spPr>
      </p:pic>
      <p:pic>
        <p:nvPicPr>
          <p:cNvPr id="44" name="Graphic 43" descr="Video camera outline">
            <a:extLst>
              <a:ext uri="{FF2B5EF4-FFF2-40B4-BE49-F238E27FC236}">
                <a16:creationId xmlns:a16="http://schemas.microsoft.com/office/drawing/2014/main" id="{053213F0-3FD3-293E-DB5A-D3E7873930E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252309" y="4592898"/>
            <a:ext cx="482456" cy="493499"/>
          </a:xfrm>
          <a:prstGeom prst="rect">
            <a:avLst/>
          </a:prstGeom>
        </p:spPr>
      </p:pic>
      <p:pic>
        <p:nvPicPr>
          <p:cNvPr id="45" name="Graphic 44" descr="Video camera outline">
            <a:extLst>
              <a:ext uri="{FF2B5EF4-FFF2-40B4-BE49-F238E27FC236}">
                <a16:creationId xmlns:a16="http://schemas.microsoft.com/office/drawing/2014/main" id="{B3041EF9-9D5D-0E37-ACB1-6DFFA6AC5CF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258723" y="4549765"/>
            <a:ext cx="482456" cy="493499"/>
          </a:xfrm>
          <a:prstGeom prst="rect">
            <a:avLst/>
          </a:prstGeom>
        </p:spPr>
      </p:pic>
      <p:pic>
        <p:nvPicPr>
          <p:cNvPr id="46" name="Graphic 45" descr="Video camera outline">
            <a:extLst>
              <a:ext uri="{FF2B5EF4-FFF2-40B4-BE49-F238E27FC236}">
                <a16:creationId xmlns:a16="http://schemas.microsoft.com/office/drawing/2014/main" id="{EEE5EAB6-087B-E367-D89D-F94A3E638FA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193252" y="4549766"/>
            <a:ext cx="482456" cy="493499"/>
          </a:xfrm>
          <a:prstGeom prst="rect">
            <a:avLst/>
          </a:prstGeom>
        </p:spPr>
      </p:pic>
      <p:pic>
        <p:nvPicPr>
          <p:cNvPr id="50" name="Graphic 49" descr="Chat bubble outline">
            <a:extLst>
              <a:ext uri="{FF2B5EF4-FFF2-40B4-BE49-F238E27FC236}">
                <a16:creationId xmlns:a16="http://schemas.microsoft.com/office/drawing/2014/main" id="{E034B1E0-15C5-F3EA-1241-158F0F6F006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556001" y="5315099"/>
            <a:ext cx="418278" cy="435990"/>
          </a:xfrm>
          <a:prstGeom prst="rect">
            <a:avLst/>
          </a:prstGeom>
        </p:spPr>
      </p:pic>
      <p:pic>
        <p:nvPicPr>
          <p:cNvPr id="51" name="Graphic 50" descr="Chat bubble outline">
            <a:extLst>
              <a:ext uri="{FF2B5EF4-FFF2-40B4-BE49-F238E27FC236}">
                <a16:creationId xmlns:a16="http://schemas.microsoft.com/office/drawing/2014/main" id="{36039471-4B18-68C4-8AEB-F7E477FAE4A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375511" y="5315100"/>
            <a:ext cx="418278" cy="435990"/>
          </a:xfrm>
          <a:prstGeom prst="rect">
            <a:avLst/>
          </a:prstGeom>
        </p:spPr>
      </p:pic>
      <p:pic>
        <p:nvPicPr>
          <p:cNvPr id="52" name="Graphic 51" descr="Chat bubble outline">
            <a:extLst>
              <a:ext uri="{FF2B5EF4-FFF2-40B4-BE49-F238E27FC236}">
                <a16:creationId xmlns:a16="http://schemas.microsoft.com/office/drawing/2014/main" id="{C085DC3C-1E8A-46C8-0153-89E9678E67D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353171" y="5315099"/>
            <a:ext cx="418278" cy="435990"/>
          </a:xfrm>
          <a:prstGeom prst="rect">
            <a:avLst/>
          </a:prstGeom>
        </p:spPr>
      </p:pic>
      <p:pic>
        <p:nvPicPr>
          <p:cNvPr id="53" name="Graphic 52" descr="Chat bubble outline">
            <a:extLst>
              <a:ext uri="{FF2B5EF4-FFF2-40B4-BE49-F238E27FC236}">
                <a16:creationId xmlns:a16="http://schemas.microsoft.com/office/drawing/2014/main" id="{15C16FCA-EC87-8522-37CD-E91DDC45FF3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388341" y="5315100"/>
            <a:ext cx="418278" cy="435990"/>
          </a:xfrm>
          <a:prstGeom prst="rect">
            <a:avLst/>
          </a:prstGeom>
        </p:spPr>
      </p:pic>
      <p:pic>
        <p:nvPicPr>
          <p:cNvPr id="54" name="Graphic 53" descr="Chat bubble outline">
            <a:extLst>
              <a:ext uri="{FF2B5EF4-FFF2-40B4-BE49-F238E27FC236}">
                <a16:creationId xmlns:a16="http://schemas.microsoft.com/office/drawing/2014/main" id="{64FB8E96-5A46-4FED-9835-4BE7EB1D4670}"/>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394756" y="5315099"/>
            <a:ext cx="418278" cy="435990"/>
          </a:xfrm>
          <a:prstGeom prst="rect">
            <a:avLst/>
          </a:prstGeom>
        </p:spPr>
      </p:pic>
      <p:pic>
        <p:nvPicPr>
          <p:cNvPr id="55" name="Graphic 54" descr="Chat bubble outline">
            <a:extLst>
              <a:ext uri="{FF2B5EF4-FFF2-40B4-BE49-F238E27FC236}">
                <a16:creationId xmlns:a16="http://schemas.microsoft.com/office/drawing/2014/main" id="{64A33BE0-8E00-C5BF-CB38-724F4F7C333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415548" y="5315100"/>
            <a:ext cx="418278" cy="435990"/>
          </a:xfrm>
          <a:prstGeom prst="rect">
            <a:avLst/>
          </a:prstGeom>
        </p:spPr>
      </p:pic>
      <p:pic>
        <p:nvPicPr>
          <p:cNvPr id="56" name="Graphic 55" descr="Chat bubble outline">
            <a:extLst>
              <a:ext uri="{FF2B5EF4-FFF2-40B4-BE49-F238E27FC236}">
                <a16:creationId xmlns:a16="http://schemas.microsoft.com/office/drawing/2014/main" id="{C390101E-0824-A7DD-E13C-288CD3D3299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335700" y="5315100"/>
            <a:ext cx="418278" cy="435990"/>
          </a:xfrm>
          <a:prstGeom prst="rect">
            <a:avLst/>
          </a:prstGeom>
        </p:spPr>
      </p:pic>
      <p:pic>
        <p:nvPicPr>
          <p:cNvPr id="57" name="Graphic 56" descr="Chat bubble outline">
            <a:extLst>
              <a:ext uri="{FF2B5EF4-FFF2-40B4-BE49-F238E27FC236}">
                <a16:creationId xmlns:a16="http://schemas.microsoft.com/office/drawing/2014/main" id="{97B35DD3-BF39-6549-D5B8-DBAEDA4BD66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84605" y="5315099"/>
            <a:ext cx="418278" cy="435990"/>
          </a:xfrm>
          <a:prstGeom prst="rect">
            <a:avLst/>
          </a:prstGeom>
        </p:spPr>
      </p:pic>
      <p:pic>
        <p:nvPicPr>
          <p:cNvPr id="58" name="Graphic 57" descr="Chat bubble outline">
            <a:extLst>
              <a:ext uri="{FF2B5EF4-FFF2-40B4-BE49-F238E27FC236}">
                <a16:creationId xmlns:a16="http://schemas.microsoft.com/office/drawing/2014/main" id="{7DB299F5-80A0-6592-64BD-BCE5F3E7C73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262266" y="5315100"/>
            <a:ext cx="418278" cy="435990"/>
          </a:xfrm>
          <a:prstGeom prst="rect">
            <a:avLst/>
          </a:prstGeom>
        </p:spPr>
      </p:pic>
      <p:pic>
        <p:nvPicPr>
          <p:cNvPr id="71" name="Graphic 70" descr="Chat bubble outline">
            <a:extLst>
              <a:ext uri="{FF2B5EF4-FFF2-40B4-BE49-F238E27FC236}">
                <a16:creationId xmlns:a16="http://schemas.microsoft.com/office/drawing/2014/main" id="{11D8CCCF-B916-7EA4-A6B9-73C3851EB41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1196793" y="5315099"/>
            <a:ext cx="418278" cy="435990"/>
          </a:xfrm>
          <a:prstGeom prst="rect">
            <a:avLst/>
          </a:prstGeom>
        </p:spPr>
      </p:pic>
    </p:spTree>
    <p:extLst>
      <p:ext uri="{BB962C8B-B14F-4D97-AF65-F5344CB8AC3E}">
        <p14:creationId xmlns:p14="http://schemas.microsoft.com/office/powerpoint/2010/main" val="37202166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custData r:id="rId1"/>
      <p:custData r:id="rId2"/>
    </p:custDataLst>
    <p:extLst>
      <p:ext uri="{BB962C8B-B14F-4D97-AF65-F5344CB8AC3E}">
        <p14:creationId xmlns:p14="http://schemas.microsoft.com/office/powerpoint/2010/main" val="38370768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9F8AD3-044E-98FD-B144-BE205AADD97E}"/>
              </a:ext>
            </a:extLst>
          </p:cNvPr>
          <p:cNvSpPr>
            <a:spLocks noGrp="1"/>
          </p:cNvSpPr>
          <p:nvPr>
            <p:ph type="ctrTitle"/>
          </p:nvPr>
        </p:nvSpPr>
        <p:spPr/>
        <p:txBody>
          <a:bodyPr/>
          <a:lstStyle/>
          <a:p>
            <a:r>
              <a:rPr lang="en-US">
                <a:cs typeface="Arial"/>
              </a:rPr>
              <a:t>Agenda</a:t>
            </a:r>
            <a:endParaRPr lang="en-US"/>
          </a:p>
        </p:txBody>
      </p:sp>
      <p:sp>
        <p:nvSpPr>
          <p:cNvPr id="3" name="Slide Number Placeholder 2">
            <a:extLst>
              <a:ext uri="{FF2B5EF4-FFF2-40B4-BE49-F238E27FC236}">
                <a16:creationId xmlns:a16="http://schemas.microsoft.com/office/drawing/2014/main" id="{EEF27A4A-2A48-000B-54F0-00E55143F16A}"/>
              </a:ext>
            </a:extLst>
          </p:cNvPr>
          <p:cNvSpPr>
            <a:spLocks noGrp="1"/>
          </p:cNvSpPr>
          <p:nvPr>
            <p:ph type="sldNum" sz="quarter" idx="11"/>
          </p:nvPr>
        </p:nvSpPr>
        <p:spPr/>
        <p:txBody>
          <a:bodyPr/>
          <a:lstStyle/>
          <a:p>
            <a:fld id="{C24EC536-6FE3-4540-8D85-74C58F0BF697}" type="slidenum">
              <a:rPr lang="en-US" smtClean="0"/>
              <a:pPr/>
              <a:t>2</a:t>
            </a:fld>
            <a:endParaRPr lang="en-US"/>
          </a:p>
        </p:txBody>
      </p:sp>
      <p:sp>
        <p:nvSpPr>
          <p:cNvPr id="4" name="Text Placeholder 3">
            <a:extLst>
              <a:ext uri="{FF2B5EF4-FFF2-40B4-BE49-F238E27FC236}">
                <a16:creationId xmlns:a16="http://schemas.microsoft.com/office/drawing/2014/main" id="{E9ABA1A0-344E-DFC5-C729-3819A8A91646}"/>
              </a:ext>
            </a:extLst>
          </p:cNvPr>
          <p:cNvSpPr>
            <a:spLocks noGrp="1"/>
          </p:cNvSpPr>
          <p:nvPr>
            <p:ph type="body" sz="quarter" idx="14"/>
          </p:nvPr>
        </p:nvSpPr>
        <p:spPr/>
        <p:txBody>
          <a:bodyPr vert="horz" lIns="0" tIns="0" rIns="0" bIns="0" rtlCol="0" anchor="t">
            <a:noAutofit/>
          </a:bodyPr>
          <a:lstStyle/>
          <a:p>
            <a:r>
              <a:rPr lang="en-US">
                <a:cs typeface="Arial"/>
              </a:rPr>
              <a:t>04</a:t>
            </a:r>
            <a:endParaRPr lang="en-US"/>
          </a:p>
        </p:txBody>
      </p:sp>
      <p:sp>
        <p:nvSpPr>
          <p:cNvPr id="5" name="Text Placeholder 4">
            <a:extLst>
              <a:ext uri="{FF2B5EF4-FFF2-40B4-BE49-F238E27FC236}">
                <a16:creationId xmlns:a16="http://schemas.microsoft.com/office/drawing/2014/main" id="{25734D00-D466-C535-2B3E-7CE0DC3E7763}"/>
              </a:ext>
            </a:extLst>
          </p:cNvPr>
          <p:cNvSpPr>
            <a:spLocks noGrp="1"/>
          </p:cNvSpPr>
          <p:nvPr>
            <p:ph type="body" sz="quarter" idx="15"/>
          </p:nvPr>
        </p:nvSpPr>
        <p:spPr/>
        <p:txBody>
          <a:bodyPr vert="horz" lIns="0" tIns="0" rIns="0" bIns="0" rtlCol="0" anchor="t">
            <a:noAutofit/>
          </a:bodyPr>
          <a:lstStyle/>
          <a:p>
            <a:r>
              <a:rPr lang="en-US">
                <a:cs typeface="Arial"/>
              </a:rPr>
              <a:t>05</a:t>
            </a:r>
            <a:endParaRPr lang="en-US"/>
          </a:p>
        </p:txBody>
      </p:sp>
      <p:sp>
        <p:nvSpPr>
          <p:cNvPr id="6" name="Text Placeholder 5">
            <a:extLst>
              <a:ext uri="{FF2B5EF4-FFF2-40B4-BE49-F238E27FC236}">
                <a16:creationId xmlns:a16="http://schemas.microsoft.com/office/drawing/2014/main" id="{61271726-E4A5-76D0-0F8D-E53195DD8618}"/>
              </a:ext>
            </a:extLst>
          </p:cNvPr>
          <p:cNvSpPr>
            <a:spLocks noGrp="1"/>
          </p:cNvSpPr>
          <p:nvPr>
            <p:ph type="body" sz="quarter" idx="16"/>
          </p:nvPr>
        </p:nvSpPr>
        <p:spPr/>
        <p:txBody>
          <a:bodyPr vert="horz" lIns="0" tIns="0" rIns="0" bIns="0" rtlCol="0" anchor="t">
            <a:noAutofit/>
          </a:bodyPr>
          <a:lstStyle/>
          <a:p>
            <a:r>
              <a:rPr lang="en-US">
                <a:cs typeface="Arial"/>
              </a:rPr>
              <a:t>06</a:t>
            </a:r>
            <a:endParaRPr lang="en-US"/>
          </a:p>
        </p:txBody>
      </p:sp>
      <p:sp>
        <p:nvSpPr>
          <p:cNvPr id="7" name="Text Placeholder 6">
            <a:extLst>
              <a:ext uri="{FF2B5EF4-FFF2-40B4-BE49-F238E27FC236}">
                <a16:creationId xmlns:a16="http://schemas.microsoft.com/office/drawing/2014/main" id="{326BD72C-E7E7-3103-8568-2C9C0F5C4E76}"/>
              </a:ext>
            </a:extLst>
          </p:cNvPr>
          <p:cNvSpPr>
            <a:spLocks noGrp="1"/>
          </p:cNvSpPr>
          <p:nvPr>
            <p:ph type="body" sz="quarter" idx="17"/>
          </p:nvPr>
        </p:nvSpPr>
        <p:spPr/>
        <p:txBody>
          <a:bodyPr vert="horz" lIns="0" tIns="0" rIns="0" bIns="0" rtlCol="0" anchor="t">
            <a:noAutofit/>
          </a:bodyPr>
          <a:lstStyle/>
          <a:p>
            <a:r>
              <a:rPr lang="en-US">
                <a:cs typeface="Arial"/>
              </a:rPr>
              <a:t>11</a:t>
            </a:r>
            <a:endParaRPr lang="en-US"/>
          </a:p>
        </p:txBody>
      </p:sp>
      <p:sp>
        <p:nvSpPr>
          <p:cNvPr id="8" name="Text Placeholder 7">
            <a:extLst>
              <a:ext uri="{FF2B5EF4-FFF2-40B4-BE49-F238E27FC236}">
                <a16:creationId xmlns:a16="http://schemas.microsoft.com/office/drawing/2014/main" id="{FCB3E512-6647-7680-FB7D-8183A544D098}"/>
              </a:ext>
            </a:extLst>
          </p:cNvPr>
          <p:cNvSpPr>
            <a:spLocks noGrp="1"/>
          </p:cNvSpPr>
          <p:nvPr>
            <p:ph type="body" sz="quarter" idx="18"/>
          </p:nvPr>
        </p:nvSpPr>
        <p:spPr/>
        <p:txBody>
          <a:bodyPr vert="horz" lIns="0" tIns="0" rIns="0" bIns="0" rtlCol="0" anchor="t">
            <a:noAutofit/>
          </a:bodyPr>
          <a:lstStyle/>
          <a:p>
            <a:r>
              <a:rPr lang="en-US" dirty="0">
                <a:cs typeface="Arial"/>
              </a:rPr>
              <a:t>13</a:t>
            </a:r>
            <a:endParaRPr lang="en-US" dirty="0"/>
          </a:p>
        </p:txBody>
      </p:sp>
      <p:sp>
        <p:nvSpPr>
          <p:cNvPr id="10" name="Subtitle 9">
            <a:extLst>
              <a:ext uri="{FF2B5EF4-FFF2-40B4-BE49-F238E27FC236}">
                <a16:creationId xmlns:a16="http://schemas.microsoft.com/office/drawing/2014/main" id="{38ED533E-44BE-7A24-9421-0581823D34EA}"/>
              </a:ext>
            </a:extLst>
          </p:cNvPr>
          <p:cNvSpPr>
            <a:spLocks noGrp="1"/>
          </p:cNvSpPr>
          <p:nvPr>
            <p:ph type="subTitle" idx="1"/>
          </p:nvPr>
        </p:nvSpPr>
        <p:spPr/>
        <p:txBody>
          <a:bodyPr vert="horz" lIns="0" tIns="0" rIns="0" bIns="0" rtlCol="0" anchor="t">
            <a:noAutofit/>
          </a:bodyPr>
          <a:lstStyle/>
          <a:p>
            <a:r>
              <a:rPr lang="en-US" dirty="0">
                <a:cs typeface="Arial"/>
              </a:rPr>
              <a:t>Master Data Strategy 2024</a:t>
            </a:r>
            <a:endParaRPr lang="en-US" dirty="0">
              <a:solidFill>
                <a:srgbClr val="808080"/>
              </a:solidFill>
              <a:cs typeface="Arial"/>
            </a:endParaRPr>
          </a:p>
          <a:p>
            <a:r>
              <a:rPr lang="en-US" dirty="0">
                <a:cs typeface="Arial"/>
              </a:rPr>
              <a:t>Communications Channels</a:t>
            </a:r>
            <a:endParaRPr lang="en-US" dirty="0">
              <a:solidFill>
                <a:srgbClr val="808080"/>
              </a:solidFill>
              <a:cs typeface="Arial"/>
            </a:endParaRPr>
          </a:p>
          <a:p>
            <a:r>
              <a:rPr lang="en-US" dirty="0">
                <a:cs typeface="Arial"/>
              </a:rPr>
              <a:t>Marketing Campaign Overview</a:t>
            </a:r>
            <a:endParaRPr lang="en-US" dirty="0">
              <a:solidFill>
                <a:srgbClr val="808080"/>
              </a:solidFill>
              <a:cs typeface="Arial"/>
            </a:endParaRPr>
          </a:p>
          <a:p>
            <a:r>
              <a:rPr lang="en-US" dirty="0">
                <a:cs typeface="Arial"/>
              </a:rPr>
              <a:t>Design elements</a:t>
            </a:r>
            <a:endParaRPr lang="en-US" dirty="0">
              <a:solidFill>
                <a:srgbClr val="808080"/>
              </a:solidFill>
              <a:cs typeface="Arial"/>
            </a:endParaRPr>
          </a:p>
          <a:p>
            <a:r>
              <a:rPr lang="en-US" dirty="0">
                <a:solidFill>
                  <a:srgbClr val="000000"/>
                </a:solidFill>
                <a:cs typeface="Arial"/>
              </a:rPr>
              <a:t>Video Schedule</a:t>
            </a:r>
          </a:p>
          <a:p>
            <a:r>
              <a:rPr lang="en-US" dirty="0">
                <a:ea typeface="+mn-lt"/>
                <a:cs typeface="+mn-lt"/>
              </a:rPr>
              <a:t>Campaign Schedule</a:t>
            </a:r>
          </a:p>
        </p:txBody>
      </p:sp>
      <p:sp>
        <p:nvSpPr>
          <p:cNvPr id="11" name="Text Placeholder 10">
            <a:extLst>
              <a:ext uri="{FF2B5EF4-FFF2-40B4-BE49-F238E27FC236}">
                <a16:creationId xmlns:a16="http://schemas.microsoft.com/office/drawing/2014/main" id="{47C1D456-706B-778A-30A5-C9F0BC421B12}"/>
              </a:ext>
            </a:extLst>
          </p:cNvPr>
          <p:cNvSpPr>
            <a:spLocks noGrp="1"/>
          </p:cNvSpPr>
          <p:nvPr>
            <p:ph type="body" sz="quarter" idx="13"/>
          </p:nvPr>
        </p:nvSpPr>
        <p:spPr/>
        <p:txBody>
          <a:bodyPr vert="horz" lIns="0" tIns="0" rIns="0" bIns="0" rtlCol="0" anchor="t">
            <a:noAutofit/>
          </a:bodyPr>
          <a:lstStyle/>
          <a:p>
            <a:r>
              <a:rPr lang="en-US">
                <a:cs typeface="Arial"/>
              </a:rPr>
              <a:t>03</a:t>
            </a:r>
            <a:endParaRPr lang="en-US"/>
          </a:p>
        </p:txBody>
      </p:sp>
      <p:sp>
        <p:nvSpPr>
          <p:cNvPr id="13" name="Footer Placeholder 12">
            <a:extLst>
              <a:ext uri="{FF2B5EF4-FFF2-40B4-BE49-F238E27FC236}">
                <a16:creationId xmlns:a16="http://schemas.microsoft.com/office/drawing/2014/main" id="{B65637F0-C34E-E447-5643-AD56A953B3A5}"/>
              </a:ext>
            </a:extLst>
          </p:cNvPr>
          <p:cNvSpPr>
            <a:spLocks noGrp="1"/>
          </p:cNvSpPr>
          <p:nvPr>
            <p:ph type="ftr" sz="quarter" idx="12"/>
          </p:nvPr>
        </p:nvSpPr>
        <p:spPr/>
        <p:txBody>
          <a:bodyPr/>
          <a:lstStyle/>
          <a:p>
            <a:endParaRPr lang="en-US"/>
          </a:p>
        </p:txBody>
      </p:sp>
    </p:spTree>
    <p:extLst>
      <p:ext uri="{BB962C8B-B14F-4D97-AF65-F5344CB8AC3E}">
        <p14:creationId xmlns:p14="http://schemas.microsoft.com/office/powerpoint/2010/main" val="38208444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Object 10"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44" imgH="344" progId="TCLayout.ActiveDocument.1">
                  <p:embed/>
                </p:oleObj>
              </mc:Choice>
              <mc:Fallback>
                <p:oleObj name="think-cell Slide" r:id="rId4" imgW="344" imgH="344" progId="TCLayout.ActiveDocument.1">
                  <p:embed/>
                  <p:pic>
                    <p:nvPicPr>
                      <p:cNvPr id="11" name="Object 10"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Footer Placeholder 5"/>
          <p:cNvSpPr>
            <a:spLocks noGrp="1"/>
          </p:cNvSpPr>
          <p:nvPr>
            <p:ph type="ftr" sz="quarter" idx="10"/>
          </p:nvPr>
        </p:nvSpPr>
        <p:spPr>
          <a:xfrm>
            <a:off x="4692926" y="6456496"/>
            <a:ext cx="6688800" cy="234000"/>
          </a:xfrm>
        </p:spPr>
        <p:txBody>
          <a:bodyPr/>
          <a:lstStyle/>
          <a:p>
            <a:endParaRPr lang="en-US"/>
          </a:p>
        </p:txBody>
      </p:sp>
      <p:sp>
        <p:nvSpPr>
          <p:cNvPr id="185" name="Freeform 9"/>
          <p:cNvSpPr>
            <a:spLocks/>
          </p:cNvSpPr>
          <p:nvPr/>
        </p:nvSpPr>
        <p:spPr bwMode="auto">
          <a:xfrm>
            <a:off x="4435496" y="1740620"/>
            <a:ext cx="7481860" cy="3252294"/>
          </a:xfrm>
          <a:custGeom>
            <a:avLst/>
            <a:gdLst>
              <a:gd name="T0" fmla="*/ 2150 w 2150"/>
              <a:gd name="T1" fmla="*/ 0 h 1021"/>
              <a:gd name="T2" fmla="*/ 2150 w 2150"/>
              <a:gd name="T3" fmla="*/ 1018 h 1021"/>
              <a:gd name="T4" fmla="*/ 2122 w 2150"/>
              <a:gd name="T5" fmla="*/ 1019 h 1021"/>
              <a:gd name="T6" fmla="*/ 1057 w 2150"/>
              <a:gd name="T7" fmla="*/ 885 h 1021"/>
              <a:gd name="T8" fmla="*/ 1051 w 2150"/>
              <a:gd name="T9" fmla="*/ 883 h 1021"/>
              <a:gd name="T10" fmla="*/ 0 w 2150"/>
              <a:gd name="T11" fmla="*/ 0 h 1021"/>
              <a:gd name="T12" fmla="*/ 2150 w 2150"/>
              <a:gd name="T13" fmla="*/ 0 h 1021"/>
            </a:gdLst>
            <a:ahLst/>
            <a:cxnLst>
              <a:cxn ang="0">
                <a:pos x="T0" y="T1"/>
              </a:cxn>
              <a:cxn ang="0">
                <a:pos x="T2" y="T3"/>
              </a:cxn>
              <a:cxn ang="0">
                <a:pos x="T4" y="T5"/>
              </a:cxn>
              <a:cxn ang="0">
                <a:pos x="T6" y="T7"/>
              </a:cxn>
              <a:cxn ang="0">
                <a:pos x="T8" y="T9"/>
              </a:cxn>
              <a:cxn ang="0">
                <a:pos x="T10" y="T11"/>
              </a:cxn>
              <a:cxn ang="0">
                <a:pos x="T12" y="T13"/>
              </a:cxn>
            </a:cxnLst>
            <a:rect l="0" t="0" r="r" b="b"/>
            <a:pathLst>
              <a:path w="2150" h="1021">
                <a:moveTo>
                  <a:pt x="2150" y="0"/>
                </a:moveTo>
                <a:cubicBezTo>
                  <a:pt x="2150" y="1018"/>
                  <a:pt x="2150" y="1018"/>
                  <a:pt x="2150" y="1018"/>
                </a:cubicBezTo>
                <a:cubicBezTo>
                  <a:pt x="2141" y="1019"/>
                  <a:pt x="2132" y="1019"/>
                  <a:pt x="2122" y="1019"/>
                </a:cubicBezTo>
                <a:cubicBezTo>
                  <a:pt x="1734" y="1021"/>
                  <a:pt x="1370" y="973"/>
                  <a:pt x="1057" y="885"/>
                </a:cubicBezTo>
                <a:cubicBezTo>
                  <a:pt x="1055" y="884"/>
                  <a:pt x="1053" y="883"/>
                  <a:pt x="1051" y="883"/>
                </a:cubicBezTo>
                <a:cubicBezTo>
                  <a:pt x="457" y="710"/>
                  <a:pt x="32" y="387"/>
                  <a:pt x="0" y="0"/>
                </a:cubicBezTo>
                <a:lnTo>
                  <a:pt x="2150" y="0"/>
                </a:lnTo>
                <a:close/>
              </a:path>
            </a:pathLst>
          </a:custGeom>
          <a:solidFill>
            <a:schemeClr val="tx2">
              <a:lumMod val="20000"/>
              <a:lumOff val="80000"/>
            </a:schemeClr>
          </a:solidFill>
          <a:ln>
            <a:solidFill>
              <a:schemeClr val="bg1">
                <a:lumMod val="75000"/>
              </a:schemeClr>
            </a:solidFill>
            <a:headEnd/>
            <a:tailEnd/>
          </a:ln>
          <a:effectLst/>
        </p:spPr>
        <p:style>
          <a:lnRef idx="1">
            <a:schemeClr val="dk1"/>
          </a:lnRef>
          <a:fillRef idx="2">
            <a:schemeClr val="dk1"/>
          </a:fillRef>
          <a:effectRef idx="1">
            <a:schemeClr val="dk1"/>
          </a:effectRef>
          <a:fontRef idx="minor">
            <a:schemeClr val="dk1"/>
          </a:fontRef>
        </p:style>
        <p:txBody>
          <a:bodyPr wrap="none" lIns="0" tIns="0" rIns="0" bIns="0" anchor="ctr"/>
          <a:lstStyle/>
          <a:p>
            <a:endParaRPr lang="en-US" sz="1000">
              <a:solidFill>
                <a:srgbClr val="FF0000"/>
              </a:solidFill>
              <a:ea typeface="ABBvoice"/>
              <a:cs typeface="ABBvoice"/>
            </a:endParaRPr>
          </a:p>
        </p:txBody>
      </p:sp>
      <p:sp>
        <p:nvSpPr>
          <p:cNvPr id="7" name="Rectangle 6">
            <a:extLst>
              <a:ext uri="{FF2B5EF4-FFF2-40B4-BE49-F238E27FC236}">
                <a16:creationId xmlns:a16="http://schemas.microsoft.com/office/drawing/2014/main" id="{5E0045F8-C00F-4A10-8973-F7E123B50AD8}"/>
              </a:ext>
            </a:extLst>
          </p:cNvPr>
          <p:cNvSpPr/>
          <p:nvPr/>
        </p:nvSpPr>
        <p:spPr bwMode="gray">
          <a:xfrm>
            <a:off x="6491282" y="6132530"/>
            <a:ext cx="5423302" cy="214633"/>
          </a:xfrm>
          <a:prstGeom prst="rect">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en-US" sz="1050" b="1"/>
              <a:t>3. Communications and Change Mangement</a:t>
            </a:r>
          </a:p>
        </p:txBody>
      </p:sp>
      <p:sp>
        <p:nvSpPr>
          <p:cNvPr id="8" name="Rectangle 7">
            <a:extLst>
              <a:ext uri="{FF2B5EF4-FFF2-40B4-BE49-F238E27FC236}">
                <a16:creationId xmlns:a16="http://schemas.microsoft.com/office/drawing/2014/main" id="{2C328CD1-3D51-42D0-AECC-E642F41CFBA9}"/>
              </a:ext>
            </a:extLst>
          </p:cNvPr>
          <p:cNvSpPr/>
          <p:nvPr/>
        </p:nvSpPr>
        <p:spPr bwMode="gray">
          <a:xfrm rot="16200000">
            <a:off x="-880169" y="2905027"/>
            <a:ext cx="2548202" cy="253602"/>
          </a:xfrm>
          <a:prstGeom prst="rect">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de-DE" sz="1050" b="1"/>
              <a:t>1. </a:t>
            </a:r>
            <a:r>
              <a:rPr lang="de-DE" sz="1050" b="1" err="1"/>
              <a:t>Processes</a:t>
            </a:r>
            <a:r>
              <a:rPr lang="de-DE" sz="1050" b="1"/>
              <a:t> &amp; </a:t>
            </a:r>
            <a:r>
              <a:rPr lang="de-DE" sz="1050" b="1" err="1"/>
              <a:t>Applications</a:t>
            </a:r>
            <a:endParaRPr lang="en-US" sz="1050" b="1"/>
          </a:p>
        </p:txBody>
      </p:sp>
      <p:sp>
        <p:nvSpPr>
          <p:cNvPr id="9" name="Rectangle 8">
            <a:extLst>
              <a:ext uri="{FF2B5EF4-FFF2-40B4-BE49-F238E27FC236}">
                <a16:creationId xmlns:a16="http://schemas.microsoft.com/office/drawing/2014/main" id="{1C89AC7B-89CA-4342-8DA0-50EA4CB6F9EE}"/>
              </a:ext>
            </a:extLst>
          </p:cNvPr>
          <p:cNvSpPr/>
          <p:nvPr/>
        </p:nvSpPr>
        <p:spPr bwMode="gray">
          <a:xfrm>
            <a:off x="269058" y="6137942"/>
            <a:ext cx="5959435" cy="214633"/>
          </a:xfrm>
          <a:prstGeom prst="rect">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de-DE" sz="1050" b="1"/>
              <a:t>2. </a:t>
            </a:r>
            <a:r>
              <a:rPr lang="en-US" sz="1050" b="1"/>
              <a:t>Quality and Operations</a:t>
            </a:r>
          </a:p>
        </p:txBody>
      </p:sp>
      <p:sp>
        <p:nvSpPr>
          <p:cNvPr id="13" name="Arc 9">
            <a:extLst>
              <a:ext uri="{FF2B5EF4-FFF2-40B4-BE49-F238E27FC236}">
                <a16:creationId xmlns:a16="http://schemas.microsoft.com/office/drawing/2014/main" id="{1D925411-A5E5-4B85-9E48-1E06D803BBE6}"/>
              </a:ext>
            </a:extLst>
          </p:cNvPr>
          <p:cNvSpPr>
            <a:spLocks/>
          </p:cNvSpPr>
          <p:nvPr/>
        </p:nvSpPr>
        <p:spPr bwMode="auto">
          <a:xfrm flipH="1" flipV="1">
            <a:off x="7976727" y="1733903"/>
            <a:ext cx="3919942" cy="2049341"/>
          </a:xfrm>
          <a:custGeom>
            <a:avLst/>
            <a:gdLst>
              <a:gd name="T0" fmla="*/ 2147483647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55" y="0"/>
                </a:moveTo>
                <a:cubicBezTo>
                  <a:pt x="11923" y="30"/>
                  <a:pt x="21543" y="9629"/>
                  <a:pt x="21599" y="21497"/>
                </a:cubicBezTo>
              </a:path>
              <a:path w="21600" h="21600" stroke="0" extrusionOk="0">
                <a:moveTo>
                  <a:pt x="55" y="0"/>
                </a:moveTo>
                <a:cubicBezTo>
                  <a:pt x="11923" y="30"/>
                  <a:pt x="21543" y="9629"/>
                  <a:pt x="21599" y="21497"/>
                </a:cubicBezTo>
                <a:lnTo>
                  <a:pt x="0" y="21600"/>
                </a:lnTo>
                <a:close/>
              </a:path>
            </a:pathLst>
          </a:custGeom>
          <a:solidFill>
            <a:schemeClr val="bg1"/>
          </a:solidFill>
          <a:ln w="9525">
            <a:solidFill>
              <a:schemeClr val="bg1">
                <a:lumMod val="75000"/>
              </a:schemeClr>
            </a:solidFill>
            <a:headEnd/>
            <a:tailEnd/>
          </a:ln>
          <a:effectLst/>
        </p:spPr>
        <p:style>
          <a:lnRef idx="3">
            <a:schemeClr val="lt1"/>
          </a:lnRef>
          <a:fillRef idx="1">
            <a:schemeClr val="accent3"/>
          </a:fillRef>
          <a:effectRef idx="1">
            <a:schemeClr val="accent3"/>
          </a:effectRef>
          <a:fontRef idx="minor">
            <a:schemeClr val="lt1"/>
          </a:fontRef>
        </p:style>
        <p:txBody>
          <a:bodyPr wrap="none"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FF0000"/>
              </a:solidFill>
              <a:effectLst/>
              <a:uLnTx/>
              <a:uFillTx/>
              <a:ea typeface="ABBvoice"/>
              <a:cs typeface="ABBvoice"/>
            </a:endParaRPr>
          </a:p>
        </p:txBody>
      </p:sp>
      <p:sp>
        <p:nvSpPr>
          <p:cNvPr id="14" name="Line 15">
            <a:extLst>
              <a:ext uri="{FF2B5EF4-FFF2-40B4-BE49-F238E27FC236}">
                <a16:creationId xmlns:a16="http://schemas.microsoft.com/office/drawing/2014/main" id="{169D9944-5DF2-4198-B0D3-5DEC11FA127A}"/>
              </a:ext>
            </a:extLst>
          </p:cNvPr>
          <p:cNvSpPr>
            <a:spLocks noChangeShapeType="1"/>
          </p:cNvSpPr>
          <p:nvPr/>
        </p:nvSpPr>
        <p:spPr bwMode="auto">
          <a:xfrm flipH="1">
            <a:off x="1312270" y="2185761"/>
            <a:ext cx="9447889" cy="2187365"/>
          </a:xfrm>
          <a:prstGeom prst="line">
            <a:avLst/>
          </a:prstGeom>
          <a:noFill/>
          <a:ln w="9525">
            <a:solidFill>
              <a:schemeClr val="tx2"/>
            </a:solidFill>
            <a:prstDash val="dashDot"/>
            <a:round/>
            <a:headEnd/>
            <a:tailEnd/>
          </a:ln>
          <a:effectLst/>
        </p:spPr>
        <p:txBody>
          <a:bodyPr lIns="0" tIns="0" rIns="0" bIns="0"/>
          <a:lstStyle/>
          <a:p>
            <a:pPr marL="0" marR="0" lvl="0" indent="0" algn="l" defTabSz="914400" rtl="0" eaLnBrk="1" fontAlgn="auto" latinLnBrk="0" hangingPunct="1">
              <a:lnSpc>
                <a:spcPts val="700"/>
              </a:lnSpc>
              <a:spcAft>
                <a:spcPts val="0"/>
              </a:spcAft>
              <a:buClrTx/>
              <a:buSzTx/>
              <a:buFontTx/>
              <a:buNone/>
              <a:tabLst/>
              <a:defRPr/>
            </a:pPr>
            <a:endParaRPr kumimoji="0" lang="en-US" sz="1000" b="0" i="0" u="none" strike="noStrike" kern="1200" cap="none" spc="0" normalizeH="0" baseline="0" noProof="0">
              <a:ln>
                <a:noFill/>
              </a:ln>
              <a:solidFill>
                <a:srgbClr val="FF0000"/>
              </a:solidFill>
              <a:effectLst/>
              <a:uLnTx/>
              <a:uFillTx/>
              <a:ea typeface="ABBvoice"/>
              <a:cs typeface="ABBvoice"/>
            </a:endParaRPr>
          </a:p>
        </p:txBody>
      </p:sp>
      <p:sp>
        <p:nvSpPr>
          <p:cNvPr id="20" name="Text Box 10">
            <a:extLst>
              <a:ext uri="{FF2B5EF4-FFF2-40B4-BE49-F238E27FC236}">
                <a16:creationId xmlns:a16="http://schemas.microsoft.com/office/drawing/2014/main" id="{4E545E7F-3E74-4F2A-B300-9102498DAB0A}"/>
              </a:ext>
            </a:extLst>
          </p:cNvPr>
          <p:cNvSpPr txBox="1">
            <a:spLocks noChangeArrowheads="1"/>
          </p:cNvSpPr>
          <p:nvPr/>
        </p:nvSpPr>
        <p:spPr bwMode="auto">
          <a:xfrm>
            <a:off x="2062456" y="1494263"/>
            <a:ext cx="2233749" cy="163953"/>
          </a:xfrm>
          <a:prstGeom prst="rect">
            <a:avLst/>
          </a:prstGeom>
          <a:noFill/>
          <a:ln w="9525" algn="ctr">
            <a:noFill/>
            <a:miter lim="800000"/>
            <a:headEnd/>
            <a:tailEnd/>
          </a:ln>
          <a:effectLst/>
        </p:spPr>
        <p:txBody>
          <a:bodyPr wrap="square" lIns="0" tIns="0" rIns="0" bIns="0">
            <a:spAutoFit/>
          </a:bodyPr>
          <a:lstStyle/>
          <a:p>
            <a:pPr marL="182490" marR="0" lvl="0" indent="-18249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a:ln>
                  <a:noFill/>
                </a:ln>
                <a:solidFill>
                  <a:srgbClr val="FF000F"/>
                </a:solidFill>
                <a:effectLst/>
                <a:uLnTx/>
                <a:uFillTx/>
                <a:ea typeface="ABBvoice"/>
                <a:cs typeface="ABBvoice"/>
              </a:rPr>
              <a:t>2024 </a:t>
            </a:r>
          </a:p>
        </p:txBody>
      </p:sp>
      <p:sp>
        <p:nvSpPr>
          <p:cNvPr id="28" name="Rectangle 27">
            <a:extLst>
              <a:ext uri="{FF2B5EF4-FFF2-40B4-BE49-F238E27FC236}">
                <a16:creationId xmlns:a16="http://schemas.microsoft.com/office/drawing/2014/main" id="{4C4968B9-EA59-45EA-A0DA-2C7773F694B8}"/>
              </a:ext>
            </a:extLst>
          </p:cNvPr>
          <p:cNvSpPr/>
          <p:nvPr/>
        </p:nvSpPr>
        <p:spPr>
          <a:xfrm>
            <a:off x="578062" y="1757727"/>
            <a:ext cx="629995" cy="1409763"/>
          </a:xfrm>
          <a:prstGeom prst="rect">
            <a:avLst/>
          </a:prstGeom>
          <a:solidFill>
            <a:schemeClr val="bg1">
              <a:lumMod val="95000"/>
            </a:schemeClr>
          </a:solidFill>
          <a:ln w="6350">
            <a:noFill/>
          </a:ln>
          <a:effectLst/>
        </p:spPr>
        <p:txBody>
          <a:bodyPr wrap="square" lIns="91440" tIns="0" rIns="0" bIns="0" anchor="ctr">
            <a:noAutofit/>
          </a:bodyPr>
          <a:lstStyle/>
          <a:p>
            <a:r>
              <a:rPr lang="en-US" sz="500"/>
              <a:t>1. Global Data Management process deployment</a:t>
            </a:r>
          </a:p>
        </p:txBody>
      </p:sp>
      <p:sp>
        <p:nvSpPr>
          <p:cNvPr id="29" name="Rectangle 28">
            <a:extLst>
              <a:ext uri="{FF2B5EF4-FFF2-40B4-BE49-F238E27FC236}">
                <a16:creationId xmlns:a16="http://schemas.microsoft.com/office/drawing/2014/main" id="{77F0CA55-7F59-4299-BCF0-C8E1A6A737B1}"/>
              </a:ext>
            </a:extLst>
          </p:cNvPr>
          <p:cNvSpPr/>
          <p:nvPr/>
        </p:nvSpPr>
        <p:spPr>
          <a:xfrm>
            <a:off x="581495" y="3343590"/>
            <a:ext cx="632941" cy="962336"/>
          </a:xfrm>
          <a:prstGeom prst="rect">
            <a:avLst/>
          </a:prstGeom>
          <a:solidFill>
            <a:schemeClr val="bg1">
              <a:lumMod val="95000"/>
            </a:schemeClr>
          </a:solidFill>
          <a:ln w="6350">
            <a:noFill/>
          </a:ln>
          <a:effectLst/>
        </p:spPr>
        <p:txBody>
          <a:bodyPr wrap="square" lIns="91440" tIns="0" rIns="0" bIns="0" anchor="ctr">
            <a:noAutofit/>
          </a:bodyPr>
          <a:lstStyle/>
          <a:p>
            <a:r>
              <a:rPr lang="en-US" sz="500"/>
              <a:t>2. Application development and full deployment</a:t>
            </a:r>
          </a:p>
        </p:txBody>
      </p:sp>
      <p:sp>
        <p:nvSpPr>
          <p:cNvPr id="31" name="Rectangle 30">
            <a:extLst>
              <a:ext uri="{FF2B5EF4-FFF2-40B4-BE49-F238E27FC236}">
                <a16:creationId xmlns:a16="http://schemas.microsoft.com/office/drawing/2014/main" id="{A7DC7EAF-533A-4D52-98DE-C02C88D6A571}"/>
              </a:ext>
            </a:extLst>
          </p:cNvPr>
          <p:cNvSpPr/>
          <p:nvPr/>
        </p:nvSpPr>
        <p:spPr>
          <a:xfrm>
            <a:off x="575539" y="4429341"/>
            <a:ext cx="632941" cy="1275636"/>
          </a:xfrm>
          <a:prstGeom prst="rect">
            <a:avLst/>
          </a:prstGeom>
          <a:solidFill>
            <a:schemeClr val="bg1">
              <a:lumMod val="95000"/>
            </a:schemeClr>
          </a:solidFill>
          <a:ln w="6350">
            <a:noFill/>
          </a:ln>
          <a:effectLst/>
        </p:spPr>
        <p:txBody>
          <a:bodyPr wrap="square" lIns="91440" tIns="0" rIns="0" bIns="0" anchor="ctr">
            <a:noAutofit/>
          </a:bodyPr>
          <a:lstStyle/>
          <a:p>
            <a:r>
              <a:rPr lang="en-US" sz="500"/>
              <a:t>3. Governance - Data Quality Monitoring and Metrics</a:t>
            </a:r>
          </a:p>
        </p:txBody>
      </p:sp>
      <p:sp>
        <p:nvSpPr>
          <p:cNvPr id="35" name="Line 15">
            <a:extLst>
              <a:ext uri="{FF2B5EF4-FFF2-40B4-BE49-F238E27FC236}">
                <a16:creationId xmlns:a16="http://schemas.microsoft.com/office/drawing/2014/main" id="{2E434D07-11A7-4744-A879-73358E9E7714}"/>
              </a:ext>
            </a:extLst>
          </p:cNvPr>
          <p:cNvSpPr>
            <a:spLocks noChangeShapeType="1"/>
          </p:cNvSpPr>
          <p:nvPr/>
        </p:nvSpPr>
        <p:spPr bwMode="auto">
          <a:xfrm flipH="1">
            <a:off x="1309360" y="1980223"/>
            <a:ext cx="9344197" cy="1302711"/>
          </a:xfrm>
          <a:prstGeom prst="line">
            <a:avLst/>
          </a:prstGeom>
          <a:noFill/>
          <a:ln w="9525">
            <a:solidFill>
              <a:schemeClr val="bg1">
                <a:lumMod val="50000"/>
              </a:schemeClr>
            </a:solidFill>
            <a:prstDash val="dashDot"/>
            <a:round/>
            <a:headEnd/>
            <a:tailEnd/>
          </a:ln>
          <a:effectLst/>
        </p:spPr>
        <p:txBody>
          <a:bodyPr lIns="0" tIns="0" rIns="0" bIns="0"/>
          <a:lstStyle/>
          <a:p>
            <a:pPr marL="0" marR="0" lvl="0" indent="0" algn="l" defTabSz="914400" rtl="0" eaLnBrk="1" fontAlgn="auto" latinLnBrk="0" hangingPunct="1">
              <a:lnSpc>
                <a:spcPts val="700"/>
              </a:lnSpc>
              <a:spcAft>
                <a:spcPts val="0"/>
              </a:spcAft>
              <a:buClrTx/>
              <a:buSzTx/>
              <a:buFontTx/>
              <a:buNone/>
              <a:tabLst/>
              <a:defRPr/>
            </a:pPr>
            <a:endParaRPr kumimoji="0" lang="en-US" sz="1000" b="0" i="0" u="none" strike="noStrike" kern="1200" cap="none" spc="0" normalizeH="0" baseline="0" noProof="0">
              <a:ln>
                <a:noFill/>
              </a:ln>
              <a:solidFill>
                <a:srgbClr val="FF0000"/>
              </a:solidFill>
              <a:effectLst/>
              <a:uLnTx/>
              <a:uFillTx/>
              <a:ea typeface="ABBvoice"/>
              <a:cs typeface="ABBvoice"/>
            </a:endParaRPr>
          </a:p>
        </p:txBody>
      </p:sp>
      <p:sp>
        <p:nvSpPr>
          <p:cNvPr id="39" name="Line 15">
            <a:extLst>
              <a:ext uri="{FF2B5EF4-FFF2-40B4-BE49-F238E27FC236}">
                <a16:creationId xmlns:a16="http://schemas.microsoft.com/office/drawing/2014/main" id="{3BB00021-2624-42AF-BD99-1AC7C64B8B55}"/>
              </a:ext>
            </a:extLst>
          </p:cNvPr>
          <p:cNvSpPr>
            <a:spLocks noChangeShapeType="1"/>
          </p:cNvSpPr>
          <p:nvPr/>
        </p:nvSpPr>
        <p:spPr bwMode="auto">
          <a:xfrm flipH="1">
            <a:off x="9132551" y="2540994"/>
            <a:ext cx="2492907" cy="3184146"/>
          </a:xfrm>
          <a:prstGeom prst="line">
            <a:avLst/>
          </a:prstGeom>
          <a:noFill/>
          <a:ln w="9525">
            <a:solidFill>
              <a:schemeClr val="bg1">
                <a:lumMod val="50000"/>
              </a:schemeClr>
            </a:solidFill>
            <a:prstDash val="dashDot"/>
            <a:round/>
            <a:headEnd/>
            <a:tailEnd/>
          </a:ln>
          <a:effectLst/>
        </p:spPr>
        <p:txBody>
          <a:bodyPr lIns="0" tIns="0" rIns="0" bIns="0"/>
          <a:lstStyle/>
          <a:p>
            <a:pPr marL="0" marR="0" lvl="0" indent="0" algn="l" defTabSz="914400" rtl="0" eaLnBrk="1" fontAlgn="auto" latinLnBrk="0" hangingPunct="1">
              <a:lnSpc>
                <a:spcPts val="700"/>
              </a:lnSpc>
              <a:spcAft>
                <a:spcPts val="0"/>
              </a:spcAft>
              <a:buClrTx/>
              <a:buSzTx/>
              <a:buFontTx/>
              <a:buNone/>
              <a:tabLst/>
              <a:defRPr/>
            </a:pPr>
            <a:endParaRPr kumimoji="0" lang="en-US" sz="600" b="0" i="0" u="none" strike="noStrike" kern="1200" cap="none" spc="0" normalizeH="0" baseline="0" noProof="0">
              <a:ln>
                <a:noFill/>
              </a:ln>
              <a:solidFill>
                <a:srgbClr val="FF0000"/>
              </a:solidFill>
              <a:effectLst/>
              <a:uLnTx/>
              <a:uFillTx/>
              <a:ea typeface="ABBvoice"/>
              <a:cs typeface="ABBvoice"/>
            </a:endParaRPr>
          </a:p>
        </p:txBody>
      </p:sp>
      <p:cxnSp>
        <p:nvCxnSpPr>
          <p:cNvPr id="41" name="Straight Connector 40">
            <a:extLst>
              <a:ext uri="{FF2B5EF4-FFF2-40B4-BE49-F238E27FC236}">
                <a16:creationId xmlns:a16="http://schemas.microsoft.com/office/drawing/2014/main" id="{31A7222C-3F03-43D2-847D-831662209FCF}"/>
              </a:ext>
            </a:extLst>
          </p:cNvPr>
          <p:cNvCxnSpPr>
            <a:cxnSpLocks/>
          </p:cNvCxnSpPr>
          <p:nvPr/>
        </p:nvCxnSpPr>
        <p:spPr>
          <a:xfrm flipH="1">
            <a:off x="9140834" y="5736067"/>
            <a:ext cx="2067" cy="327466"/>
          </a:xfrm>
          <a:prstGeom prst="line">
            <a:avLst/>
          </a:prstGeom>
          <a:ln w="9525">
            <a:solidFill>
              <a:schemeClr val="bg1">
                <a:lumMod val="50000"/>
              </a:schemeClr>
            </a:solidFill>
            <a:prstDash val="dashDot"/>
          </a:ln>
          <a:effectLst/>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ADF25571-12D0-4F3E-AC73-BAB5B837778A}"/>
              </a:ext>
            </a:extLst>
          </p:cNvPr>
          <p:cNvCxnSpPr>
            <a:cxnSpLocks/>
          </p:cNvCxnSpPr>
          <p:nvPr/>
        </p:nvCxnSpPr>
        <p:spPr>
          <a:xfrm flipH="1">
            <a:off x="263525" y="4368512"/>
            <a:ext cx="1072562" cy="4614"/>
          </a:xfrm>
          <a:prstGeom prst="line">
            <a:avLst/>
          </a:prstGeom>
          <a:ln w="9525">
            <a:solidFill>
              <a:schemeClr val="tx2"/>
            </a:solidFill>
            <a:prstDash val="dashDot"/>
          </a:ln>
          <a:effectLst/>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65C6FF70-4AA2-49DD-AFDF-7F6ABA306224}"/>
              </a:ext>
            </a:extLst>
          </p:cNvPr>
          <p:cNvCxnSpPr>
            <a:cxnSpLocks/>
          </p:cNvCxnSpPr>
          <p:nvPr/>
        </p:nvCxnSpPr>
        <p:spPr>
          <a:xfrm flipH="1">
            <a:off x="520736" y="3277540"/>
            <a:ext cx="815352" cy="0"/>
          </a:xfrm>
          <a:prstGeom prst="line">
            <a:avLst/>
          </a:prstGeom>
          <a:ln w="9525">
            <a:solidFill>
              <a:schemeClr val="bg1">
                <a:lumMod val="50000"/>
              </a:schemeClr>
            </a:solidFill>
            <a:prstDash val="dashDot"/>
          </a:ln>
          <a:effectLst/>
        </p:spPr>
        <p:style>
          <a:lnRef idx="1">
            <a:schemeClr val="accent1"/>
          </a:lnRef>
          <a:fillRef idx="0">
            <a:schemeClr val="accent1"/>
          </a:fillRef>
          <a:effectRef idx="0">
            <a:schemeClr val="accent1"/>
          </a:effectRef>
          <a:fontRef idx="minor">
            <a:schemeClr val="tx1"/>
          </a:fontRef>
        </p:style>
      </p:cxnSp>
      <p:sp>
        <p:nvSpPr>
          <p:cNvPr id="46" name="Line 15">
            <a:extLst>
              <a:ext uri="{FF2B5EF4-FFF2-40B4-BE49-F238E27FC236}">
                <a16:creationId xmlns:a16="http://schemas.microsoft.com/office/drawing/2014/main" id="{8529F4DE-5529-4F82-801C-175F6EA0DD70}"/>
              </a:ext>
            </a:extLst>
          </p:cNvPr>
          <p:cNvSpPr>
            <a:spLocks noChangeShapeType="1"/>
          </p:cNvSpPr>
          <p:nvPr/>
        </p:nvSpPr>
        <p:spPr bwMode="auto">
          <a:xfrm flipH="1">
            <a:off x="1318614" y="2306518"/>
            <a:ext cx="9633684" cy="3373820"/>
          </a:xfrm>
          <a:prstGeom prst="line">
            <a:avLst/>
          </a:prstGeom>
          <a:noFill/>
          <a:ln w="9525">
            <a:solidFill>
              <a:schemeClr val="bg1">
                <a:lumMod val="50000"/>
              </a:schemeClr>
            </a:solidFill>
            <a:prstDash val="dashDot"/>
            <a:round/>
            <a:headEnd/>
            <a:tailEnd/>
          </a:ln>
          <a:effectLst/>
        </p:spPr>
        <p:txBody>
          <a:bodyPr lIns="0" tIns="0" rIns="0" bIns="0"/>
          <a:lstStyle/>
          <a:p>
            <a:pPr marL="0" marR="0" lvl="0" indent="0" algn="l" defTabSz="914400" rtl="0" eaLnBrk="1" fontAlgn="auto" latinLnBrk="0" hangingPunct="1">
              <a:lnSpc>
                <a:spcPts val="700"/>
              </a:lnSpc>
              <a:spcAft>
                <a:spcPts val="0"/>
              </a:spcAft>
              <a:buClrTx/>
              <a:buSzTx/>
              <a:buFontTx/>
              <a:buNone/>
              <a:tabLst/>
              <a:defRPr/>
            </a:pPr>
            <a:endParaRPr kumimoji="0" lang="en-US" sz="1000" b="0" i="0" u="none" strike="noStrike" kern="1200" cap="none" spc="0" normalizeH="0" baseline="0" noProof="0">
              <a:ln>
                <a:noFill/>
              </a:ln>
              <a:solidFill>
                <a:srgbClr val="FF0000"/>
              </a:solidFill>
              <a:effectLst/>
              <a:uLnTx/>
              <a:uFillTx/>
              <a:ea typeface="ABBvoice"/>
              <a:cs typeface="ABBvoice"/>
            </a:endParaRPr>
          </a:p>
        </p:txBody>
      </p:sp>
      <p:sp>
        <p:nvSpPr>
          <p:cNvPr id="79" name="Text Box 34">
            <a:extLst>
              <a:ext uri="{FF2B5EF4-FFF2-40B4-BE49-F238E27FC236}">
                <a16:creationId xmlns:a16="http://schemas.microsoft.com/office/drawing/2014/main" id="{DD39354E-DDE9-4E40-AA3B-8AF129714411}"/>
              </a:ext>
            </a:extLst>
          </p:cNvPr>
          <p:cNvSpPr txBox="1">
            <a:spLocks noChangeArrowheads="1"/>
          </p:cNvSpPr>
          <p:nvPr/>
        </p:nvSpPr>
        <p:spPr bwMode="auto">
          <a:xfrm>
            <a:off x="1800214" y="1928178"/>
            <a:ext cx="1297351" cy="89768"/>
          </a:xfrm>
          <a:prstGeom prst="rect">
            <a:avLst/>
          </a:prstGeom>
          <a:noFill/>
          <a:ln w="9525" algn="ctr">
            <a:noFill/>
            <a:miter lim="800000"/>
            <a:headEnd/>
            <a:tailEnd/>
          </a:ln>
          <a:effectLst/>
        </p:spPr>
        <p:txBody>
          <a:bodyPr wrap="square" lIns="0" tIns="0" rIns="0" bIns="0">
            <a:spAutoFit/>
          </a:bodyPr>
          <a:lstStyle>
            <a:defPPr>
              <a:defRPr lang="en-US"/>
            </a:defPPr>
            <a:lvl1pPr marR="0" lvl="0" indent="-182490" algn="ctr" fontAlgn="auto">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LnTx/>
                <a:uFillTx/>
                <a:latin typeface="ABBvoice"/>
                <a:ea typeface="ABBvoice"/>
                <a:cs typeface="ABBvoice"/>
              </a:defRPr>
            </a:lvl1pPr>
          </a:lstStyle>
          <a:p>
            <a:pPr lvl="0">
              <a:lnSpc>
                <a:spcPts val="700"/>
              </a:lnSpc>
              <a:defRPr/>
            </a:pPr>
            <a:r>
              <a:rPr lang="en-US" sz="600" kern="0">
                <a:solidFill>
                  <a:schemeClr val="tx1"/>
                </a:solidFill>
                <a:latin typeface="+mn-lt"/>
              </a:rPr>
              <a:t>Data Management process landscape</a:t>
            </a:r>
            <a:endParaRPr kumimoji="0" lang="en-US" sz="600" i="0" u="none" strike="noStrike" kern="0" cap="none" spc="0" normalizeH="0" baseline="0" noProof="0">
              <a:ln>
                <a:noFill/>
              </a:ln>
              <a:solidFill>
                <a:schemeClr val="tx1"/>
              </a:solidFill>
              <a:effectLst/>
              <a:uLnTx/>
              <a:uFillTx/>
              <a:latin typeface="+mn-lt"/>
            </a:endParaRPr>
          </a:p>
        </p:txBody>
      </p:sp>
      <p:sp>
        <p:nvSpPr>
          <p:cNvPr id="92" name="Rectangle 91">
            <a:extLst>
              <a:ext uri="{FF2B5EF4-FFF2-40B4-BE49-F238E27FC236}">
                <a16:creationId xmlns:a16="http://schemas.microsoft.com/office/drawing/2014/main" id="{0C7042AC-CC94-4F4F-83A6-98825755D30D}"/>
              </a:ext>
            </a:extLst>
          </p:cNvPr>
          <p:cNvSpPr/>
          <p:nvPr/>
        </p:nvSpPr>
        <p:spPr bwMode="gray">
          <a:xfrm rot="16200000">
            <a:off x="-578811" y="5271676"/>
            <a:ext cx="1928024" cy="243351"/>
          </a:xfrm>
          <a:prstGeom prst="rect">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endParaRPr lang="en-US" sz="1050" b="1"/>
          </a:p>
        </p:txBody>
      </p:sp>
      <p:sp>
        <p:nvSpPr>
          <p:cNvPr id="93" name="Text Box 10">
            <a:extLst>
              <a:ext uri="{FF2B5EF4-FFF2-40B4-BE49-F238E27FC236}">
                <a16:creationId xmlns:a16="http://schemas.microsoft.com/office/drawing/2014/main" id="{AF9B1FAD-AC9C-49E2-8E39-A46DE90D0C28}"/>
              </a:ext>
            </a:extLst>
          </p:cNvPr>
          <p:cNvSpPr txBox="1">
            <a:spLocks noChangeArrowheads="1"/>
          </p:cNvSpPr>
          <p:nvPr/>
        </p:nvSpPr>
        <p:spPr bwMode="auto">
          <a:xfrm>
            <a:off x="4458799" y="1494263"/>
            <a:ext cx="3456476" cy="163953"/>
          </a:xfrm>
          <a:prstGeom prst="rect">
            <a:avLst/>
          </a:prstGeom>
          <a:noFill/>
          <a:ln w="9525" algn="ctr">
            <a:noFill/>
            <a:miter lim="800000"/>
            <a:headEnd/>
            <a:tailEnd/>
          </a:ln>
          <a:effectLst/>
        </p:spPr>
        <p:txBody>
          <a:bodyPr wrap="square" lIns="0" tIns="0" rIns="0" bIns="0">
            <a:spAutoFit/>
          </a:bodyPr>
          <a:lstStyle/>
          <a:p>
            <a:pPr marL="182490" marR="0" lvl="0" indent="-18249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a:ln>
                  <a:noFill/>
                </a:ln>
                <a:effectLst/>
                <a:uLnTx/>
                <a:uFillTx/>
                <a:ea typeface="ABBvoice"/>
                <a:cs typeface="ABBvoice"/>
              </a:rPr>
              <a:t>202</a:t>
            </a:r>
            <a:r>
              <a:rPr lang="en-US" sz="1050" b="1">
                <a:ea typeface="ABBvoice"/>
                <a:cs typeface="ABBvoice"/>
              </a:rPr>
              <a:t>5</a:t>
            </a:r>
            <a:r>
              <a:rPr kumimoji="0" lang="en-US" sz="1050" b="1" i="0" u="none" strike="noStrike" kern="1200" cap="none" spc="0" normalizeH="0" baseline="0" noProof="0">
                <a:ln>
                  <a:noFill/>
                </a:ln>
                <a:effectLst/>
                <a:uLnTx/>
                <a:uFillTx/>
                <a:ea typeface="ABBvoice"/>
                <a:cs typeface="ABBvoice"/>
              </a:rPr>
              <a:t> </a:t>
            </a:r>
          </a:p>
        </p:txBody>
      </p:sp>
      <p:sp>
        <p:nvSpPr>
          <p:cNvPr id="94" name="Text Box 10">
            <a:extLst>
              <a:ext uri="{FF2B5EF4-FFF2-40B4-BE49-F238E27FC236}">
                <a16:creationId xmlns:a16="http://schemas.microsoft.com/office/drawing/2014/main" id="{771C6849-A3B9-454B-BED5-8BFA2F830B0C}"/>
              </a:ext>
            </a:extLst>
          </p:cNvPr>
          <p:cNvSpPr txBox="1">
            <a:spLocks noChangeArrowheads="1"/>
          </p:cNvSpPr>
          <p:nvPr/>
        </p:nvSpPr>
        <p:spPr bwMode="auto">
          <a:xfrm>
            <a:off x="7726982" y="1494263"/>
            <a:ext cx="2233749" cy="163953"/>
          </a:xfrm>
          <a:prstGeom prst="rect">
            <a:avLst/>
          </a:prstGeom>
          <a:noFill/>
          <a:ln w="9525" algn="ctr">
            <a:noFill/>
            <a:miter lim="800000"/>
            <a:headEnd/>
            <a:tailEnd/>
          </a:ln>
          <a:effectLst/>
        </p:spPr>
        <p:txBody>
          <a:bodyPr wrap="square" lIns="0" tIns="0" rIns="0" bIns="0">
            <a:spAutoFit/>
          </a:bodyPr>
          <a:lstStyle/>
          <a:p>
            <a:pPr marL="182490" marR="0" lvl="0" indent="-18249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a:ln>
                  <a:noFill/>
                </a:ln>
                <a:solidFill>
                  <a:srgbClr val="FF000F"/>
                </a:solidFill>
                <a:effectLst/>
                <a:uLnTx/>
                <a:uFillTx/>
                <a:ea typeface="ABBvoice"/>
                <a:cs typeface="ABBvoice"/>
              </a:rPr>
              <a:t>2026 </a:t>
            </a:r>
          </a:p>
        </p:txBody>
      </p:sp>
      <p:sp>
        <p:nvSpPr>
          <p:cNvPr id="3" name="Rectangle 2">
            <a:extLst>
              <a:ext uri="{FF2B5EF4-FFF2-40B4-BE49-F238E27FC236}">
                <a16:creationId xmlns:a16="http://schemas.microsoft.com/office/drawing/2014/main" id="{CECD7990-B780-45AA-AC71-9FE26520EC49}"/>
              </a:ext>
            </a:extLst>
          </p:cNvPr>
          <p:cNvSpPr/>
          <p:nvPr/>
        </p:nvSpPr>
        <p:spPr>
          <a:xfrm>
            <a:off x="1849548" y="2898395"/>
            <a:ext cx="1722656" cy="89768"/>
          </a:xfrm>
          <a:prstGeom prst="rect">
            <a:avLst/>
          </a:prstGeom>
          <a:noFill/>
          <a:ln w="9525" algn="ctr">
            <a:noFill/>
            <a:miter lim="800000"/>
            <a:headEnd/>
            <a:tailEnd/>
          </a:ln>
          <a:effectLst/>
        </p:spPr>
        <p:txBody>
          <a:bodyPr wrap="square" lIns="0" tIns="0" rIns="0" bIns="0">
            <a:spAutoFit/>
          </a:bodyPr>
          <a:lstStyle/>
          <a:p>
            <a:pPr indent="-182490" algn="ctr">
              <a:lnSpc>
                <a:spcPts val="700"/>
              </a:lnSpc>
            </a:pPr>
            <a:r>
              <a:rPr lang="en-US" sz="600" kern="0">
                <a:ea typeface="ABBvoice"/>
                <a:cs typeface="ABBvoice"/>
              </a:rPr>
              <a:t>Implement Service Categories</a:t>
            </a:r>
            <a:endParaRPr lang="de-CH" sz="600" kern="0">
              <a:ea typeface="ABBvoice"/>
              <a:cs typeface="ABBvoice"/>
            </a:endParaRPr>
          </a:p>
        </p:txBody>
      </p:sp>
      <p:sp>
        <p:nvSpPr>
          <p:cNvPr id="4" name="Rectangle 3">
            <a:extLst>
              <a:ext uri="{FF2B5EF4-FFF2-40B4-BE49-F238E27FC236}">
                <a16:creationId xmlns:a16="http://schemas.microsoft.com/office/drawing/2014/main" id="{1B68701C-8E42-4970-AC3D-1F57FC15AE9F}"/>
              </a:ext>
            </a:extLst>
          </p:cNvPr>
          <p:cNvSpPr/>
          <p:nvPr/>
        </p:nvSpPr>
        <p:spPr>
          <a:xfrm>
            <a:off x="5241623" y="1985418"/>
            <a:ext cx="1397173" cy="89768"/>
          </a:xfrm>
          <a:prstGeom prst="rect">
            <a:avLst/>
          </a:prstGeom>
          <a:noFill/>
          <a:ln w="9525" algn="ctr">
            <a:noFill/>
            <a:miter lim="800000"/>
            <a:headEnd/>
            <a:tailEnd/>
          </a:ln>
          <a:effectLst/>
        </p:spPr>
        <p:txBody>
          <a:bodyPr wrap="square" lIns="0" tIns="0" rIns="0" bIns="0">
            <a:spAutoFit/>
          </a:bodyPr>
          <a:lstStyle/>
          <a:p>
            <a:pPr indent="-182490" algn="ctr">
              <a:lnSpc>
                <a:spcPts val="700"/>
              </a:lnSpc>
            </a:pPr>
            <a:r>
              <a:rPr lang="en-US" sz="600" kern="0">
                <a:ea typeface="ABBvoice"/>
                <a:cs typeface="ABBvoice"/>
              </a:rPr>
              <a:t>PO/SO process for GI</a:t>
            </a:r>
          </a:p>
        </p:txBody>
      </p:sp>
      <p:sp>
        <p:nvSpPr>
          <p:cNvPr id="97" name="Rectangle 96">
            <a:extLst>
              <a:ext uri="{FF2B5EF4-FFF2-40B4-BE49-F238E27FC236}">
                <a16:creationId xmlns:a16="http://schemas.microsoft.com/office/drawing/2014/main" id="{C52BA6C1-2BD5-4B0F-867F-A14F5B804C39}"/>
              </a:ext>
            </a:extLst>
          </p:cNvPr>
          <p:cNvSpPr/>
          <p:nvPr/>
        </p:nvSpPr>
        <p:spPr>
          <a:xfrm>
            <a:off x="1768671" y="3908233"/>
            <a:ext cx="1719860" cy="89768"/>
          </a:xfrm>
          <a:prstGeom prst="rect">
            <a:avLst/>
          </a:prstGeom>
          <a:noFill/>
          <a:ln w="9525" algn="ctr">
            <a:noFill/>
            <a:miter lim="800000"/>
            <a:headEnd/>
            <a:tailEnd/>
          </a:ln>
          <a:effectLst/>
        </p:spPr>
        <p:txBody>
          <a:bodyPr wrap="square" lIns="0" tIns="0" rIns="0" bIns="0">
            <a:spAutoFit/>
          </a:bodyPr>
          <a:lstStyle/>
          <a:p>
            <a:pPr indent="-182490">
              <a:lnSpc>
                <a:spcPts val="700"/>
              </a:lnSpc>
            </a:pPr>
            <a:r>
              <a:rPr lang="en-US" sz="600" kern="0">
                <a:ea typeface="ABBvoice"/>
                <a:cs typeface="ABBvoice"/>
              </a:rPr>
              <a:t>REIWA Phase 4</a:t>
            </a:r>
          </a:p>
        </p:txBody>
      </p:sp>
      <p:sp>
        <p:nvSpPr>
          <p:cNvPr id="99" name="Rectangle 98">
            <a:extLst>
              <a:ext uri="{FF2B5EF4-FFF2-40B4-BE49-F238E27FC236}">
                <a16:creationId xmlns:a16="http://schemas.microsoft.com/office/drawing/2014/main" id="{050E44DB-F442-4BD9-8387-C0CE92A0A566}"/>
              </a:ext>
            </a:extLst>
          </p:cNvPr>
          <p:cNvSpPr/>
          <p:nvPr/>
        </p:nvSpPr>
        <p:spPr>
          <a:xfrm>
            <a:off x="4787633" y="3184381"/>
            <a:ext cx="1152577" cy="179536"/>
          </a:xfrm>
          <a:prstGeom prst="rect">
            <a:avLst/>
          </a:prstGeom>
          <a:noFill/>
          <a:ln w="9525" algn="ctr">
            <a:noFill/>
            <a:miter lim="800000"/>
            <a:headEnd/>
            <a:tailEnd/>
          </a:ln>
          <a:effectLst/>
        </p:spPr>
        <p:txBody>
          <a:bodyPr wrap="square" lIns="0" tIns="0" rIns="0" bIns="0">
            <a:spAutoFit/>
          </a:bodyPr>
          <a:lstStyle/>
          <a:p>
            <a:pPr indent="-182490">
              <a:lnSpc>
                <a:spcPts val="700"/>
              </a:lnSpc>
            </a:pPr>
            <a:r>
              <a:rPr lang="en-US" sz="600" kern="0">
                <a:ea typeface="ABBvoice"/>
                <a:cs typeface="ABBvoice"/>
              </a:rPr>
              <a:t>Data Catalog Application development</a:t>
            </a:r>
          </a:p>
        </p:txBody>
      </p:sp>
      <p:sp>
        <p:nvSpPr>
          <p:cNvPr id="101" name="Rectangle 100">
            <a:extLst>
              <a:ext uri="{FF2B5EF4-FFF2-40B4-BE49-F238E27FC236}">
                <a16:creationId xmlns:a16="http://schemas.microsoft.com/office/drawing/2014/main" id="{5AB9B7B7-1677-45C2-86C4-3605382F303B}"/>
              </a:ext>
            </a:extLst>
          </p:cNvPr>
          <p:cNvSpPr/>
          <p:nvPr/>
        </p:nvSpPr>
        <p:spPr>
          <a:xfrm>
            <a:off x="6175555" y="4063549"/>
            <a:ext cx="2436940" cy="184666"/>
          </a:xfrm>
          <a:prstGeom prst="rect">
            <a:avLst/>
          </a:prstGeom>
          <a:noFill/>
          <a:ln w="9525" algn="ctr">
            <a:noFill/>
            <a:miter lim="800000"/>
            <a:headEnd/>
            <a:tailEnd/>
          </a:ln>
          <a:effectLst/>
        </p:spPr>
        <p:txBody>
          <a:bodyPr wrap="square" lIns="0" tIns="0" rIns="0" bIns="0">
            <a:spAutoFit/>
          </a:bodyPr>
          <a:lstStyle/>
          <a:p>
            <a:r>
              <a:rPr lang="en-US" sz="600">
                <a:solidFill>
                  <a:schemeClr val="tx1"/>
                </a:solidFill>
                <a:ea typeface="ABBvoice" panose="020D0603020503020204" pitchFamily="34" charset="0"/>
                <a:cs typeface="ABBvoice" panose="020D0603020503020204" pitchFamily="34" charset="0"/>
              </a:rPr>
              <a:t>Resolution of BU data defects as primary contact and working with the full company network</a:t>
            </a:r>
          </a:p>
        </p:txBody>
      </p:sp>
      <p:sp>
        <p:nvSpPr>
          <p:cNvPr id="102" name="Rectangle 101">
            <a:extLst>
              <a:ext uri="{FF2B5EF4-FFF2-40B4-BE49-F238E27FC236}">
                <a16:creationId xmlns:a16="http://schemas.microsoft.com/office/drawing/2014/main" id="{22F8DB03-C830-4046-B4B0-3978AFF5792B}"/>
              </a:ext>
            </a:extLst>
          </p:cNvPr>
          <p:cNvSpPr/>
          <p:nvPr/>
        </p:nvSpPr>
        <p:spPr>
          <a:xfrm>
            <a:off x="2707167" y="4274449"/>
            <a:ext cx="1177647" cy="184666"/>
          </a:xfrm>
          <a:prstGeom prst="rect">
            <a:avLst/>
          </a:prstGeom>
          <a:noFill/>
          <a:ln w="9525" algn="ctr">
            <a:noFill/>
            <a:miter lim="800000"/>
            <a:headEnd/>
            <a:tailEnd/>
          </a:ln>
          <a:effectLst/>
        </p:spPr>
        <p:txBody>
          <a:bodyPr wrap="square" lIns="0" tIns="0" rIns="0" bIns="0">
            <a:spAutoFit/>
          </a:bodyPr>
          <a:lstStyle/>
          <a:p>
            <a:r>
              <a:rPr lang="en-US" sz="600">
                <a:solidFill>
                  <a:schemeClr val="tx1"/>
                </a:solidFill>
                <a:ea typeface="ABBvoice" panose="020D0603020503020204" pitchFamily="34" charset="0"/>
                <a:cs typeface="ABBvoice" panose="020D0603020503020204" pitchFamily="34" charset="0"/>
              </a:rPr>
              <a:t>Define GI Data Quality Dashboard requirements</a:t>
            </a:r>
            <a:endParaRPr lang="en-GB" sz="600">
              <a:solidFill>
                <a:schemeClr val="tx1"/>
              </a:solidFill>
              <a:ea typeface="ABBvoice" panose="020D0603020503020204" pitchFamily="34" charset="0"/>
              <a:cs typeface="ABBvoice" panose="020D0603020503020204" pitchFamily="34" charset="0"/>
            </a:endParaRPr>
          </a:p>
        </p:txBody>
      </p:sp>
      <p:sp>
        <p:nvSpPr>
          <p:cNvPr id="111" name="Rectangle 110">
            <a:extLst>
              <a:ext uri="{FF2B5EF4-FFF2-40B4-BE49-F238E27FC236}">
                <a16:creationId xmlns:a16="http://schemas.microsoft.com/office/drawing/2014/main" id="{A6BE1B81-41AD-4141-8F0E-3B4BF9B71349}"/>
              </a:ext>
            </a:extLst>
          </p:cNvPr>
          <p:cNvSpPr/>
          <p:nvPr/>
        </p:nvSpPr>
        <p:spPr>
          <a:xfrm>
            <a:off x="1336087" y="5805258"/>
            <a:ext cx="4811048" cy="277224"/>
          </a:xfrm>
          <a:prstGeom prst="rect">
            <a:avLst/>
          </a:prstGeom>
          <a:solidFill>
            <a:schemeClr val="bg1">
              <a:lumMod val="95000"/>
            </a:schemeClr>
          </a:solidFill>
          <a:ln w="6350">
            <a:noFill/>
          </a:ln>
          <a:effectLst/>
        </p:spPr>
        <p:txBody>
          <a:bodyPr wrap="square" lIns="91440" tIns="0" rIns="0" bIns="0" anchor="ctr" anchorCtr="0">
            <a:noAutofit/>
          </a:bodyPr>
          <a:lstStyle/>
          <a:p>
            <a:r>
              <a:rPr lang="en-US" sz="500"/>
              <a:t>5. Operational Support</a:t>
            </a:r>
          </a:p>
        </p:txBody>
      </p:sp>
      <p:sp>
        <p:nvSpPr>
          <p:cNvPr id="112" name="Rectangle 111">
            <a:extLst>
              <a:ext uri="{FF2B5EF4-FFF2-40B4-BE49-F238E27FC236}">
                <a16:creationId xmlns:a16="http://schemas.microsoft.com/office/drawing/2014/main" id="{57103F88-C256-4670-AE5E-5E9CBA2A8740}"/>
              </a:ext>
            </a:extLst>
          </p:cNvPr>
          <p:cNvSpPr/>
          <p:nvPr/>
        </p:nvSpPr>
        <p:spPr>
          <a:xfrm>
            <a:off x="6491281" y="5805651"/>
            <a:ext cx="2571905" cy="277224"/>
          </a:xfrm>
          <a:prstGeom prst="rect">
            <a:avLst/>
          </a:prstGeom>
          <a:solidFill>
            <a:schemeClr val="bg1">
              <a:lumMod val="95000"/>
            </a:schemeClr>
          </a:solidFill>
          <a:ln w="6350">
            <a:noFill/>
          </a:ln>
          <a:effectLst/>
        </p:spPr>
        <p:txBody>
          <a:bodyPr wrap="square" lIns="91440" tIns="0" rIns="0" bIns="0" anchor="ctr" anchorCtr="0">
            <a:noAutofit/>
          </a:bodyPr>
          <a:lstStyle/>
          <a:p>
            <a:r>
              <a:rPr lang="en-US" sz="500"/>
              <a:t>6. Stakeholder Management</a:t>
            </a:r>
          </a:p>
        </p:txBody>
      </p:sp>
      <p:sp>
        <p:nvSpPr>
          <p:cNvPr id="115" name="Line 15">
            <a:extLst>
              <a:ext uri="{FF2B5EF4-FFF2-40B4-BE49-F238E27FC236}">
                <a16:creationId xmlns:a16="http://schemas.microsoft.com/office/drawing/2014/main" id="{6FD168DC-6F4A-4199-B188-CD4708CF1613}"/>
              </a:ext>
            </a:extLst>
          </p:cNvPr>
          <p:cNvSpPr>
            <a:spLocks noChangeShapeType="1"/>
          </p:cNvSpPr>
          <p:nvPr/>
        </p:nvSpPr>
        <p:spPr bwMode="auto">
          <a:xfrm flipH="1">
            <a:off x="6352769" y="2488588"/>
            <a:ext cx="5183661" cy="3205756"/>
          </a:xfrm>
          <a:prstGeom prst="line">
            <a:avLst/>
          </a:prstGeom>
          <a:noFill/>
          <a:ln w="9525">
            <a:solidFill>
              <a:schemeClr val="tx2"/>
            </a:solidFill>
            <a:prstDash val="dashDot"/>
            <a:round/>
            <a:headEnd/>
            <a:tailEnd/>
          </a:ln>
          <a:effectLst/>
        </p:spPr>
        <p:txBody>
          <a:bodyPr lIns="0" tIns="0" rIns="0" bIns="0"/>
          <a:lstStyle/>
          <a:p>
            <a:pPr marL="0" marR="0" lvl="0" indent="0" algn="l" defTabSz="914400" rtl="0" eaLnBrk="1" fontAlgn="auto" latinLnBrk="0" hangingPunct="1">
              <a:lnSpc>
                <a:spcPts val="700"/>
              </a:lnSpc>
              <a:spcAft>
                <a:spcPts val="0"/>
              </a:spcAft>
              <a:buClrTx/>
              <a:buSzTx/>
              <a:buFontTx/>
              <a:buNone/>
              <a:tabLst/>
              <a:defRPr/>
            </a:pPr>
            <a:endParaRPr kumimoji="0" lang="en-US" sz="600" b="0" i="0" u="none" strike="noStrike" kern="1200" cap="none" spc="0" normalizeH="0" baseline="0" noProof="0">
              <a:ln>
                <a:noFill/>
              </a:ln>
              <a:solidFill>
                <a:srgbClr val="FF0000"/>
              </a:solidFill>
              <a:effectLst/>
              <a:uLnTx/>
              <a:uFillTx/>
              <a:ea typeface="ABBvoice"/>
              <a:cs typeface="ABBvoice"/>
            </a:endParaRPr>
          </a:p>
        </p:txBody>
      </p:sp>
      <p:cxnSp>
        <p:nvCxnSpPr>
          <p:cNvPr id="116" name="Straight Connector 115">
            <a:extLst>
              <a:ext uri="{FF2B5EF4-FFF2-40B4-BE49-F238E27FC236}">
                <a16:creationId xmlns:a16="http://schemas.microsoft.com/office/drawing/2014/main" id="{BC2DC1A3-EF52-4AC1-9BF9-27E7E40E8B75}"/>
              </a:ext>
            </a:extLst>
          </p:cNvPr>
          <p:cNvCxnSpPr>
            <a:cxnSpLocks/>
          </p:cNvCxnSpPr>
          <p:nvPr/>
        </p:nvCxnSpPr>
        <p:spPr>
          <a:xfrm>
            <a:off x="6352769" y="5717186"/>
            <a:ext cx="0" cy="640178"/>
          </a:xfrm>
          <a:prstGeom prst="line">
            <a:avLst/>
          </a:prstGeom>
          <a:ln w="9525">
            <a:solidFill>
              <a:schemeClr val="tx2"/>
            </a:solidFill>
            <a:prstDash val="dashDot"/>
          </a:ln>
          <a:effectLst/>
        </p:spPr>
        <p:style>
          <a:lnRef idx="1">
            <a:schemeClr val="accent1"/>
          </a:lnRef>
          <a:fillRef idx="0">
            <a:schemeClr val="accent1"/>
          </a:fillRef>
          <a:effectRef idx="0">
            <a:schemeClr val="accent1"/>
          </a:effectRef>
          <a:fontRef idx="minor">
            <a:schemeClr val="tx1"/>
          </a:fontRef>
        </p:style>
      </p:cxnSp>
      <p:sp>
        <p:nvSpPr>
          <p:cNvPr id="120" name="Rectangle 119">
            <a:extLst>
              <a:ext uri="{FF2B5EF4-FFF2-40B4-BE49-F238E27FC236}">
                <a16:creationId xmlns:a16="http://schemas.microsoft.com/office/drawing/2014/main" id="{0D11BFC1-4ABE-4B36-A40C-F9C2E406AC6C}"/>
              </a:ext>
            </a:extLst>
          </p:cNvPr>
          <p:cNvSpPr/>
          <p:nvPr/>
        </p:nvSpPr>
        <p:spPr>
          <a:xfrm>
            <a:off x="7309823" y="5308885"/>
            <a:ext cx="1391086" cy="271869"/>
          </a:xfrm>
          <a:prstGeom prst="rect">
            <a:avLst/>
          </a:prstGeom>
          <a:effectLst/>
        </p:spPr>
        <p:txBody>
          <a:bodyPr wrap="square">
            <a:spAutoFit/>
          </a:bodyPr>
          <a:lstStyle/>
          <a:p>
            <a:pPr>
              <a:lnSpc>
                <a:spcPts val="700"/>
              </a:lnSpc>
            </a:pPr>
            <a:r>
              <a:rPr lang="en-US" sz="600" kern="0">
                <a:ea typeface="ABBvoice"/>
                <a:cs typeface="ABBvoice"/>
              </a:rPr>
              <a:t>Implemented Community Management </a:t>
            </a:r>
          </a:p>
        </p:txBody>
      </p:sp>
      <p:sp>
        <p:nvSpPr>
          <p:cNvPr id="122" name="Rectangle 121">
            <a:extLst>
              <a:ext uri="{FF2B5EF4-FFF2-40B4-BE49-F238E27FC236}">
                <a16:creationId xmlns:a16="http://schemas.microsoft.com/office/drawing/2014/main" id="{2F00135E-EE12-41AF-A27E-CEF3E0302E78}"/>
              </a:ext>
            </a:extLst>
          </p:cNvPr>
          <p:cNvSpPr/>
          <p:nvPr/>
        </p:nvSpPr>
        <p:spPr>
          <a:xfrm>
            <a:off x="9803457" y="5406598"/>
            <a:ext cx="1857136" cy="196400"/>
          </a:xfrm>
          <a:prstGeom prst="rect">
            <a:avLst/>
          </a:prstGeom>
          <a:effectLst/>
        </p:spPr>
        <p:txBody>
          <a:bodyPr wrap="square">
            <a:spAutoFit/>
          </a:bodyPr>
          <a:lstStyle/>
          <a:p>
            <a:pPr>
              <a:lnSpc>
                <a:spcPts val="900"/>
              </a:lnSpc>
            </a:pPr>
            <a:r>
              <a:rPr lang="en-US" sz="600" kern="0">
                <a:ea typeface="ABBvoice"/>
                <a:cs typeface="ABBvoice"/>
              </a:rPr>
              <a:t>Data Awareness Campaign Launch March 2024</a:t>
            </a:r>
          </a:p>
        </p:txBody>
      </p:sp>
      <p:sp>
        <p:nvSpPr>
          <p:cNvPr id="125" name="Rectangle 124">
            <a:extLst>
              <a:ext uri="{FF2B5EF4-FFF2-40B4-BE49-F238E27FC236}">
                <a16:creationId xmlns:a16="http://schemas.microsoft.com/office/drawing/2014/main" id="{417DB6E1-833A-497A-A18C-ADF1A104980C}"/>
              </a:ext>
            </a:extLst>
          </p:cNvPr>
          <p:cNvSpPr/>
          <p:nvPr/>
        </p:nvSpPr>
        <p:spPr>
          <a:xfrm>
            <a:off x="9209151" y="5813583"/>
            <a:ext cx="2634443" cy="277224"/>
          </a:xfrm>
          <a:prstGeom prst="rect">
            <a:avLst/>
          </a:prstGeom>
          <a:solidFill>
            <a:schemeClr val="bg1">
              <a:lumMod val="95000"/>
            </a:schemeClr>
          </a:solidFill>
          <a:ln w="6350">
            <a:noFill/>
          </a:ln>
          <a:effectLst/>
        </p:spPr>
        <p:txBody>
          <a:bodyPr wrap="square" lIns="91440" tIns="0" rIns="0" bIns="0" anchor="ctr" anchorCtr="0">
            <a:noAutofit/>
          </a:bodyPr>
          <a:lstStyle/>
          <a:p>
            <a:r>
              <a:rPr lang="en-US" sz="500"/>
              <a:t>7. </a:t>
            </a:r>
            <a:r>
              <a:rPr lang="en-US" sz="500" kern="0">
                <a:ea typeface="ABBvoice"/>
                <a:cs typeface="ABBvoice"/>
              </a:rPr>
              <a:t>Data Awareness Campaign</a:t>
            </a:r>
            <a:endParaRPr lang="en-US" sz="500"/>
          </a:p>
        </p:txBody>
      </p:sp>
      <p:sp>
        <p:nvSpPr>
          <p:cNvPr id="127" name="Rectangle 126">
            <a:extLst>
              <a:ext uri="{FF2B5EF4-FFF2-40B4-BE49-F238E27FC236}">
                <a16:creationId xmlns:a16="http://schemas.microsoft.com/office/drawing/2014/main" id="{F9AA1624-BD62-4B1F-BD54-5EBA60C00E2B}"/>
              </a:ext>
            </a:extLst>
          </p:cNvPr>
          <p:cNvSpPr/>
          <p:nvPr/>
        </p:nvSpPr>
        <p:spPr>
          <a:xfrm>
            <a:off x="1861811" y="3327235"/>
            <a:ext cx="636752" cy="89768"/>
          </a:xfrm>
          <a:prstGeom prst="rect">
            <a:avLst/>
          </a:prstGeom>
          <a:noFill/>
          <a:ln w="9525" algn="ctr">
            <a:noFill/>
            <a:miter lim="800000"/>
            <a:headEnd/>
            <a:tailEnd/>
          </a:ln>
          <a:effectLst/>
        </p:spPr>
        <p:txBody>
          <a:bodyPr wrap="square" lIns="0" tIns="0" rIns="0" bIns="0">
            <a:spAutoFit/>
          </a:bodyPr>
          <a:lstStyle/>
          <a:p>
            <a:pPr indent="-182490">
              <a:lnSpc>
                <a:spcPts val="700"/>
              </a:lnSpc>
            </a:pPr>
            <a:r>
              <a:rPr lang="en-US" sz="600" b="1" kern="0">
                <a:ea typeface="ABBvoice"/>
                <a:cs typeface="ABBvoice"/>
              </a:rPr>
              <a:t>HVDC PLM </a:t>
            </a:r>
            <a:endParaRPr lang="en-US" sz="600" kern="0">
              <a:ea typeface="ABBvoice"/>
              <a:cs typeface="ABBvoice"/>
            </a:endParaRPr>
          </a:p>
        </p:txBody>
      </p:sp>
      <p:sp>
        <p:nvSpPr>
          <p:cNvPr id="129" name="Rectangle 128">
            <a:extLst>
              <a:ext uri="{FF2B5EF4-FFF2-40B4-BE49-F238E27FC236}">
                <a16:creationId xmlns:a16="http://schemas.microsoft.com/office/drawing/2014/main" id="{5CBBB36F-6339-4FD7-9C0A-66D56AF152D7}"/>
              </a:ext>
            </a:extLst>
          </p:cNvPr>
          <p:cNvSpPr/>
          <p:nvPr/>
        </p:nvSpPr>
        <p:spPr>
          <a:xfrm>
            <a:off x="3646527" y="3326930"/>
            <a:ext cx="708296" cy="89768"/>
          </a:xfrm>
          <a:prstGeom prst="rect">
            <a:avLst/>
          </a:prstGeom>
          <a:noFill/>
          <a:ln w="9525" algn="ctr">
            <a:noFill/>
            <a:miter lim="800000"/>
            <a:headEnd/>
            <a:tailEnd/>
          </a:ln>
          <a:effectLst/>
        </p:spPr>
        <p:txBody>
          <a:bodyPr wrap="square" lIns="0" tIns="0" rIns="0" bIns="0">
            <a:spAutoFit/>
          </a:bodyPr>
          <a:lstStyle/>
          <a:p>
            <a:pPr indent="-182490">
              <a:lnSpc>
                <a:spcPts val="700"/>
              </a:lnSpc>
            </a:pPr>
            <a:r>
              <a:rPr lang="en-US" sz="600" b="1" kern="0">
                <a:ea typeface="ABBvoice"/>
                <a:cs typeface="ABBvoice"/>
              </a:rPr>
              <a:t>GPQSS PLM</a:t>
            </a:r>
            <a:endParaRPr lang="en-US" sz="600" kern="0">
              <a:ea typeface="ABBvoice"/>
              <a:cs typeface="ABBvoice"/>
            </a:endParaRPr>
          </a:p>
        </p:txBody>
      </p:sp>
      <p:sp>
        <p:nvSpPr>
          <p:cNvPr id="18" name="Rectangle 18">
            <a:extLst>
              <a:ext uri="{FF2B5EF4-FFF2-40B4-BE49-F238E27FC236}">
                <a16:creationId xmlns:a16="http://schemas.microsoft.com/office/drawing/2014/main" id="{4AA9E9B3-278C-419F-AF31-AB366178C46D}"/>
              </a:ext>
            </a:extLst>
          </p:cNvPr>
          <p:cNvSpPr>
            <a:spLocks noChangeArrowheads="1"/>
          </p:cNvSpPr>
          <p:nvPr/>
        </p:nvSpPr>
        <p:spPr bwMode="auto">
          <a:xfrm>
            <a:off x="1322542" y="1740620"/>
            <a:ext cx="10594814" cy="3959623"/>
          </a:xfrm>
          <a:prstGeom prst="rect">
            <a:avLst/>
          </a:prstGeom>
          <a:noFill/>
          <a:ln w="9525" algn="ctr">
            <a:solidFill>
              <a:schemeClr val="bg1">
                <a:lumMod val="50000"/>
              </a:schemeClr>
            </a:solidFill>
            <a:miter lim="800000"/>
            <a:headEnd/>
            <a:tailEnd/>
          </a:ln>
          <a:effectLst/>
        </p:spPr>
        <p:txBody>
          <a:bodyPr wrap="none" lIns="0" tIns="0" rIns="0" bIns="0" anchor="ctr"/>
          <a:lstStyle/>
          <a:p>
            <a:pPr marL="0" marR="0" lvl="0" indent="0" algn="l" defTabSz="914400" rtl="0" eaLnBrk="1" fontAlgn="auto" latinLnBrk="0" hangingPunct="1">
              <a:lnSpc>
                <a:spcPts val="700"/>
              </a:lnSpc>
              <a:spcBef>
                <a:spcPct val="50000"/>
              </a:spcBef>
              <a:spcAft>
                <a:spcPts val="0"/>
              </a:spcAft>
              <a:buClr>
                <a:srgbClr val="D90000"/>
              </a:buClr>
              <a:buSzPct val="70000"/>
              <a:buFont typeface="Wingdings" pitchFamily="2" charset="2"/>
              <a:buChar char="§"/>
              <a:tabLst/>
              <a:defRPr/>
            </a:pPr>
            <a:endParaRPr kumimoji="0" lang="en-US" sz="1000" b="0" i="0" u="none" strike="noStrike" kern="1200" cap="none" spc="0" normalizeH="0" baseline="0" noProof="0">
              <a:ln>
                <a:noFill/>
              </a:ln>
              <a:solidFill>
                <a:srgbClr val="FF0000"/>
              </a:solidFill>
              <a:effectLst/>
              <a:uLnTx/>
              <a:uFillTx/>
              <a:ea typeface="ABBvoice"/>
              <a:cs typeface="ABBvoice"/>
            </a:endParaRPr>
          </a:p>
        </p:txBody>
      </p:sp>
      <p:sp>
        <p:nvSpPr>
          <p:cNvPr id="153" name="Rectangle 152">
            <a:extLst>
              <a:ext uri="{FF2B5EF4-FFF2-40B4-BE49-F238E27FC236}">
                <a16:creationId xmlns:a16="http://schemas.microsoft.com/office/drawing/2014/main" id="{6D30C5C9-15FB-4B46-8312-FE6884B39236}"/>
              </a:ext>
            </a:extLst>
          </p:cNvPr>
          <p:cNvSpPr/>
          <p:nvPr/>
        </p:nvSpPr>
        <p:spPr>
          <a:xfrm>
            <a:off x="7849976" y="4983030"/>
            <a:ext cx="1390273" cy="182101"/>
          </a:xfrm>
          <a:prstGeom prst="rect">
            <a:avLst/>
          </a:prstGeom>
          <a:effectLst/>
        </p:spPr>
        <p:txBody>
          <a:bodyPr wrap="square">
            <a:spAutoFit/>
          </a:bodyPr>
          <a:lstStyle/>
          <a:p>
            <a:pPr>
              <a:lnSpc>
                <a:spcPts val="700"/>
              </a:lnSpc>
            </a:pPr>
            <a:r>
              <a:rPr lang="en-US" sz="600" kern="0">
                <a:ea typeface="ABBvoice"/>
                <a:cs typeface="ABBvoice"/>
              </a:rPr>
              <a:t>2024 Maturity Assessment – 3.0</a:t>
            </a:r>
          </a:p>
        </p:txBody>
      </p:sp>
      <p:sp>
        <p:nvSpPr>
          <p:cNvPr id="156" name="Rectangle 155">
            <a:extLst>
              <a:ext uri="{FF2B5EF4-FFF2-40B4-BE49-F238E27FC236}">
                <a16:creationId xmlns:a16="http://schemas.microsoft.com/office/drawing/2014/main" id="{3DD6A558-D974-4538-8D76-F9C24B987E29}"/>
              </a:ext>
            </a:extLst>
          </p:cNvPr>
          <p:cNvSpPr/>
          <p:nvPr/>
        </p:nvSpPr>
        <p:spPr>
          <a:xfrm rot="21405664">
            <a:off x="8012047" y="1887580"/>
            <a:ext cx="1947361" cy="273254"/>
          </a:xfrm>
          <a:prstGeom prst="rect">
            <a:avLst/>
          </a:prstGeom>
          <a:noFill/>
          <a:ln w="9525" algn="ctr">
            <a:noFill/>
            <a:miter lim="800000"/>
            <a:headEnd/>
            <a:tailEnd/>
          </a:ln>
          <a:effectLst/>
        </p:spPr>
        <p:txBody>
          <a:bodyPr wrap="square" lIns="0" tIns="0" rIns="0" bIns="0">
            <a:spAutoFit/>
          </a:bodyPr>
          <a:lstStyle/>
          <a:p>
            <a:pPr indent="-182490" algn="ctr">
              <a:lnSpc>
                <a:spcPts val="700"/>
              </a:lnSpc>
            </a:pPr>
            <a:r>
              <a:rPr lang="en-US" sz="600" kern="0">
                <a:ea typeface="ABBvoice"/>
                <a:cs typeface="ABBvoice"/>
              </a:rPr>
              <a:t>Lean, </a:t>
            </a:r>
            <a:r>
              <a:rPr lang="en-US" sz="600" kern="0" err="1">
                <a:ea typeface="ABBvoice"/>
                <a:cs typeface="ABBvoice"/>
              </a:rPr>
              <a:t>scaleable</a:t>
            </a:r>
            <a:r>
              <a:rPr lang="en-US" sz="600" kern="0">
                <a:ea typeface="ABBvoice"/>
                <a:cs typeface="ABBvoice"/>
              </a:rPr>
              <a:t> and robust Processes implemented, measured and continuously improving</a:t>
            </a:r>
          </a:p>
        </p:txBody>
      </p:sp>
      <p:sp>
        <p:nvSpPr>
          <p:cNvPr id="157" name="Rectangle 156">
            <a:extLst>
              <a:ext uri="{FF2B5EF4-FFF2-40B4-BE49-F238E27FC236}">
                <a16:creationId xmlns:a16="http://schemas.microsoft.com/office/drawing/2014/main" id="{CA588146-872F-442C-9C20-12C30E4415FE}"/>
              </a:ext>
            </a:extLst>
          </p:cNvPr>
          <p:cNvSpPr/>
          <p:nvPr/>
        </p:nvSpPr>
        <p:spPr>
          <a:xfrm>
            <a:off x="5765887" y="2806057"/>
            <a:ext cx="1900344" cy="89768"/>
          </a:xfrm>
          <a:prstGeom prst="rect">
            <a:avLst/>
          </a:prstGeom>
          <a:noFill/>
          <a:ln w="9525" algn="ctr">
            <a:noFill/>
            <a:miter lim="800000"/>
            <a:headEnd/>
            <a:tailEnd/>
          </a:ln>
          <a:effectLst/>
        </p:spPr>
        <p:txBody>
          <a:bodyPr wrap="square" lIns="0" tIns="0" rIns="0" bIns="0">
            <a:spAutoFit/>
          </a:bodyPr>
          <a:lstStyle/>
          <a:p>
            <a:pPr indent="-182490">
              <a:lnSpc>
                <a:spcPts val="700"/>
              </a:lnSpc>
            </a:pPr>
            <a:r>
              <a:rPr lang="en-US" sz="600" b="1" kern="0">
                <a:ea typeface="ABBvoice"/>
                <a:cs typeface="ABBvoice"/>
              </a:rPr>
              <a:t>REIWA</a:t>
            </a:r>
            <a:r>
              <a:rPr lang="en-US" sz="600" kern="0">
                <a:ea typeface="ABBvoice"/>
                <a:cs typeface="ABBvoice"/>
              </a:rPr>
              <a:t> – continuous improvements for Digitalization</a:t>
            </a:r>
          </a:p>
        </p:txBody>
      </p:sp>
      <p:sp>
        <p:nvSpPr>
          <p:cNvPr id="158" name="Rectangle 157">
            <a:extLst>
              <a:ext uri="{FF2B5EF4-FFF2-40B4-BE49-F238E27FC236}">
                <a16:creationId xmlns:a16="http://schemas.microsoft.com/office/drawing/2014/main" id="{A5EDC270-7C4B-4746-A8D2-6D1CA8101BC9}"/>
              </a:ext>
            </a:extLst>
          </p:cNvPr>
          <p:cNvSpPr/>
          <p:nvPr/>
        </p:nvSpPr>
        <p:spPr>
          <a:xfrm rot="21177136">
            <a:off x="8145844" y="2315968"/>
            <a:ext cx="1947361" cy="91084"/>
          </a:xfrm>
          <a:prstGeom prst="rect">
            <a:avLst/>
          </a:prstGeom>
          <a:noFill/>
          <a:ln w="9525" algn="ctr">
            <a:noFill/>
            <a:miter lim="800000"/>
            <a:headEnd/>
            <a:tailEnd/>
          </a:ln>
          <a:effectLst/>
        </p:spPr>
        <p:txBody>
          <a:bodyPr wrap="square" lIns="0" tIns="0" rIns="0" bIns="0">
            <a:spAutoFit/>
          </a:bodyPr>
          <a:lstStyle/>
          <a:p>
            <a:pPr indent="-182490" algn="ctr">
              <a:lnSpc>
                <a:spcPts val="700"/>
              </a:lnSpc>
            </a:pPr>
            <a:r>
              <a:rPr lang="en-US" sz="600" kern="0">
                <a:ea typeface="ABBvoice"/>
                <a:cs typeface="ABBvoice"/>
              </a:rPr>
              <a:t>Tools driving “Digitalized Operations”</a:t>
            </a:r>
          </a:p>
        </p:txBody>
      </p:sp>
      <p:sp>
        <p:nvSpPr>
          <p:cNvPr id="159" name="Rectangle 158">
            <a:extLst>
              <a:ext uri="{FF2B5EF4-FFF2-40B4-BE49-F238E27FC236}">
                <a16:creationId xmlns:a16="http://schemas.microsoft.com/office/drawing/2014/main" id="{A19C0AAE-9971-4862-A36A-859CD30490AD}"/>
              </a:ext>
            </a:extLst>
          </p:cNvPr>
          <p:cNvSpPr/>
          <p:nvPr/>
        </p:nvSpPr>
        <p:spPr>
          <a:xfrm rot="20713184">
            <a:off x="8690913" y="2575628"/>
            <a:ext cx="1734609" cy="89768"/>
          </a:xfrm>
          <a:prstGeom prst="rect">
            <a:avLst/>
          </a:prstGeom>
          <a:noFill/>
          <a:ln w="9525" algn="ctr">
            <a:noFill/>
            <a:miter lim="800000"/>
            <a:headEnd/>
            <a:tailEnd/>
          </a:ln>
          <a:effectLst/>
        </p:spPr>
        <p:txBody>
          <a:bodyPr wrap="square" lIns="0" tIns="0" rIns="0" bIns="0">
            <a:spAutoFit/>
          </a:bodyPr>
          <a:lstStyle/>
          <a:p>
            <a:pPr indent="-182490" algn="ctr">
              <a:lnSpc>
                <a:spcPts val="700"/>
              </a:lnSpc>
            </a:pPr>
            <a:r>
              <a:rPr lang="en-US" sz="600" kern="0">
                <a:ea typeface="ABBvoice"/>
                <a:cs typeface="ABBvoice"/>
              </a:rPr>
              <a:t>Transparency across data models and applications</a:t>
            </a:r>
          </a:p>
        </p:txBody>
      </p:sp>
      <p:sp>
        <p:nvSpPr>
          <p:cNvPr id="160" name="Rectangle 159">
            <a:extLst>
              <a:ext uri="{FF2B5EF4-FFF2-40B4-BE49-F238E27FC236}">
                <a16:creationId xmlns:a16="http://schemas.microsoft.com/office/drawing/2014/main" id="{5365A906-130F-49D8-94D5-A335CA8D3665}"/>
              </a:ext>
            </a:extLst>
          </p:cNvPr>
          <p:cNvSpPr/>
          <p:nvPr/>
        </p:nvSpPr>
        <p:spPr>
          <a:xfrm>
            <a:off x="5008009" y="3560904"/>
            <a:ext cx="1369980" cy="276999"/>
          </a:xfrm>
          <a:prstGeom prst="rect">
            <a:avLst/>
          </a:prstGeom>
          <a:noFill/>
          <a:ln w="9525" algn="ctr">
            <a:noFill/>
            <a:miter lim="800000"/>
            <a:headEnd/>
            <a:tailEnd/>
          </a:ln>
          <a:effectLst/>
        </p:spPr>
        <p:txBody>
          <a:bodyPr wrap="square" lIns="0" tIns="0" rIns="0" bIns="0">
            <a:spAutoFit/>
          </a:bodyPr>
          <a:lstStyle/>
          <a:p>
            <a:r>
              <a:rPr lang="en-US" sz="600">
                <a:solidFill>
                  <a:schemeClr val="tx1"/>
                </a:solidFill>
                <a:ea typeface="ABBvoice" panose="020D0603020503020204" pitchFamily="34" charset="0"/>
                <a:cs typeface="ABBvoice" panose="020D0603020503020204" pitchFamily="34" charset="0"/>
              </a:rPr>
              <a:t>Identify and map Master Data attributes used in GI applications – SAP and EDP cataloged</a:t>
            </a:r>
          </a:p>
        </p:txBody>
      </p:sp>
      <p:sp>
        <p:nvSpPr>
          <p:cNvPr id="161" name="Rectangle 160">
            <a:extLst>
              <a:ext uri="{FF2B5EF4-FFF2-40B4-BE49-F238E27FC236}">
                <a16:creationId xmlns:a16="http://schemas.microsoft.com/office/drawing/2014/main" id="{40DD1B82-F629-4DF8-B54A-05D1443662E7}"/>
              </a:ext>
            </a:extLst>
          </p:cNvPr>
          <p:cNvSpPr/>
          <p:nvPr/>
        </p:nvSpPr>
        <p:spPr>
          <a:xfrm rot="20493821">
            <a:off x="9307796" y="2821064"/>
            <a:ext cx="1484074" cy="179536"/>
          </a:xfrm>
          <a:prstGeom prst="rect">
            <a:avLst/>
          </a:prstGeom>
          <a:noFill/>
          <a:ln w="9525" algn="ctr">
            <a:noFill/>
            <a:miter lim="800000"/>
            <a:headEnd/>
            <a:tailEnd/>
          </a:ln>
          <a:effectLst/>
        </p:spPr>
        <p:txBody>
          <a:bodyPr wrap="square" lIns="0" tIns="0" rIns="0" bIns="0">
            <a:spAutoFit/>
          </a:bodyPr>
          <a:lstStyle/>
          <a:p>
            <a:pPr indent="-182490">
              <a:lnSpc>
                <a:spcPts val="700"/>
              </a:lnSpc>
            </a:pPr>
            <a:r>
              <a:rPr lang="de-CH" sz="600" kern="0">
                <a:ea typeface="ABBvoice"/>
                <a:cs typeface="ABBvoice"/>
              </a:rPr>
              <a:t>Operational </a:t>
            </a:r>
            <a:r>
              <a:rPr lang="de-CH" sz="600" kern="0" err="1">
                <a:ea typeface="ABBvoice"/>
                <a:cs typeface="ABBvoice"/>
              </a:rPr>
              <a:t>best</a:t>
            </a:r>
            <a:r>
              <a:rPr lang="de-CH" sz="600" kern="0">
                <a:ea typeface="ABBvoice"/>
                <a:cs typeface="ABBvoice"/>
              </a:rPr>
              <a:t> </a:t>
            </a:r>
            <a:r>
              <a:rPr lang="de-CH" sz="600" kern="0" err="1">
                <a:ea typeface="ABBvoice"/>
                <a:cs typeface="ABBvoice"/>
              </a:rPr>
              <a:t>practices</a:t>
            </a:r>
            <a:r>
              <a:rPr lang="de-CH" sz="600" kern="0">
                <a:ea typeface="ABBvoice"/>
                <a:cs typeface="ABBvoice"/>
              </a:rPr>
              <a:t> </a:t>
            </a:r>
            <a:r>
              <a:rPr lang="de-CH" sz="600" kern="0" err="1">
                <a:ea typeface="ABBvoice"/>
                <a:cs typeface="ABBvoice"/>
              </a:rPr>
              <a:t>implemented</a:t>
            </a:r>
            <a:r>
              <a:rPr lang="de-CH" sz="600" kern="0">
                <a:ea typeface="ABBvoice"/>
                <a:cs typeface="ABBvoice"/>
              </a:rPr>
              <a:t> and </a:t>
            </a:r>
            <a:r>
              <a:rPr lang="de-CH" sz="600" kern="0" err="1">
                <a:ea typeface="ABBvoice"/>
                <a:cs typeface="ABBvoice"/>
              </a:rPr>
              <a:t>reduced</a:t>
            </a:r>
            <a:r>
              <a:rPr lang="de-CH" sz="600" kern="0">
                <a:ea typeface="ABBvoice"/>
                <a:cs typeface="ABBvoice"/>
              </a:rPr>
              <a:t> operational </a:t>
            </a:r>
            <a:r>
              <a:rPr lang="de-CH" sz="600" kern="0" err="1">
                <a:ea typeface="ABBvoice"/>
                <a:cs typeface="ABBvoice"/>
              </a:rPr>
              <a:t>efficiency</a:t>
            </a:r>
            <a:r>
              <a:rPr lang="de-CH" sz="600" kern="0">
                <a:ea typeface="ABBvoice"/>
                <a:cs typeface="ABBvoice"/>
              </a:rPr>
              <a:t>.</a:t>
            </a:r>
          </a:p>
        </p:txBody>
      </p:sp>
      <p:sp>
        <p:nvSpPr>
          <p:cNvPr id="166" name="Rectangle 165">
            <a:extLst>
              <a:ext uri="{FF2B5EF4-FFF2-40B4-BE49-F238E27FC236}">
                <a16:creationId xmlns:a16="http://schemas.microsoft.com/office/drawing/2014/main" id="{27AC3AD6-85CF-48AA-B80E-EAA5AFFEA4D6}"/>
              </a:ext>
            </a:extLst>
          </p:cNvPr>
          <p:cNvSpPr/>
          <p:nvPr/>
        </p:nvSpPr>
        <p:spPr>
          <a:xfrm rot="19768169">
            <a:off x="10040782" y="3129441"/>
            <a:ext cx="1271841" cy="89768"/>
          </a:xfrm>
          <a:prstGeom prst="rect">
            <a:avLst/>
          </a:prstGeom>
          <a:solidFill>
            <a:schemeClr val="bg1">
              <a:alpha val="30000"/>
            </a:schemeClr>
          </a:solidFill>
          <a:effectLst/>
        </p:spPr>
        <p:txBody>
          <a:bodyPr wrap="square" lIns="0" tIns="0" rIns="0" bIns="0">
            <a:spAutoFit/>
          </a:bodyPr>
          <a:lstStyle/>
          <a:p>
            <a:pPr algn="ctr">
              <a:lnSpc>
                <a:spcPts val="700"/>
              </a:lnSpc>
            </a:pPr>
            <a:r>
              <a:rPr lang="en-US" sz="600" kern="0">
                <a:ea typeface="ABBvoice"/>
                <a:cs typeface="ABBvoice"/>
              </a:rPr>
              <a:t>Master Data Maturity Level 3.5</a:t>
            </a:r>
          </a:p>
        </p:txBody>
      </p:sp>
      <p:sp>
        <p:nvSpPr>
          <p:cNvPr id="177" name="Text Box 34">
            <a:extLst>
              <a:ext uri="{FF2B5EF4-FFF2-40B4-BE49-F238E27FC236}">
                <a16:creationId xmlns:a16="http://schemas.microsoft.com/office/drawing/2014/main" id="{E7205B9F-A544-4513-93E1-CAEB6A535938}"/>
              </a:ext>
            </a:extLst>
          </p:cNvPr>
          <p:cNvSpPr txBox="1">
            <a:spLocks noChangeArrowheads="1"/>
          </p:cNvSpPr>
          <p:nvPr/>
        </p:nvSpPr>
        <p:spPr bwMode="auto">
          <a:xfrm>
            <a:off x="2115046" y="2103512"/>
            <a:ext cx="1689726" cy="89768"/>
          </a:xfrm>
          <a:prstGeom prst="rect">
            <a:avLst/>
          </a:prstGeom>
          <a:noFill/>
          <a:ln w="9525" algn="ctr">
            <a:noFill/>
            <a:miter lim="800000"/>
            <a:headEnd/>
            <a:tailEnd/>
          </a:ln>
          <a:effectLst/>
        </p:spPr>
        <p:txBody>
          <a:bodyPr wrap="square" lIns="0" tIns="0" rIns="0" bIns="0">
            <a:spAutoFit/>
          </a:bodyPr>
          <a:lstStyle>
            <a:defPPr>
              <a:defRPr lang="en-US"/>
            </a:defPPr>
            <a:lvl1pPr marR="0" lvl="0" indent="-182490" algn="ctr" fontAlgn="auto">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LnTx/>
                <a:uFillTx/>
                <a:latin typeface="ABBvoice"/>
                <a:ea typeface="ABBvoice"/>
                <a:cs typeface="ABBvoice"/>
              </a:defRPr>
            </a:lvl1pPr>
          </a:lstStyle>
          <a:p>
            <a:pPr lvl="0">
              <a:lnSpc>
                <a:spcPts val="700"/>
              </a:lnSpc>
              <a:defRPr/>
            </a:pPr>
            <a:r>
              <a:rPr lang="en-US" sz="600" kern="0">
                <a:solidFill>
                  <a:schemeClr val="tx1"/>
                </a:solidFill>
                <a:latin typeface="+mn-lt"/>
              </a:rPr>
              <a:t>Generic Material Master Global Deployment</a:t>
            </a:r>
            <a:endParaRPr kumimoji="0" lang="en-US" sz="600" i="0" u="none" strike="noStrike" kern="0" cap="none" spc="0" normalizeH="0" baseline="0" noProof="0">
              <a:ln>
                <a:noFill/>
              </a:ln>
              <a:solidFill>
                <a:schemeClr val="tx1"/>
              </a:solidFill>
              <a:effectLst/>
              <a:uLnTx/>
              <a:uFillTx/>
              <a:latin typeface="+mn-lt"/>
            </a:endParaRPr>
          </a:p>
        </p:txBody>
      </p:sp>
      <p:sp>
        <p:nvSpPr>
          <p:cNvPr id="179" name="Text Box 34">
            <a:extLst>
              <a:ext uri="{FF2B5EF4-FFF2-40B4-BE49-F238E27FC236}">
                <a16:creationId xmlns:a16="http://schemas.microsoft.com/office/drawing/2014/main" id="{FE3D2005-5CEC-4A20-A58D-4D3E0D13CB75}"/>
              </a:ext>
            </a:extLst>
          </p:cNvPr>
          <p:cNvSpPr txBox="1">
            <a:spLocks noChangeArrowheads="1"/>
          </p:cNvSpPr>
          <p:nvPr/>
        </p:nvSpPr>
        <p:spPr bwMode="auto">
          <a:xfrm>
            <a:off x="8188804" y="4741308"/>
            <a:ext cx="1693292" cy="89768"/>
          </a:xfrm>
          <a:prstGeom prst="rect">
            <a:avLst/>
          </a:prstGeom>
          <a:noFill/>
          <a:ln w="9525" algn="ctr">
            <a:noFill/>
            <a:miter lim="800000"/>
            <a:headEnd/>
            <a:tailEnd/>
          </a:ln>
          <a:effectLst/>
        </p:spPr>
        <p:txBody>
          <a:bodyPr wrap="square" lIns="0" tIns="0" rIns="0" bIns="0">
            <a:spAutoFit/>
          </a:bodyPr>
          <a:lstStyle>
            <a:defPPr>
              <a:defRPr lang="en-US"/>
            </a:defPPr>
            <a:lvl1pPr marR="0" lvl="0" indent="-182490" algn="ctr" fontAlgn="auto">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LnTx/>
                <a:uFillTx/>
                <a:latin typeface="ABBvoice"/>
                <a:ea typeface="ABBvoice"/>
                <a:cs typeface="ABBvoice"/>
              </a:defRPr>
            </a:lvl1pPr>
          </a:lstStyle>
          <a:p>
            <a:pPr lvl="0">
              <a:lnSpc>
                <a:spcPts val="700"/>
              </a:lnSpc>
              <a:defRPr/>
            </a:pPr>
            <a:r>
              <a:rPr kumimoji="0" lang="en-US" sz="600" i="0" u="none" strike="noStrike" kern="0" cap="none" spc="0" normalizeH="0" baseline="0" noProof="0">
                <a:ln>
                  <a:noFill/>
                </a:ln>
                <a:solidFill>
                  <a:schemeClr val="tx1"/>
                </a:solidFill>
                <a:effectLst/>
                <a:uLnTx/>
                <a:uFillTx/>
                <a:latin typeface="+mn-lt"/>
              </a:rPr>
              <a:t>REIWA Change Management </a:t>
            </a:r>
          </a:p>
        </p:txBody>
      </p:sp>
      <p:sp>
        <p:nvSpPr>
          <p:cNvPr id="180" name="Text Box 34">
            <a:extLst>
              <a:ext uri="{FF2B5EF4-FFF2-40B4-BE49-F238E27FC236}">
                <a16:creationId xmlns:a16="http://schemas.microsoft.com/office/drawing/2014/main" id="{D71B8425-4B9F-4A3F-B91F-6DDEA1F23B24}"/>
              </a:ext>
            </a:extLst>
          </p:cNvPr>
          <p:cNvSpPr txBox="1">
            <a:spLocks noChangeArrowheads="1"/>
          </p:cNvSpPr>
          <p:nvPr/>
        </p:nvSpPr>
        <p:spPr bwMode="auto">
          <a:xfrm>
            <a:off x="2071327" y="2659549"/>
            <a:ext cx="1955526" cy="91084"/>
          </a:xfrm>
          <a:prstGeom prst="rect">
            <a:avLst/>
          </a:prstGeom>
          <a:noFill/>
          <a:ln w="9525" algn="ctr">
            <a:noFill/>
            <a:miter lim="800000"/>
            <a:headEnd/>
            <a:tailEnd/>
          </a:ln>
          <a:effectLst/>
        </p:spPr>
        <p:txBody>
          <a:bodyPr wrap="square" lIns="0" tIns="0" rIns="0" bIns="0">
            <a:spAutoFit/>
          </a:bodyPr>
          <a:lstStyle>
            <a:defPPr>
              <a:defRPr lang="en-US"/>
            </a:defPPr>
            <a:lvl1pPr marR="0" lvl="0" indent="-182490" algn="ctr" fontAlgn="auto">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LnTx/>
                <a:uFillTx/>
                <a:latin typeface="ABBvoice"/>
                <a:ea typeface="ABBvoice"/>
                <a:cs typeface="ABBvoice"/>
              </a:defRPr>
            </a:lvl1pPr>
          </a:lstStyle>
          <a:p>
            <a:pPr lvl="0">
              <a:lnSpc>
                <a:spcPts val="700"/>
              </a:lnSpc>
              <a:defRPr/>
            </a:pPr>
            <a:r>
              <a:rPr lang="en-US" sz="600" kern="0">
                <a:solidFill>
                  <a:schemeClr val="tx1"/>
                </a:solidFill>
                <a:latin typeface="+mn-lt"/>
              </a:rPr>
              <a:t>Implement Solution Lines and 2</a:t>
            </a:r>
            <a:r>
              <a:rPr lang="en-US" sz="600" kern="0" baseline="30000">
                <a:solidFill>
                  <a:schemeClr val="tx1"/>
                </a:solidFill>
                <a:latin typeface="+mn-lt"/>
              </a:rPr>
              <a:t>nd</a:t>
            </a:r>
            <a:r>
              <a:rPr lang="en-US" sz="600" kern="0">
                <a:solidFill>
                  <a:schemeClr val="tx1"/>
                </a:solidFill>
                <a:latin typeface="+mn-lt"/>
              </a:rPr>
              <a:t> level Hierarchy</a:t>
            </a:r>
            <a:endParaRPr kumimoji="0" lang="en-US" sz="600" i="0" u="none" strike="noStrike" kern="0" cap="none" spc="0" normalizeH="0" baseline="0" noProof="0">
              <a:ln>
                <a:noFill/>
              </a:ln>
              <a:solidFill>
                <a:schemeClr val="tx1"/>
              </a:solidFill>
              <a:effectLst/>
              <a:uLnTx/>
              <a:uFillTx/>
              <a:latin typeface="+mn-lt"/>
            </a:endParaRPr>
          </a:p>
        </p:txBody>
      </p:sp>
      <p:sp>
        <p:nvSpPr>
          <p:cNvPr id="95" name="Rectangle 94">
            <a:extLst>
              <a:ext uri="{FF2B5EF4-FFF2-40B4-BE49-F238E27FC236}">
                <a16:creationId xmlns:a16="http://schemas.microsoft.com/office/drawing/2014/main" id="{0E72B2F1-2D64-4CB4-B6E4-7A5043B08444}"/>
              </a:ext>
            </a:extLst>
          </p:cNvPr>
          <p:cNvSpPr/>
          <p:nvPr/>
        </p:nvSpPr>
        <p:spPr>
          <a:xfrm>
            <a:off x="4528190" y="2928283"/>
            <a:ext cx="1404472" cy="89768"/>
          </a:xfrm>
          <a:prstGeom prst="rect">
            <a:avLst/>
          </a:prstGeom>
          <a:noFill/>
          <a:ln w="9525" algn="ctr">
            <a:noFill/>
            <a:miter lim="800000"/>
            <a:headEnd/>
            <a:tailEnd/>
          </a:ln>
          <a:effectLst/>
        </p:spPr>
        <p:txBody>
          <a:bodyPr wrap="square" lIns="0" tIns="0" rIns="0" bIns="0">
            <a:spAutoFit/>
          </a:bodyPr>
          <a:lstStyle/>
          <a:p>
            <a:pPr indent="-182490" algn="ctr">
              <a:lnSpc>
                <a:spcPts val="700"/>
              </a:lnSpc>
            </a:pPr>
            <a:r>
              <a:rPr lang="en-US" sz="600" b="1" kern="0" err="1">
                <a:ea typeface="ABBvoice"/>
                <a:cs typeface="ABBvoice"/>
              </a:rPr>
              <a:t>iPoint</a:t>
            </a:r>
            <a:r>
              <a:rPr lang="en-US" sz="600" kern="0">
                <a:ea typeface="ABBvoice"/>
                <a:cs typeface="ABBvoice"/>
              </a:rPr>
              <a:t> maintenance/ governance</a:t>
            </a:r>
          </a:p>
        </p:txBody>
      </p:sp>
      <p:sp>
        <p:nvSpPr>
          <p:cNvPr id="136" name="Oval 135">
            <a:extLst>
              <a:ext uri="{FF2B5EF4-FFF2-40B4-BE49-F238E27FC236}">
                <a16:creationId xmlns:a16="http://schemas.microsoft.com/office/drawing/2014/main" id="{190D0D42-6839-4189-8812-D8D65BA77E55}"/>
              </a:ext>
            </a:extLst>
          </p:cNvPr>
          <p:cNvSpPr/>
          <p:nvPr/>
        </p:nvSpPr>
        <p:spPr>
          <a:xfrm>
            <a:off x="4764679" y="1790030"/>
            <a:ext cx="137122" cy="137160"/>
          </a:xfrm>
          <a:prstGeom prst="ellipse">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sp>
        <p:nvSpPr>
          <p:cNvPr id="141" name="Oval 140">
            <a:extLst>
              <a:ext uri="{FF2B5EF4-FFF2-40B4-BE49-F238E27FC236}">
                <a16:creationId xmlns:a16="http://schemas.microsoft.com/office/drawing/2014/main" id="{DFEF135B-7580-4134-AD23-FAB2DB19A4C4}"/>
              </a:ext>
            </a:extLst>
          </p:cNvPr>
          <p:cNvSpPr/>
          <p:nvPr/>
        </p:nvSpPr>
        <p:spPr>
          <a:xfrm>
            <a:off x="8905396" y="4274718"/>
            <a:ext cx="137122" cy="137160"/>
          </a:xfrm>
          <a:prstGeom prst="ellipse">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grpSp>
        <p:nvGrpSpPr>
          <p:cNvPr id="36" name="Group 35">
            <a:extLst>
              <a:ext uri="{FF2B5EF4-FFF2-40B4-BE49-F238E27FC236}">
                <a16:creationId xmlns:a16="http://schemas.microsoft.com/office/drawing/2014/main" id="{0D8E33CD-50D2-0771-2FAC-C0BD3B09BE30}"/>
              </a:ext>
            </a:extLst>
          </p:cNvPr>
          <p:cNvGrpSpPr/>
          <p:nvPr/>
        </p:nvGrpSpPr>
        <p:grpSpPr>
          <a:xfrm>
            <a:off x="2947375" y="5383817"/>
            <a:ext cx="228600" cy="228600"/>
            <a:chOff x="1558056" y="4850821"/>
            <a:chExt cx="228600" cy="228600"/>
          </a:xfrm>
        </p:grpSpPr>
        <p:sp>
          <p:nvSpPr>
            <p:cNvPr id="170" name="Oval 169">
              <a:extLst>
                <a:ext uri="{FF2B5EF4-FFF2-40B4-BE49-F238E27FC236}">
                  <a16:creationId xmlns:a16="http://schemas.microsoft.com/office/drawing/2014/main" id="{7031F493-13D7-49BD-8E28-E23525729695}"/>
                </a:ext>
              </a:extLst>
            </p:cNvPr>
            <p:cNvSpPr/>
            <p:nvPr/>
          </p:nvSpPr>
          <p:spPr>
            <a:xfrm>
              <a:off x="1558056" y="4850821"/>
              <a:ext cx="228600" cy="228600"/>
            </a:xfrm>
            <a:prstGeom prst="ellipse">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sp>
          <p:nvSpPr>
            <p:cNvPr id="171" name="Partial Circle 170">
              <a:extLst>
                <a:ext uri="{FF2B5EF4-FFF2-40B4-BE49-F238E27FC236}">
                  <a16:creationId xmlns:a16="http://schemas.microsoft.com/office/drawing/2014/main" id="{CAFDEE83-095E-48A7-8CEB-CF38B8856379}"/>
                </a:ext>
              </a:extLst>
            </p:cNvPr>
            <p:cNvSpPr/>
            <p:nvPr/>
          </p:nvSpPr>
          <p:spPr>
            <a:xfrm>
              <a:off x="1558056" y="4850821"/>
              <a:ext cx="228600" cy="228600"/>
            </a:xfrm>
            <a:prstGeom prst="pie">
              <a:avLst>
                <a:gd name="adj1" fmla="val 9204139"/>
                <a:gd name="adj2" fmla="val 16200000"/>
              </a:avLst>
            </a:prstGeom>
            <a:solidFill>
              <a:srgbClr val="C5FFD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grpSp>
      <p:sp>
        <p:nvSpPr>
          <p:cNvPr id="183" name="Oval 182">
            <a:extLst>
              <a:ext uri="{FF2B5EF4-FFF2-40B4-BE49-F238E27FC236}">
                <a16:creationId xmlns:a16="http://schemas.microsoft.com/office/drawing/2014/main" id="{E49F3F68-C310-4BC3-A144-A275769A3799}"/>
              </a:ext>
            </a:extLst>
          </p:cNvPr>
          <p:cNvSpPr/>
          <p:nvPr/>
        </p:nvSpPr>
        <p:spPr>
          <a:xfrm flipH="1">
            <a:off x="1584458" y="3265074"/>
            <a:ext cx="228600" cy="228600"/>
          </a:xfrm>
          <a:prstGeom prst="ellipse">
            <a:avLst/>
          </a:prstGeom>
          <a:solidFill>
            <a:srgbClr val="E5B82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sp>
        <p:nvSpPr>
          <p:cNvPr id="184" name="Partial Circle 183">
            <a:extLst>
              <a:ext uri="{FF2B5EF4-FFF2-40B4-BE49-F238E27FC236}">
                <a16:creationId xmlns:a16="http://schemas.microsoft.com/office/drawing/2014/main" id="{7E99B7DB-E5BA-43C8-B0CA-EDE914C658A5}"/>
              </a:ext>
            </a:extLst>
          </p:cNvPr>
          <p:cNvSpPr/>
          <p:nvPr/>
        </p:nvSpPr>
        <p:spPr>
          <a:xfrm flipH="1">
            <a:off x="1584458" y="3265074"/>
            <a:ext cx="228600" cy="228600"/>
          </a:xfrm>
          <a:prstGeom prst="pie">
            <a:avLst>
              <a:gd name="adj1" fmla="val 9051871"/>
              <a:gd name="adj2" fmla="val 16200000"/>
            </a:avLst>
          </a:prstGeom>
          <a:solidFill>
            <a:srgbClr val="FFEC8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sp>
        <p:nvSpPr>
          <p:cNvPr id="212" name="Partial Circle 211">
            <a:extLst>
              <a:ext uri="{FF2B5EF4-FFF2-40B4-BE49-F238E27FC236}">
                <a16:creationId xmlns:a16="http://schemas.microsoft.com/office/drawing/2014/main" id="{A7D92AC3-5277-4FEA-8C95-D15929741616}"/>
              </a:ext>
            </a:extLst>
          </p:cNvPr>
          <p:cNvSpPr/>
          <p:nvPr/>
        </p:nvSpPr>
        <p:spPr>
          <a:xfrm flipH="1">
            <a:off x="7055813" y="5328057"/>
            <a:ext cx="210714" cy="195362"/>
          </a:xfrm>
          <a:prstGeom prst="pie">
            <a:avLst>
              <a:gd name="adj1" fmla="val 15804460"/>
              <a:gd name="adj2" fmla="val 16200000"/>
            </a:avLst>
          </a:prstGeom>
          <a:solidFill>
            <a:srgbClr val="FFEC8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grpSp>
        <p:nvGrpSpPr>
          <p:cNvPr id="10" name="Group 9">
            <a:extLst>
              <a:ext uri="{FF2B5EF4-FFF2-40B4-BE49-F238E27FC236}">
                <a16:creationId xmlns:a16="http://schemas.microsoft.com/office/drawing/2014/main" id="{94A4F975-7E89-63A2-497C-199F4B876859}"/>
              </a:ext>
            </a:extLst>
          </p:cNvPr>
          <p:cNvGrpSpPr/>
          <p:nvPr/>
        </p:nvGrpSpPr>
        <p:grpSpPr>
          <a:xfrm>
            <a:off x="1485044" y="2394521"/>
            <a:ext cx="228600" cy="228600"/>
            <a:chOff x="1222349" y="2851686"/>
            <a:chExt cx="228600" cy="228600"/>
          </a:xfrm>
        </p:grpSpPr>
        <p:sp>
          <p:nvSpPr>
            <p:cNvPr id="232" name="Oval 231">
              <a:extLst>
                <a:ext uri="{FF2B5EF4-FFF2-40B4-BE49-F238E27FC236}">
                  <a16:creationId xmlns:a16="http://schemas.microsoft.com/office/drawing/2014/main" id="{60028858-FDE7-4B1D-BED9-7F0D1F5529A1}"/>
                </a:ext>
              </a:extLst>
            </p:cNvPr>
            <p:cNvSpPr/>
            <p:nvPr/>
          </p:nvSpPr>
          <p:spPr>
            <a:xfrm>
              <a:off x="1222349" y="2851686"/>
              <a:ext cx="228600" cy="228600"/>
            </a:xfrm>
            <a:prstGeom prst="ellipse">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sp>
          <p:nvSpPr>
            <p:cNvPr id="233" name="Partial Circle 232">
              <a:extLst>
                <a:ext uri="{FF2B5EF4-FFF2-40B4-BE49-F238E27FC236}">
                  <a16:creationId xmlns:a16="http://schemas.microsoft.com/office/drawing/2014/main" id="{7C4A4E80-17BB-44AF-BA46-7C869873BA2A}"/>
                </a:ext>
              </a:extLst>
            </p:cNvPr>
            <p:cNvSpPr/>
            <p:nvPr/>
          </p:nvSpPr>
          <p:spPr>
            <a:xfrm>
              <a:off x="1222349" y="2851686"/>
              <a:ext cx="228600" cy="228600"/>
            </a:xfrm>
            <a:prstGeom prst="pie">
              <a:avLst>
                <a:gd name="adj1" fmla="val 8068995"/>
                <a:gd name="adj2" fmla="val 16200000"/>
              </a:avLst>
            </a:prstGeom>
            <a:solidFill>
              <a:srgbClr val="C5FFD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grpSp>
      <p:grpSp>
        <p:nvGrpSpPr>
          <p:cNvPr id="186" name="Group 185">
            <a:extLst>
              <a:ext uri="{FF2B5EF4-FFF2-40B4-BE49-F238E27FC236}">
                <a16:creationId xmlns:a16="http://schemas.microsoft.com/office/drawing/2014/main" id="{45AF69AB-13A7-9D25-E693-722458AEB4BA}"/>
              </a:ext>
            </a:extLst>
          </p:cNvPr>
          <p:cNvGrpSpPr/>
          <p:nvPr/>
        </p:nvGrpSpPr>
        <p:grpSpPr>
          <a:xfrm>
            <a:off x="2045019" y="2638215"/>
            <a:ext cx="131706" cy="144385"/>
            <a:chOff x="1490935" y="2618823"/>
            <a:chExt cx="228600" cy="232560"/>
          </a:xfrm>
        </p:grpSpPr>
        <p:sp>
          <p:nvSpPr>
            <p:cNvPr id="236" name="Oval 235">
              <a:extLst>
                <a:ext uri="{FF2B5EF4-FFF2-40B4-BE49-F238E27FC236}">
                  <a16:creationId xmlns:a16="http://schemas.microsoft.com/office/drawing/2014/main" id="{758C884D-17BA-4150-91B4-B8A74315CA80}"/>
                </a:ext>
              </a:extLst>
            </p:cNvPr>
            <p:cNvSpPr/>
            <p:nvPr/>
          </p:nvSpPr>
          <p:spPr>
            <a:xfrm>
              <a:off x="1490935" y="2622783"/>
              <a:ext cx="228600" cy="228600"/>
            </a:xfrm>
            <a:prstGeom prst="ellipse">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sp>
          <p:nvSpPr>
            <p:cNvPr id="237" name="Partial Circle 236">
              <a:extLst>
                <a:ext uri="{FF2B5EF4-FFF2-40B4-BE49-F238E27FC236}">
                  <a16:creationId xmlns:a16="http://schemas.microsoft.com/office/drawing/2014/main" id="{4A2E6CFB-2D7B-43B5-99C4-703480F9CE59}"/>
                </a:ext>
              </a:extLst>
            </p:cNvPr>
            <p:cNvSpPr/>
            <p:nvPr/>
          </p:nvSpPr>
          <p:spPr>
            <a:xfrm>
              <a:off x="1490935" y="2618823"/>
              <a:ext cx="228600" cy="228600"/>
            </a:xfrm>
            <a:prstGeom prst="pie">
              <a:avLst>
                <a:gd name="adj1" fmla="val 8068995"/>
                <a:gd name="adj2" fmla="val 16200000"/>
              </a:avLst>
            </a:prstGeom>
            <a:solidFill>
              <a:srgbClr val="C5FFD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grpSp>
      <p:sp>
        <p:nvSpPr>
          <p:cNvPr id="245" name="Oval 244">
            <a:extLst>
              <a:ext uri="{FF2B5EF4-FFF2-40B4-BE49-F238E27FC236}">
                <a16:creationId xmlns:a16="http://schemas.microsoft.com/office/drawing/2014/main" id="{2F8B6568-B48E-435D-8F00-5718168980F2}"/>
              </a:ext>
            </a:extLst>
          </p:cNvPr>
          <p:cNvSpPr/>
          <p:nvPr/>
        </p:nvSpPr>
        <p:spPr>
          <a:xfrm>
            <a:off x="3110118" y="3563131"/>
            <a:ext cx="228600" cy="228600"/>
          </a:xfrm>
          <a:prstGeom prst="ellipse">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sp>
        <p:nvSpPr>
          <p:cNvPr id="246" name="Partial Circle 245">
            <a:extLst>
              <a:ext uri="{FF2B5EF4-FFF2-40B4-BE49-F238E27FC236}">
                <a16:creationId xmlns:a16="http://schemas.microsoft.com/office/drawing/2014/main" id="{5E2DC289-1C55-4FA8-BCC7-C22B45189399}"/>
              </a:ext>
            </a:extLst>
          </p:cNvPr>
          <p:cNvSpPr/>
          <p:nvPr/>
        </p:nvSpPr>
        <p:spPr>
          <a:xfrm>
            <a:off x="3110118" y="3563131"/>
            <a:ext cx="228600" cy="228600"/>
          </a:xfrm>
          <a:prstGeom prst="pie">
            <a:avLst>
              <a:gd name="adj1" fmla="val 8068995"/>
              <a:gd name="adj2" fmla="val 16200000"/>
            </a:avLst>
          </a:prstGeom>
          <a:solidFill>
            <a:srgbClr val="C5FFD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grpSp>
        <p:nvGrpSpPr>
          <p:cNvPr id="21" name="Group 20">
            <a:extLst>
              <a:ext uri="{FF2B5EF4-FFF2-40B4-BE49-F238E27FC236}">
                <a16:creationId xmlns:a16="http://schemas.microsoft.com/office/drawing/2014/main" id="{825F8ED7-56E5-CA24-A8B0-A68D948799AA}"/>
              </a:ext>
            </a:extLst>
          </p:cNvPr>
          <p:cNvGrpSpPr/>
          <p:nvPr/>
        </p:nvGrpSpPr>
        <p:grpSpPr>
          <a:xfrm>
            <a:off x="1485044" y="1851281"/>
            <a:ext cx="234475" cy="230213"/>
            <a:chOff x="2324669" y="1123904"/>
            <a:chExt cx="234475" cy="230213"/>
          </a:xfrm>
        </p:grpSpPr>
        <p:sp>
          <p:nvSpPr>
            <p:cNvPr id="248" name="Oval 247">
              <a:extLst>
                <a:ext uri="{FF2B5EF4-FFF2-40B4-BE49-F238E27FC236}">
                  <a16:creationId xmlns:a16="http://schemas.microsoft.com/office/drawing/2014/main" id="{415924F9-EC3C-4130-B168-AA1AD1E71317}"/>
                </a:ext>
              </a:extLst>
            </p:cNvPr>
            <p:cNvSpPr/>
            <p:nvPr/>
          </p:nvSpPr>
          <p:spPr>
            <a:xfrm>
              <a:off x="2330544" y="1125517"/>
              <a:ext cx="228600" cy="228600"/>
            </a:xfrm>
            <a:prstGeom prst="ellipse">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sp>
          <p:nvSpPr>
            <p:cNvPr id="249" name="Partial Circle 248">
              <a:extLst>
                <a:ext uri="{FF2B5EF4-FFF2-40B4-BE49-F238E27FC236}">
                  <a16:creationId xmlns:a16="http://schemas.microsoft.com/office/drawing/2014/main" id="{6C6248BD-9464-46E1-AB9D-0CD3B346D29B}"/>
                </a:ext>
              </a:extLst>
            </p:cNvPr>
            <p:cNvSpPr/>
            <p:nvPr/>
          </p:nvSpPr>
          <p:spPr>
            <a:xfrm>
              <a:off x="2324669" y="1123904"/>
              <a:ext cx="228600" cy="228600"/>
            </a:xfrm>
            <a:prstGeom prst="pie">
              <a:avLst>
                <a:gd name="adj1" fmla="val 5481128"/>
                <a:gd name="adj2" fmla="val 16200000"/>
              </a:avLst>
            </a:prstGeom>
            <a:solidFill>
              <a:srgbClr val="C5FFD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grpSp>
      <p:grpSp>
        <p:nvGrpSpPr>
          <p:cNvPr id="33" name="Group 32">
            <a:extLst>
              <a:ext uri="{FF2B5EF4-FFF2-40B4-BE49-F238E27FC236}">
                <a16:creationId xmlns:a16="http://schemas.microsoft.com/office/drawing/2014/main" id="{15A44071-6E7C-F5C6-E9EF-E7A66B0B5AD3}"/>
              </a:ext>
            </a:extLst>
          </p:cNvPr>
          <p:cNvGrpSpPr/>
          <p:nvPr/>
        </p:nvGrpSpPr>
        <p:grpSpPr>
          <a:xfrm>
            <a:off x="1481368" y="3883236"/>
            <a:ext cx="228600" cy="228601"/>
            <a:chOff x="4545899" y="4586247"/>
            <a:chExt cx="228600" cy="228601"/>
          </a:xfrm>
        </p:grpSpPr>
        <p:sp>
          <p:nvSpPr>
            <p:cNvPr id="254" name="Oval 253">
              <a:extLst>
                <a:ext uri="{FF2B5EF4-FFF2-40B4-BE49-F238E27FC236}">
                  <a16:creationId xmlns:a16="http://schemas.microsoft.com/office/drawing/2014/main" id="{BFFC455F-03EE-4623-AC61-9D01C5C6FB84}"/>
                </a:ext>
              </a:extLst>
            </p:cNvPr>
            <p:cNvSpPr/>
            <p:nvPr/>
          </p:nvSpPr>
          <p:spPr>
            <a:xfrm>
              <a:off x="4545899" y="4586248"/>
              <a:ext cx="228600" cy="228600"/>
            </a:xfrm>
            <a:prstGeom prst="ellipse">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sp>
          <p:nvSpPr>
            <p:cNvPr id="255" name="Partial Circle 254">
              <a:extLst>
                <a:ext uri="{FF2B5EF4-FFF2-40B4-BE49-F238E27FC236}">
                  <a16:creationId xmlns:a16="http://schemas.microsoft.com/office/drawing/2014/main" id="{C8F24C1C-EF1C-48DC-AE36-6C440A6FBCBB}"/>
                </a:ext>
              </a:extLst>
            </p:cNvPr>
            <p:cNvSpPr/>
            <p:nvPr/>
          </p:nvSpPr>
          <p:spPr>
            <a:xfrm>
              <a:off x="4545899" y="4586247"/>
              <a:ext cx="210714" cy="195362"/>
            </a:xfrm>
            <a:prstGeom prst="pie">
              <a:avLst>
                <a:gd name="adj1" fmla="val 14065247"/>
                <a:gd name="adj2" fmla="val 16200000"/>
              </a:avLst>
            </a:prstGeom>
            <a:solidFill>
              <a:srgbClr val="C5FFD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grpSp>
      <p:grpSp>
        <p:nvGrpSpPr>
          <p:cNvPr id="48" name="Group 47">
            <a:extLst>
              <a:ext uri="{FF2B5EF4-FFF2-40B4-BE49-F238E27FC236}">
                <a16:creationId xmlns:a16="http://schemas.microsoft.com/office/drawing/2014/main" id="{4DE673FC-766D-A8C8-4DF1-09A5320F5482}"/>
              </a:ext>
            </a:extLst>
          </p:cNvPr>
          <p:cNvGrpSpPr/>
          <p:nvPr/>
        </p:nvGrpSpPr>
        <p:grpSpPr>
          <a:xfrm>
            <a:off x="5829549" y="4098553"/>
            <a:ext cx="228600" cy="228601"/>
            <a:chOff x="5509346" y="5461927"/>
            <a:chExt cx="228600" cy="228601"/>
          </a:xfrm>
        </p:grpSpPr>
        <p:sp>
          <p:nvSpPr>
            <p:cNvPr id="257" name="Oval 256">
              <a:extLst>
                <a:ext uri="{FF2B5EF4-FFF2-40B4-BE49-F238E27FC236}">
                  <a16:creationId xmlns:a16="http://schemas.microsoft.com/office/drawing/2014/main" id="{E11DFD89-F907-4817-B7FC-A55902F4053B}"/>
                </a:ext>
              </a:extLst>
            </p:cNvPr>
            <p:cNvSpPr/>
            <p:nvPr/>
          </p:nvSpPr>
          <p:spPr>
            <a:xfrm>
              <a:off x="5509346" y="5461928"/>
              <a:ext cx="228600" cy="228600"/>
            </a:xfrm>
            <a:prstGeom prst="ellipse">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sp>
          <p:nvSpPr>
            <p:cNvPr id="258" name="Partial Circle 257">
              <a:extLst>
                <a:ext uri="{FF2B5EF4-FFF2-40B4-BE49-F238E27FC236}">
                  <a16:creationId xmlns:a16="http://schemas.microsoft.com/office/drawing/2014/main" id="{5A319BA2-3033-4504-A596-5A5190B78CF7}"/>
                </a:ext>
              </a:extLst>
            </p:cNvPr>
            <p:cNvSpPr/>
            <p:nvPr/>
          </p:nvSpPr>
          <p:spPr>
            <a:xfrm>
              <a:off x="5509346" y="5461927"/>
              <a:ext cx="210714" cy="195362"/>
            </a:xfrm>
            <a:prstGeom prst="pie">
              <a:avLst>
                <a:gd name="adj1" fmla="val 14065247"/>
                <a:gd name="adj2" fmla="val 16200000"/>
              </a:avLst>
            </a:prstGeom>
            <a:solidFill>
              <a:srgbClr val="C5FFD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grpSp>
      <p:sp>
        <p:nvSpPr>
          <p:cNvPr id="263" name="Oval 262">
            <a:extLst>
              <a:ext uri="{FF2B5EF4-FFF2-40B4-BE49-F238E27FC236}">
                <a16:creationId xmlns:a16="http://schemas.microsoft.com/office/drawing/2014/main" id="{79E0C163-9809-4C5A-8BBE-352C72A24CD9}"/>
              </a:ext>
            </a:extLst>
          </p:cNvPr>
          <p:cNvSpPr/>
          <p:nvPr/>
        </p:nvSpPr>
        <p:spPr>
          <a:xfrm>
            <a:off x="9570133" y="5389986"/>
            <a:ext cx="228600" cy="228600"/>
          </a:xfrm>
          <a:prstGeom prst="ellipse">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sp>
        <p:nvSpPr>
          <p:cNvPr id="264" name="Partial Circle 263">
            <a:extLst>
              <a:ext uri="{FF2B5EF4-FFF2-40B4-BE49-F238E27FC236}">
                <a16:creationId xmlns:a16="http://schemas.microsoft.com/office/drawing/2014/main" id="{3063D131-D4C7-4D75-BE3F-C1E349D53E3E}"/>
              </a:ext>
            </a:extLst>
          </p:cNvPr>
          <p:cNvSpPr/>
          <p:nvPr/>
        </p:nvSpPr>
        <p:spPr>
          <a:xfrm>
            <a:off x="9563694" y="5389986"/>
            <a:ext cx="257952" cy="228600"/>
          </a:xfrm>
          <a:prstGeom prst="pie">
            <a:avLst>
              <a:gd name="adj1" fmla="val 2928499"/>
              <a:gd name="adj2" fmla="val 16200000"/>
            </a:avLst>
          </a:prstGeom>
          <a:solidFill>
            <a:srgbClr val="C5FFD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grpSp>
        <p:nvGrpSpPr>
          <p:cNvPr id="78" name="Group 77">
            <a:extLst>
              <a:ext uri="{FF2B5EF4-FFF2-40B4-BE49-F238E27FC236}">
                <a16:creationId xmlns:a16="http://schemas.microsoft.com/office/drawing/2014/main" id="{C9A6A163-D80E-F444-2BC1-C0C6F5221C4D}"/>
              </a:ext>
            </a:extLst>
          </p:cNvPr>
          <p:cNvGrpSpPr/>
          <p:nvPr/>
        </p:nvGrpSpPr>
        <p:grpSpPr>
          <a:xfrm>
            <a:off x="2567355" y="3115669"/>
            <a:ext cx="228600" cy="228600"/>
            <a:chOff x="3898927" y="1797134"/>
            <a:chExt cx="228600" cy="228600"/>
          </a:xfrm>
        </p:grpSpPr>
        <p:sp>
          <p:nvSpPr>
            <p:cNvPr id="276" name="Oval 275">
              <a:extLst>
                <a:ext uri="{FF2B5EF4-FFF2-40B4-BE49-F238E27FC236}">
                  <a16:creationId xmlns:a16="http://schemas.microsoft.com/office/drawing/2014/main" id="{38D36626-7C23-44F0-8AC6-BD4000AC7712}"/>
                </a:ext>
              </a:extLst>
            </p:cNvPr>
            <p:cNvSpPr/>
            <p:nvPr/>
          </p:nvSpPr>
          <p:spPr>
            <a:xfrm>
              <a:off x="3898927" y="1797134"/>
              <a:ext cx="228600" cy="228600"/>
            </a:xfrm>
            <a:prstGeom prst="ellipse">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sp>
          <p:nvSpPr>
            <p:cNvPr id="277" name="Partial Circle 276">
              <a:extLst>
                <a:ext uri="{FF2B5EF4-FFF2-40B4-BE49-F238E27FC236}">
                  <a16:creationId xmlns:a16="http://schemas.microsoft.com/office/drawing/2014/main" id="{D1BAD762-2AA2-43B5-B08F-F85AFA3A7E72}"/>
                </a:ext>
              </a:extLst>
            </p:cNvPr>
            <p:cNvSpPr/>
            <p:nvPr/>
          </p:nvSpPr>
          <p:spPr>
            <a:xfrm>
              <a:off x="3898927" y="1797134"/>
              <a:ext cx="228600" cy="228600"/>
            </a:xfrm>
            <a:prstGeom prst="pie">
              <a:avLst>
                <a:gd name="adj1" fmla="val 19666378"/>
                <a:gd name="adj2" fmla="val 16200000"/>
              </a:avLst>
            </a:prstGeom>
            <a:solidFill>
              <a:srgbClr val="C5FFD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grpSp>
      <p:grpSp>
        <p:nvGrpSpPr>
          <p:cNvPr id="32" name="Group 31">
            <a:extLst>
              <a:ext uri="{FF2B5EF4-FFF2-40B4-BE49-F238E27FC236}">
                <a16:creationId xmlns:a16="http://schemas.microsoft.com/office/drawing/2014/main" id="{3BCC057C-0A28-7297-5D59-6C1ACCB0E1E1}"/>
              </a:ext>
            </a:extLst>
          </p:cNvPr>
          <p:cNvGrpSpPr/>
          <p:nvPr/>
        </p:nvGrpSpPr>
        <p:grpSpPr>
          <a:xfrm>
            <a:off x="3716922" y="3929245"/>
            <a:ext cx="228600" cy="228600"/>
            <a:chOff x="1413817" y="1127545"/>
            <a:chExt cx="228600" cy="228600"/>
          </a:xfrm>
        </p:grpSpPr>
        <p:sp>
          <p:nvSpPr>
            <p:cNvPr id="279" name="Oval 278">
              <a:extLst>
                <a:ext uri="{FF2B5EF4-FFF2-40B4-BE49-F238E27FC236}">
                  <a16:creationId xmlns:a16="http://schemas.microsoft.com/office/drawing/2014/main" id="{E8CBE56C-C89D-4B7B-B691-9A89F920EF1D}"/>
                </a:ext>
              </a:extLst>
            </p:cNvPr>
            <p:cNvSpPr/>
            <p:nvPr/>
          </p:nvSpPr>
          <p:spPr>
            <a:xfrm>
              <a:off x="1413817" y="1127545"/>
              <a:ext cx="228600" cy="228600"/>
            </a:xfrm>
            <a:prstGeom prst="ellipse">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sp>
          <p:nvSpPr>
            <p:cNvPr id="280" name="Partial Circle 279">
              <a:extLst>
                <a:ext uri="{FF2B5EF4-FFF2-40B4-BE49-F238E27FC236}">
                  <a16:creationId xmlns:a16="http://schemas.microsoft.com/office/drawing/2014/main" id="{ED0949C0-A5F0-4BA1-AF51-D6E93B74AE6A}"/>
                </a:ext>
              </a:extLst>
            </p:cNvPr>
            <p:cNvSpPr/>
            <p:nvPr/>
          </p:nvSpPr>
          <p:spPr>
            <a:xfrm>
              <a:off x="1413817" y="1127545"/>
              <a:ext cx="228600" cy="228600"/>
            </a:xfrm>
            <a:prstGeom prst="pie">
              <a:avLst>
                <a:gd name="adj1" fmla="val 7040913"/>
                <a:gd name="adj2" fmla="val 16200000"/>
              </a:avLst>
            </a:prstGeom>
            <a:solidFill>
              <a:srgbClr val="C5FFD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grpSp>
      <p:grpSp>
        <p:nvGrpSpPr>
          <p:cNvPr id="84" name="Group 83">
            <a:extLst>
              <a:ext uri="{FF2B5EF4-FFF2-40B4-BE49-F238E27FC236}">
                <a16:creationId xmlns:a16="http://schemas.microsoft.com/office/drawing/2014/main" id="{5D9F91D6-B5B8-686B-614A-CFAF1AF57722}"/>
              </a:ext>
            </a:extLst>
          </p:cNvPr>
          <p:cNvGrpSpPr/>
          <p:nvPr/>
        </p:nvGrpSpPr>
        <p:grpSpPr>
          <a:xfrm>
            <a:off x="9934554" y="4826833"/>
            <a:ext cx="228600" cy="228600"/>
            <a:chOff x="2107441" y="5441721"/>
            <a:chExt cx="228600" cy="228600"/>
          </a:xfrm>
        </p:grpSpPr>
        <p:sp>
          <p:nvSpPr>
            <p:cNvPr id="285" name="Oval 284">
              <a:extLst>
                <a:ext uri="{FF2B5EF4-FFF2-40B4-BE49-F238E27FC236}">
                  <a16:creationId xmlns:a16="http://schemas.microsoft.com/office/drawing/2014/main" id="{BC205CE4-DE1B-4E2A-91C5-3A561966AEF5}"/>
                </a:ext>
              </a:extLst>
            </p:cNvPr>
            <p:cNvSpPr/>
            <p:nvPr/>
          </p:nvSpPr>
          <p:spPr>
            <a:xfrm>
              <a:off x="2107441" y="5441721"/>
              <a:ext cx="228600" cy="228600"/>
            </a:xfrm>
            <a:prstGeom prst="ellipse">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sp>
          <p:nvSpPr>
            <p:cNvPr id="286" name="Partial Circle 285">
              <a:extLst>
                <a:ext uri="{FF2B5EF4-FFF2-40B4-BE49-F238E27FC236}">
                  <a16:creationId xmlns:a16="http://schemas.microsoft.com/office/drawing/2014/main" id="{37FAD987-50E8-4904-812A-DEC995FCF6ED}"/>
                </a:ext>
              </a:extLst>
            </p:cNvPr>
            <p:cNvSpPr/>
            <p:nvPr/>
          </p:nvSpPr>
          <p:spPr>
            <a:xfrm>
              <a:off x="2107441" y="5441721"/>
              <a:ext cx="228600" cy="228600"/>
            </a:xfrm>
            <a:prstGeom prst="pie">
              <a:avLst>
                <a:gd name="adj1" fmla="val 5481128"/>
                <a:gd name="adj2" fmla="val 16200000"/>
              </a:avLst>
            </a:prstGeom>
            <a:solidFill>
              <a:srgbClr val="C5FFD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grpSp>
      <p:grpSp>
        <p:nvGrpSpPr>
          <p:cNvPr id="23" name="Group 22"/>
          <p:cNvGrpSpPr/>
          <p:nvPr/>
        </p:nvGrpSpPr>
        <p:grpSpPr>
          <a:xfrm>
            <a:off x="10167162" y="1740620"/>
            <a:ext cx="1757405" cy="1149350"/>
            <a:chOff x="9325980" y="1740620"/>
            <a:chExt cx="1608137" cy="1149350"/>
          </a:xfrm>
        </p:grpSpPr>
        <p:sp>
          <p:nvSpPr>
            <p:cNvPr id="182" name="Freeform 5"/>
            <p:cNvSpPr>
              <a:spLocks/>
            </p:cNvSpPr>
            <p:nvPr/>
          </p:nvSpPr>
          <p:spPr bwMode="auto">
            <a:xfrm>
              <a:off x="9325980" y="1740620"/>
              <a:ext cx="1608137" cy="1149350"/>
            </a:xfrm>
            <a:custGeom>
              <a:avLst/>
              <a:gdLst>
                <a:gd name="T0" fmla="*/ 481 w 481"/>
                <a:gd name="T1" fmla="*/ 0 h 343"/>
                <a:gd name="T2" fmla="*/ 481 w 481"/>
                <a:gd name="T3" fmla="*/ 343 h 343"/>
                <a:gd name="T4" fmla="*/ 473 w 481"/>
                <a:gd name="T5" fmla="*/ 342 h 343"/>
                <a:gd name="T6" fmla="*/ 0 w 481"/>
                <a:gd name="T7" fmla="*/ 0 h 343"/>
                <a:gd name="T8" fmla="*/ 481 w 481"/>
                <a:gd name="T9" fmla="*/ 0 h 343"/>
              </a:gdLst>
              <a:ahLst/>
              <a:cxnLst>
                <a:cxn ang="0">
                  <a:pos x="T0" y="T1"/>
                </a:cxn>
                <a:cxn ang="0">
                  <a:pos x="T2" y="T3"/>
                </a:cxn>
                <a:cxn ang="0">
                  <a:pos x="T4" y="T5"/>
                </a:cxn>
                <a:cxn ang="0">
                  <a:pos x="T6" y="T7"/>
                </a:cxn>
                <a:cxn ang="0">
                  <a:pos x="T8" y="T9"/>
                </a:cxn>
              </a:cxnLst>
              <a:rect l="0" t="0" r="r" b="b"/>
              <a:pathLst>
                <a:path w="481" h="343">
                  <a:moveTo>
                    <a:pt x="481" y="0"/>
                  </a:moveTo>
                  <a:cubicBezTo>
                    <a:pt x="481" y="343"/>
                    <a:pt x="481" y="343"/>
                    <a:pt x="481" y="343"/>
                  </a:cubicBezTo>
                  <a:cubicBezTo>
                    <a:pt x="479" y="342"/>
                    <a:pt x="477" y="342"/>
                    <a:pt x="473" y="342"/>
                  </a:cubicBezTo>
                  <a:cubicBezTo>
                    <a:pt x="223" y="321"/>
                    <a:pt x="23" y="175"/>
                    <a:pt x="0" y="0"/>
                  </a:cubicBezTo>
                  <a:lnTo>
                    <a:pt x="481" y="0"/>
                  </a:lnTo>
                  <a:close/>
                </a:path>
              </a:pathLst>
            </a:custGeom>
            <a:solidFill>
              <a:schemeClr val="tx2"/>
            </a:solidFill>
            <a:ln w="9525">
              <a:noFill/>
              <a:round/>
              <a:headEnd/>
              <a:tailEnd/>
            </a:ln>
            <a:effectLst/>
          </p:spPr>
          <p:txBody>
            <a:bodyPr wrap="none" lIns="0" tIns="0" rIns="0" bIns="0" anchor="ctr"/>
            <a:lstStyle/>
            <a:p>
              <a:endParaRPr lang="en-US" sz="1000" kern="0">
                <a:solidFill>
                  <a:srgbClr val="000000"/>
                </a:solidFill>
                <a:ea typeface="ABBvoice"/>
                <a:cs typeface="ABBvoice"/>
              </a:endParaRPr>
            </a:p>
          </p:txBody>
        </p:sp>
        <p:sp>
          <p:nvSpPr>
            <p:cNvPr id="17" name="Text Box 4">
              <a:extLst>
                <a:ext uri="{FF2B5EF4-FFF2-40B4-BE49-F238E27FC236}">
                  <a16:creationId xmlns:a16="http://schemas.microsoft.com/office/drawing/2014/main" id="{E7D24101-0DDA-4E11-B5DC-C005EA4C1BF8}"/>
                </a:ext>
              </a:extLst>
            </p:cNvPr>
            <p:cNvSpPr txBox="1">
              <a:spLocks noChangeArrowheads="1"/>
            </p:cNvSpPr>
            <p:nvPr/>
          </p:nvSpPr>
          <p:spPr bwMode="auto">
            <a:xfrm>
              <a:off x="9696595" y="1763910"/>
              <a:ext cx="1183807" cy="692497"/>
            </a:xfrm>
            <a:prstGeom prst="rect">
              <a:avLst/>
            </a:prstGeom>
            <a:noFill/>
            <a:ln w="9525" algn="ctr">
              <a:noFill/>
              <a:miter lim="800000"/>
              <a:headEnd/>
              <a:tailEnd/>
            </a:ln>
            <a:effectLst/>
          </p:spPr>
          <p:txBody>
            <a:bodyPr wrap="square" lIns="0" tIns="0" rIns="0" bIns="0">
              <a:spAutoFit/>
            </a:bodyPr>
            <a:lstStyle/>
            <a:p>
              <a:pPr algn="ctr" defTabSz="914418">
                <a:buClr>
                  <a:srgbClr val="44546A"/>
                </a:buClr>
                <a:defRPr/>
              </a:pPr>
              <a:r>
                <a:rPr lang="en-US" sz="900">
                  <a:solidFill>
                    <a:prstClr val="white"/>
                  </a:solidFill>
                  <a:latin typeface="Arial" panose="020B0604020202020204" pitchFamily="34" charset="0"/>
                  <a:ea typeface="ABBvoice" panose="020D0603020503020204" pitchFamily="34" charset="0"/>
                  <a:cs typeface="Arial" panose="020B0604020202020204" pitchFamily="34" charset="0"/>
                </a:rPr>
                <a:t>DATA driven </a:t>
              </a:r>
              <a:r>
                <a:rPr lang="en-US" sz="900" u="sng">
                  <a:solidFill>
                    <a:prstClr val="white"/>
                  </a:solidFill>
                  <a:latin typeface="Arial" panose="020B0604020202020204" pitchFamily="34" charset="0"/>
                  <a:ea typeface="ABBvoice" panose="020D0603020503020204" pitchFamily="34" charset="0"/>
                  <a:cs typeface="Arial" panose="020B0604020202020204" pitchFamily="34" charset="0"/>
                </a:rPr>
                <a:t>Grid Integration</a:t>
              </a:r>
            </a:p>
            <a:p>
              <a:pPr algn="ctr" defTabSz="914418">
                <a:buClr>
                  <a:srgbClr val="44546A"/>
                </a:buClr>
                <a:defRPr/>
              </a:pPr>
              <a:r>
                <a:rPr lang="en-US" sz="900">
                  <a:solidFill>
                    <a:prstClr val="white"/>
                  </a:solidFill>
                  <a:latin typeface="Arial" panose="020B0604020202020204" pitchFamily="34" charset="0"/>
                  <a:ea typeface="ABBvoice" panose="020D0603020503020204" pitchFamily="34" charset="0"/>
                  <a:cs typeface="Arial" panose="020B0604020202020204" pitchFamily="34" charset="0"/>
                </a:rPr>
                <a:t>where data comes </a:t>
              </a:r>
              <a:r>
                <a:rPr lang="en-US" sz="900" u="sng">
                  <a:solidFill>
                    <a:prstClr val="white"/>
                  </a:solidFill>
                  <a:latin typeface="Arial" panose="020B0604020202020204" pitchFamily="34" charset="0"/>
                  <a:ea typeface="ABBvoice" panose="020D0603020503020204" pitchFamily="34" charset="0"/>
                  <a:cs typeface="Arial" panose="020B0604020202020204" pitchFamily="34" charset="0"/>
                </a:rPr>
                <a:t>FIRST</a:t>
              </a:r>
              <a:r>
                <a:rPr lang="en-US" sz="900">
                  <a:solidFill>
                    <a:prstClr val="white"/>
                  </a:solidFill>
                  <a:latin typeface="Arial" panose="020B0604020202020204" pitchFamily="34" charset="0"/>
                  <a:ea typeface="ABBvoice" panose="020D0603020503020204" pitchFamily="34" charset="0"/>
                  <a:cs typeface="Arial" panose="020B0604020202020204" pitchFamily="34" charset="0"/>
                </a:rPr>
                <a:t> for proper business decisions</a:t>
              </a:r>
            </a:p>
          </p:txBody>
        </p:sp>
      </p:grpSp>
      <p:grpSp>
        <p:nvGrpSpPr>
          <p:cNvPr id="225" name="Group 224"/>
          <p:cNvGrpSpPr/>
          <p:nvPr/>
        </p:nvGrpSpPr>
        <p:grpSpPr>
          <a:xfrm>
            <a:off x="9209289" y="938143"/>
            <a:ext cx="2706486" cy="501916"/>
            <a:chOff x="9221989" y="1103243"/>
            <a:chExt cx="2706486" cy="501916"/>
          </a:xfrm>
        </p:grpSpPr>
        <p:grpSp>
          <p:nvGrpSpPr>
            <p:cNvPr id="30" name="Group 29"/>
            <p:cNvGrpSpPr/>
            <p:nvPr/>
          </p:nvGrpSpPr>
          <p:grpSpPr>
            <a:xfrm>
              <a:off x="9221989" y="1308480"/>
              <a:ext cx="91440" cy="91440"/>
              <a:chOff x="11404612" y="1805838"/>
              <a:chExt cx="181573" cy="182880"/>
            </a:xfrm>
          </p:grpSpPr>
          <p:sp>
            <p:nvSpPr>
              <p:cNvPr id="199" name="Oval 198">
                <a:extLst>
                  <a:ext uri="{FF2B5EF4-FFF2-40B4-BE49-F238E27FC236}">
                    <a16:creationId xmlns:a16="http://schemas.microsoft.com/office/drawing/2014/main" id="{3A1F5A6D-E3FF-4225-9CAF-A3B6189FB7DE}"/>
                  </a:ext>
                </a:extLst>
              </p:cNvPr>
              <p:cNvSpPr/>
              <p:nvPr/>
            </p:nvSpPr>
            <p:spPr>
              <a:xfrm flipH="1">
                <a:off x="11404612" y="1805839"/>
                <a:ext cx="181573" cy="182879"/>
              </a:xfrm>
              <a:prstGeom prst="ellipse">
                <a:avLst/>
              </a:prstGeom>
              <a:solidFill>
                <a:srgbClr val="E5B82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400" err="1">
                  <a:solidFill>
                    <a:schemeClr val="tx1"/>
                  </a:solidFill>
                </a:endParaRPr>
              </a:p>
            </p:txBody>
          </p:sp>
          <p:sp>
            <p:nvSpPr>
              <p:cNvPr id="200" name="Partial Circle 220">
                <a:extLst>
                  <a:ext uri="{FF2B5EF4-FFF2-40B4-BE49-F238E27FC236}">
                    <a16:creationId xmlns:a16="http://schemas.microsoft.com/office/drawing/2014/main" id="{14572908-5245-4279-BB36-9A86928DF235}"/>
                  </a:ext>
                </a:extLst>
              </p:cNvPr>
              <p:cNvSpPr/>
              <p:nvPr/>
            </p:nvSpPr>
            <p:spPr>
              <a:xfrm flipH="1">
                <a:off x="11404612" y="1805838"/>
                <a:ext cx="181573" cy="182879"/>
              </a:xfrm>
              <a:prstGeom prst="pie">
                <a:avLst>
                  <a:gd name="adj1" fmla="val 9051871"/>
                  <a:gd name="adj2" fmla="val 16200000"/>
                </a:avLst>
              </a:prstGeom>
              <a:solidFill>
                <a:srgbClr val="FFE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400" err="1">
                  <a:solidFill>
                    <a:schemeClr val="tx1"/>
                  </a:solidFill>
                </a:endParaRPr>
              </a:p>
            </p:txBody>
          </p:sp>
        </p:grpSp>
        <p:grpSp>
          <p:nvGrpSpPr>
            <p:cNvPr id="201" name="Group 200">
              <a:extLst>
                <a:ext uri="{FF2B5EF4-FFF2-40B4-BE49-F238E27FC236}">
                  <a16:creationId xmlns:a16="http://schemas.microsoft.com/office/drawing/2014/main" id="{13DFE9BA-1B93-4EC6-A639-CF7FD210C004}"/>
                </a:ext>
              </a:extLst>
            </p:cNvPr>
            <p:cNvGrpSpPr/>
            <p:nvPr/>
          </p:nvGrpSpPr>
          <p:grpSpPr>
            <a:xfrm>
              <a:off x="9221989" y="1119078"/>
              <a:ext cx="91440" cy="91440"/>
              <a:chOff x="1496526" y="4879290"/>
              <a:chExt cx="178625" cy="154969"/>
            </a:xfrm>
            <a:effectLst/>
          </p:grpSpPr>
          <p:sp>
            <p:nvSpPr>
              <p:cNvPr id="204" name="Oval 203">
                <a:extLst>
                  <a:ext uri="{FF2B5EF4-FFF2-40B4-BE49-F238E27FC236}">
                    <a16:creationId xmlns:a16="http://schemas.microsoft.com/office/drawing/2014/main" id="{B3B36BA3-35F1-4A59-8DF4-FE10553E8E60}"/>
                  </a:ext>
                </a:extLst>
              </p:cNvPr>
              <p:cNvSpPr/>
              <p:nvPr/>
            </p:nvSpPr>
            <p:spPr>
              <a:xfrm>
                <a:off x="1496526" y="4879290"/>
                <a:ext cx="178625" cy="154962"/>
              </a:xfrm>
              <a:prstGeom prst="ellipse">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400" err="1">
                  <a:solidFill>
                    <a:schemeClr val="tx1"/>
                  </a:solidFill>
                </a:endParaRPr>
              </a:p>
            </p:txBody>
          </p:sp>
          <p:sp>
            <p:nvSpPr>
              <p:cNvPr id="205" name="Partial Circle 223">
                <a:extLst>
                  <a:ext uri="{FF2B5EF4-FFF2-40B4-BE49-F238E27FC236}">
                    <a16:creationId xmlns:a16="http://schemas.microsoft.com/office/drawing/2014/main" id="{F3AA626E-E896-4A1C-86E2-53F32D75D93E}"/>
                  </a:ext>
                </a:extLst>
              </p:cNvPr>
              <p:cNvSpPr/>
              <p:nvPr/>
            </p:nvSpPr>
            <p:spPr>
              <a:xfrm>
                <a:off x="1496526" y="4879297"/>
                <a:ext cx="178625" cy="154962"/>
              </a:xfrm>
              <a:prstGeom prst="pie">
                <a:avLst>
                  <a:gd name="adj1" fmla="val 9204139"/>
                  <a:gd name="adj2" fmla="val 16200000"/>
                </a:avLst>
              </a:prstGeom>
              <a:solidFill>
                <a:srgbClr val="C5F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400" err="1">
                  <a:solidFill>
                    <a:schemeClr val="tx1"/>
                  </a:solidFill>
                </a:endParaRPr>
              </a:p>
            </p:txBody>
          </p:sp>
        </p:grpSp>
        <p:grpSp>
          <p:nvGrpSpPr>
            <p:cNvPr id="224" name="Group 223"/>
            <p:cNvGrpSpPr/>
            <p:nvPr/>
          </p:nvGrpSpPr>
          <p:grpSpPr>
            <a:xfrm>
              <a:off x="9222956" y="1497883"/>
              <a:ext cx="91440" cy="91440"/>
              <a:chOff x="11671083" y="2315295"/>
              <a:chExt cx="185182" cy="188249"/>
            </a:xfrm>
          </p:grpSpPr>
          <p:sp>
            <p:nvSpPr>
              <p:cNvPr id="213" name="Oval 212">
                <a:extLst>
                  <a:ext uri="{FF2B5EF4-FFF2-40B4-BE49-F238E27FC236}">
                    <a16:creationId xmlns:a16="http://schemas.microsoft.com/office/drawing/2014/main" id="{B23064E5-6D81-4E7D-B081-D600934DA63A}"/>
                  </a:ext>
                </a:extLst>
              </p:cNvPr>
              <p:cNvSpPr/>
              <p:nvPr/>
            </p:nvSpPr>
            <p:spPr>
              <a:xfrm>
                <a:off x="11671083" y="2315299"/>
                <a:ext cx="185182" cy="188245"/>
              </a:xfrm>
              <a:prstGeom prst="ellipse">
                <a:avLst/>
              </a:prstGeom>
              <a:solidFill>
                <a:schemeClr val="tx2">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400" err="1">
                  <a:solidFill>
                    <a:schemeClr val="tx1"/>
                  </a:solidFill>
                </a:endParaRPr>
              </a:p>
            </p:txBody>
          </p:sp>
          <p:sp>
            <p:nvSpPr>
              <p:cNvPr id="214" name="Partial Circle 269">
                <a:extLst>
                  <a:ext uri="{FF2B5EF4-FFF2-40B4-BE49-F238E27FC236}">
                    <a16:creationId xmlns:a16="http://schemas.microsoft.com/office/drawing/2014/main" id="{CDF07665-3B69-45C9-BBDF-A4A42FD791EB}"/>
                  </a:ext>
                </a:extLst>
              </p:cNvPr>
              <p:cNvSpPr/>
              <p:nvPr/>
            </p:nvSpPr>
            <p:spPr>
              <a:xfrm>
                <a:off x="11671083" y="2315295"/>
                <a:ext cx="185182" cy="188245"/>
              </a:xfrm>
              <a:prstGeom prst="pie">
                <a:avLst>
                  <a:gd name="adj1" fmla="val 9204139"/>
                  <a:gd name="adj2" fmla="val 16200000"/>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400" err="1">
                  <a:solidFill>
                    <a:schemeClr val="tx1"/>
                  </a:solidFill>
                </a:endParaRPr>
              </a:p>
            </p:txBody>
          </p:sp>
        </p:grpSp>
        <p:sp>
          <p:nvSpPr>
            <p:cNvPr id="194" name="TextBox 193">
              <a:extLst>
                <a:ext uri="{FF2B5EF4-FFF2-40B4-BE49-F238E27FC236}">
                  <a16:creationId xmlns:a16="http://schemas.microsoft.com/office/drawing/2014/main" id="{1C76571D-F47F-4E84-9253-F8364C430E5C}"/>
                </a:ext>
              </a:extLst>
            </p:cNvPr>
            <p:cNvSpPr txBox="1"/>
            <p:nvPr/>
          </p:nvSpPr>
          <p:spPr bwMode="gray">
            <a:xfrm>
              <a:off x="9370937" y="1482048"/>
              <a:ext cx="2006960" cy="123111"/>
            </a:xfrm>
            <a:prstGeom prst="rect">
              <a:avLst/>
            </a:prstGeom>
            <a:noFill/>
          </p:spPr>
          <p:txBody>
            <a:bodyPr wrap="none" lIns="0" tIns="0" rIns="0" bIns="0" rtlCol="0">
              <a:spAutoFit/>
            </a:bodyPr>
            <a:lstStyle/>
            <a:p>
              <a:pPr lvl="0">
                <a:defRPr/>
              </a:pPr>
              <a:r>
                <a:rPr lang="en-GB" sz="800" kern="0">
                  <a:solidFill>
                    <a:prstClr val="black"/>
                  </a:solidFill>
                </a:rPr>
                <a:t>Initiative implementation endangered (POC)</a:t>
              </a:r>
            </a:p>
          </p:txBody>
        </p:sp>
        <p:sp>
          <p:nvSpPr>
            <p:cNvPr id="197" name="TextBox 196">
              <a:extLst>
                <a:ext uri="{FF2B5EF4-FFF2-40B4-BE49-F238E27FC236}">
                  <a16:creationId xmlns:a16="http://schemas.microsoft.com/office/drawing/2014/main" id="{AFB0BE3A-1C70-4BB9-B3A8-EBE431C6A699}"/>
                </a:ext>
              </a:extLst>
            </p:cNvPr>
            <p:cNvSpPr txBox="1"/>
            <p:nvPr/>
          </p:nvSpPr>
          <p:spPr bwMode="gray">
            <a:xfrm>
              <a:off x="9364419" y="1103243"/>
              <a:ext cx="1495602" cy="123111"/>
            </a:xfrm>
            <a:prstGeom prst="rect">
              <a:avLst/>
            </a:prstGeom>
            <a:noFill/>
          </p:spPr>
          <p:txBody>
            <a:bodyPr wrap="none" lIns="0" tIns="0" rIns="0" bIns="0" rtlCol="0">
              <a:spAutoFit/>
            </a:bodyPr>
            <a:lstStyle/>
            <a:p>
              <a:pPr lvl="0">
                <a:defRPr/>
              </a:pPr>
              <a:r>
                <a:rPr lang="en-US" sz="800" kern="0">
                  <a:solidFill>
                    <a:prstClr val="black"/>
                  </a:solidFill>
                </a:rPr>
                <a:t>Initiative on track per plan (POC)</a:t>
              </a:r>
            </a:p>
          </p:txBody>
        </p:sp>
        <p:sp>
          <p:nvSpPr>
            <p:cNvPr id="210" name="TextBox 209">
              <a:extLst>
                <a:ext uri="{FF2B5EF4-FFF2-40B4-BE49-F238E27FC236}">
                  <a16:creationId xmlns:a16="http://schemas.microsoft.com/office/drawing/2014/main" id="{14D1D7EC-A875-4A2F-B8D2-AAE417B912CA}"/>
                </a:ext>
              </a:extLst>
            </p:cNvPr>
            <p:cNvSpPr txBox="1"/>
            <p:nvPr/>
          </p:nvSpPr>
          <p:spPr bwMode="gray">
            <a:xfrm>
              <a:off x="9368756" y="1292645"/>
              <a:ext cx="1088439" cy="123111"/>
            </a:xfrm>
            <a:prstGeom prst="rect">
              <a:avLst/>
            </a:prstGeom>
            <a:noFill/>
          </p:spPr>
          <p:txBody>
            <a:bodyPr wrap="none" lIns="0" tIns="0" rIns="0" bIns="0" rtlCol="0">
              <a:spAutoFit/>
            </a:bodyPr>
            <a:lstStyle/>
            <a:p>
              <a:pPr lvl="0">
                <a:defRPr/>
              </a:pPr>
              <a:r>
                <a:rPr lang="en-GB" sz="800" kern="0">
                  <a:solidFill>
                    <a:prstClr val="black"/>
                  </a:solidFill>
                </a:rPr>
                <a:t>Initiative delayed (POC)</a:t>
              </a:r>
            </a:p>
          </p:txBody>
        </p:sp>
        <p:sp>
          <p:nvSpPr>
            <p:cNvPr id="215" name="Oval 214">
              <a:extLst>
                <a:ext uri="{FF2B5EF4-FFF2-40B4-BE49-F238E27FC236}">
                  <a16:creationId xmlns:a16="http://schemas.microsoft.com/office/drawing/2014/main" id="{405573BD-63DC-40F6-B6BE-67A1139E2807}"/>
                </a:ext>
              </a:extLst>
            </p:cNvPr>
            <p:cNvSpPr>
              <a:spLocks/>
            </p:cNvSpPr>
            <p:nvPr/>
          </p:nvSpPr>
          <p:spPr bwMode="gray">
            <a:xfrm>
              <a:off x="11047386" y="1119078"/>
              <a:ext cx="91440" cy="91440"/>
            </a:xfrm>
            <a:prstGeom prst="ellipse">
              <a:avLst/>
            </a:prstGeom>
            <a:noFill/>
            <a:ln w="12700" cap="flat" cmpd="sng" algn="ctr">
              <a:solidFill>
                <a:sysClr val="windowText" lastClr="000000"/>
              </a:solidFill>
              <a:prstDash val="solid"/>
              <a:miter lim="800000"/>
            </a:ln>
            <a:effectLst/>
          </p:spPr>
          <p:txBody>
            <a:bodyPr lIns="72000" tIns="72000" rIns="72000" b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0" i="0" u="none" strike="noStrike" kern="0" cap="none" spc="0" normalizeH="0" baseline="0" noProof="0" err="1">
                <a:ln>
                  <a:noFill/>
                </a:ln>
                <a:solidFill>
                  <a:prstClr val="white"/>
                </a:solidFill>
                <a:effectLst/>
                <a:uLnTx/>
                <a:uFillTx/>
                <a:latin typeface="Arial"/>
                <a:ea typeface="+mn-ea"/>
                <a:cs typeface="+mn-cs"/>
              </a:endParaRPr>
            </a:p>
          </p:txBody>
        </p:sp>
        <p:sp>
          <p:nvSpPr>
            <p:cNvPr id="216" name="TextBox 215">
              <a:extLst>
                <a:ext uri="{FF2B5EF4-FFF2-40B4-BE49-F238E27FC236}">
                  <a16:creationId xmlns:a16="http://schemas.microsoft.com/office/drawing/2014/main" id="{1553499D-D13E-4202-A0DD-1B284A816F2C}"/>
                </a:ext>
              </a:extLst>
            </p:cNvPr>
            <p:cNvSpPr txBox="1"/>
            <p:nvPr/>
          </p:nvSpPr>
          <p:spPr bwMode="gray">
            <a:xfrm>
              <a:off x="11221550" y="1103243"/>
              <a:ext cx="706925" cy="123111"/>
            </a:xfrm>
            <a:prstGeom prst="rect">
              <a:avLst/>
            </a:prstGeom>
            <a:noFill/>
          </p:spPr>
          <p:txBody>
            <a:bodyPr wrap="none" lIns="0" tIns="0" rIns="0" bIns="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a:ln>
                    <a:noFill/>
                  </a:ln>
                  <a:solidFill>
                    <a:prstClr val="black"/>
                  </a:solidFill>
                  <a:effectLst/>
                  <a:uLnTx/>
                  <a:uFillTx/>
                </a:rPr>
                <a:t>N</a:t>
              </a:r>
              <a:r>
                <a:rPr kumimoji="0" lang="en-GB" sz="800" b="0" i="0" u="none" strike="noStrike" kern="0" cap="none" spc="0" normalizeH="0" baseline="0" noProof="0">
                  <a:ln>
                    <a:noFill/>
                  </a:ln>
                  <a:solidFill>
                    <a:prstClr val="black"/>
                  </a:solidFill>
                  <a:effectLst/>
                  <a:uLnTx/>
                  <a:uFillTx/>
                </a:rPr>
                <a:t>ot Started Yet</a:t>
              </a:r>
            </a:p>
          </p:txBody>
        </p:sp>
        <p:pic>
          <p:nvPicPr>
            <p:cNvPr id="219" name="Graphic 4" descr="Checkmark">
              <a:extLst>
                <a:ext uri="{FF2B5EF4-FFF2-40B4-BE49-F238E27FC236}">
                  <a16:creationId xmlns:a16="http://schemas.microsoft.com/office/drawing/2014/main" id="{E8F3421F-FB77-474D-AD4D-9DD9386AF139}"/>
                </a:ext>
              </a:extLst>
            </p:cNvPr>
            <p:cNvPicPr>
              <a:picLocks noChangeAspect="1"/>
            </p:cNvPicPr>
            <p:nvPr/>
          </p:nvPicPr>
          <p:blipFill>
            <a:blip cstate="print">
              <a:extLst>
                <a:ext uri="{28A0092B-C50C-407E-A947-70E740481C1C}">
                  <a14:useLocalDpi xmlns:a14="http://schemas.microsoft.com/office/drawing/2010/main" val="0"/>
                </a:ext>
              </a:extLst>
            </a:blip>
            <a:stretch>
              <a:fillRect/>
            </a:stretch>
          </p:blipFill>
          <p:spPr>
            <a:xfrm>
              <a:off x="11027729" y="1298229"/>
              <a:ext cx="130754" cy="117526"/>
            </a:xfrm>
            <a:prstGeom prst="rect">
              <a:avLst/>
            </a:prstGeom>
          </p:spPr>
        </p:pic>
        <p:sp>
          <p:nvSpPr>
            <p:cNvPr id="220" name="TextBox 219">
              <a:extLst>
                <a:ext uri="{FF2B5EF4-FFF2-40B4-BE49-F238E27FC236}">
                  <a16:creationId xmlns:a16="http://schemas.microsoft.com/office/drawing/2014/main" id="{F5E80C94-7A19-4209-BA58-E0BE0BD488E1}"/>
                </a:ext>
              </a:extLst>
            </p:cNvPr>
            <p:cNvSpPr txBox="1"/>
            <p:nvPr/>
          </p:nvSpPr>
          <p:spPr bwMode="gray">
            <a:xfrm>
              <a:off x="11221550" y="1295437"/>
              <a:ext cx="246862" cy="123111"/>
            </a:xfrm>
            <a:prstGeom prst="rect">
              <a:avLst/>
            </a:prstGeom>
            <a:noFill/>
          </p:spPr>
          <p:txBody>
            <a:bodyPr wrap="none" lIns="0" tIns="0" rIns="0" bIns="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a:ln>
                    <a:noFill/>
                  </a:ln>
                  <a:solidFill>
                    <a:prstClr val="black"/>
                  </a:solidFill>
                  <a:effectLst/>
                  <a:uLnTx/>
                  <a:uFillTx/>
                </a:rPr>
                <a:t>Done</a:t>
              </a:r>
              <a:endParaRPr kumimoji="0" lang="en-GB" sz="800" b="0" i="0" u="none" strike="noStrike" kern="0" cap="none" spc="0" normalizeH="0" baseline="0" noProof="0">
                <a:ln>
                  <a:noFill/>
                </a:ln>
                <a:solidFill>
                  <a:prstClr val="black"/>
                </a:solidFill>
                <a:effectLst/>
                <a:uLnTx/>
                <a:uFillTx/>
              </a:endParaRPr>
            </a:p>
          </p:txBody>
        </p:sp>
      </p:grpSp>
      <p:sp>
        <p:nvSpPr>
          <p:cNvPr id="16" name="Title 15"/>
          <p:cNvSpPr>
            <a:spLocks noGrp="1"/>
          </p:cNvSpPr>
          <p:nvPr>
            <p:ph type="title"/>
          </p:nvPr>
        </p:nvSpPr>
        <p:spPr/>
        <p:txBody>
          <a:bodyPr vert="horz"/>
          <a:lstStyle/>
          <a:p>
            <a:r>
              <a:rPr lang="en-US"/>
              <a:t>The Data Awareness Campaign is included in the Master Data Strategy 2024</a:t>
            </a:r>
            <a:endParaRPr lang="en-GB"/>
          </a:p>
        </p:txBody>
      </p:sp>
      <p:sp>
        <p:nvSpPr>
          <p:cNvPr id="19" name="Rectangle 18">
            <a:extLst>
              <a:ext uri="{FF2B5EF4-FFF2-40B4-BE49-F238E27FC236}">
                <a16:creationId xmlns:a16="http://schemas.microsoft.com/office/drawing/2014/main" id="{9C7EBED4-BFA2-2171-902F-A74CCE1A8AE0}"/>
              </a:ext>
            </a:extLst>
          </p:cNvPr>
          <p:cNvSpPr/>
          <p:nvPr/>
        </p:nvSpPr>
        <p:spPr>
          <a:xfrm>
            <a:off x="3387418" y="3627612"/>
            <a:ext cx="1719860" cy="89768"/>
          </a:xfrm>
          <a:prstGeom prst="rect">
            <a:avLst/>
          </a:prstGeom>
          <a:noFill/>
          <a:ln w="9525" algn="ctr">
            <a:noFill/>
            <a:miter lim="800000"/>
            <a:headEnd/>
            <a:tailEnd/>
          </a:ln>
          <a:effectLst/>
        </p:spPr>
        <p:txBody>
          <a:bodyPr wrap="square" lIns="0" tIns="0" rIns="0" bIns="0">
            <a:spAutoFit/>
          </a:bodyPr>
          <a:lstStyle/>
          <a:p>
            <a:pPr indent="-182490">
              <a:lnSpc>
                <a:spcPts val="700"/>
              </a:lnSpc>
            </a:pPr>
            <a:r>
              <a:rPr lang="en-US" sz="600" kern="0">
                <a:ea typeface="ABBvoice"/>
                <a:cs typeface="ABBvoice"/>
              </a:rPr>
              <a:t>REIWA Phase 5</a:t>
            </a:r>
          </a:p>
        </p:txBody>
      </p:sp>
      <p:sp>
        <p:nvSpPr>
          <p:cNvPr id="22" name="Oval 21">
            <a:extLst>
              <a:ext uri="{FF2B5EF4-FFF2-40B4-BE49-F238E27FC236}">
                <a16:creationId xmlns:a16="http://schemas.microsoft.com/office/drawing/2014/main" id="{E8F09438-5FA0-5C96-7B27-47F2F6A6A44C}"/>
              </a:ext>
            </a:extLst>
          </p:cNvPr>
          <p:cNvSpPr/>
          <p:nvPr/>
        </p:nvSpPr>
        <p:spPr>
          <a:xfrm>
            <a:off x="5563258" y="2780501"/>
            <a:ext cx="137122" cy="137160"/>
          </a:xfrm>
          <a:prstGeom prst="ellipse">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sp>
        <p:nvSpPr>
          <p:cNvPr id="24" name="Oval 23">
            <a:extLst>
              <a:ext uri="{FF2B5EF4-FFF2-40B4-BE49-F238E27FC236}">
                <a16:creationId xmlns:a16="http://schemas.microsoft.com/office/drawing/2014/main" id="{722DF650-52BC-6135-F02D-D3ABC182D3FB}"/>
              </a:ext>
            </a:extLst>
          </p:cNvPr>
          <p:cNvSpPr/>
          <p:nvPr/>
        </p:nvSpPr>
        <p:spPr>
          <a:xfrm>
            <a:off x="4573041" y="3213020"/>
            <a:ext cx="137122" cy="137160"/>
          </a:xfrm>
          <a:prstGeom prst="ellipse">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sp>
        <p:nvSpPr>
          <p:cNvPr id="25" name="Rounded Rectangle 49">
            <a:extLst>
              <a:ext uri="{FF2B5EF4-FFF2-40B4-BE49-F238E27FC236}">
                <a16:creationId xmlns:a16="http://schemas.microsoft.com/office/drawing/2014/main" id="{C7118656-2230-8D26-4C0E-88B30569E3F6}"/>
              </a:ext>
            </a:extLst>
          </p:cNvPr>
          <p:cNvSpPr/>
          <p:nvPr/>
        </p:nvSpPr>
        <p:spPr bwMode="gray">
          <a:xfrm>
            <a:off x="904318" y="3329892"/>
            <a:ext cx="1484111" cy="512009"/>
          </a:xfrm>
          <a:prstGeom prst="round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p>
            <a:pPr algn="ctr"/>
            <a:endParaRPr lang="en-GB" sz="800">
              <a:solidFill>
                <a:schemeClr val="tx1"/>
              </a:solidFill>
              <a:ea typeface="ABBvoice" panose="020D0603020503020204" pitchFamily="34" charset="0"/>
              <a:cs typeface="ABBvoice" panose="020D0603020503020204" pitchFamily="34" charset="0"/>
            </a:endParaRPr>
          </a:p>
        </p:txBody>
      </p:sp>
      <p:sp>
        <p:nvSpPr>
          <p:cNvPr id="26" name="Oval 25">
            <a:extLst>
              <a:ext uri="{FF2B5EF4-FFF2-40B4-BE49-F238E27FC236}">
                <a16:creationId xmlns:a16="http://schemas.microsoft.com/office/drawing/2014/main" id="{FE094BC0-B019-74BC-476C-20DDC2356CEB}"/>
              </a:ext>
            </a:extLst>
          </p:cNvPr>
          <p:cNvSpPr/>
          <p:nvPr/>
        </p:nvSpPr>
        <p:spPr>
          <a:xfrm>
            <a:off x="4793598" y="3594584"/>
            <a:ext cx="137122" cy="137160"/>
          </a:xfrm>
          <a:prstGeom prst="ellipse">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sp>
        <p:nvSpPr>
          <p:cNvPr id="27" name="Oval 26">
            <a:extLst>
              <a:ext uri="{FF2B5EF4-FFF2-40B4-BE49-F238E27FC236}">
                <a16:creationId xmlns:a16="http://schemas.microsoft.com/office/drawing/2014/main" id="{545D2C48-7CDA-7D05-BC06-F06D4675E377}"/>
              </a:ext>
            </a:extLst>
          </p:cNvPr>
          <p:cNvSpPr/>
          <p:nvPr/>
        </p:nvSpPr>
        <p:spPr>
          <a:xfrm>
            <a:off x="3437167" y="3305553"/>
            <a:ext cx="137122" cy="137160"/>
          </a:xfrm>
          <a:prstGeom prst="ellipse">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grpSp>
        <p:nvGrpSpPr>
          <p:cNvPr id="38" name="Group 37">
            <a:extLst>
              <a:ext uri="{FF2B5EF4-FFF2-40B4-BE49-F238E27FC236}">
                <a16:creationId xmlns:a16="http://schemas.microsoft.com/office/drawing/2014/main" id="{FBCFEFF8-77BB-97EB-48EC-CEBD0E98012B}"/>
              </a:ext>
            </a:extLst>
          </p:cNvPr>
          <p:cNvGrpSpPr/>
          <p:nvPr/>
        </p:nvGrpSpPr>
        <p:grpSpPr>
          <a:xfrm>
            <a:off x="2401330" y="4291035"/>
            <a:ext cx="228600" cy="228600"/>
            <a:chOff x="1558056" y="4850821"/>
            <a:chExt cx="228600" cy="228600"/>
          </a:xfrm>
        </p:grpSpPr>
        <p:sp>
          <p:nvSpPr>
            <p:cNvPr id="43" name="Oval 42">
              <a:extLst>
                <a:ext uri="{FF2B5EF4-FFF2-40B4-BE49-F238E27FC236}">
                  <a16:creationId xmlns:a16="http://schemas.microsoft.com/office/drawing/2014/main" id="{B064CE0E-D9C2-EAF5-A452-0EE57314BBA4}"/>
                </a:ext>
              </a:extLst>
            </p:cNvPr>
            <p:cNvSpPr/>
            <p:nvPr/>
          </p:nvSpPr>
          <p:spPr>
            <a:xfrm>
              <a:off x="1558056" y="4850821"/>
              <a:ext cx="228600" cy="228600"/>
            </a:xfrm>
            <a:prstGeom prst="ellipse">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sp>
          <p:nvSpPr>
            <p:cNvPr id="47" name="Partial Circle 46">
              <a:extLst>
                <a:ext uri="{FF2B5EF4-FFF2-40B4-BE49-F238E27FC236}">
                  <a16:creationId xmlns:a16="http://schemas.microsoft.com/office/drawing/2014/main" id="{B12E7D36-2ACE-1974-FA94-346409363424}"/>
                </a:ext>
              </a:extLst>
            </p:cNvPr>
            <p:cNvSpPr/>
            <p:nvPr/>
          </p:nvSpPr>
          <p:spPr>
            <a:xfrm>
              <a:off x="1558056" y="4850821"/>
              <a:ext cx="228600" cy="228600"/>
            </a:xfrm>
            <a:prstGeom prst="pie">
              <a:avLst>
                <a:gd name="adj1" fmla="val 9204139"/>
                <a:gd name="adj2" fmla="val 16200000"/>
              </a:avLst>
            </a:prstGeom>
            <a:solidFill>
              <a:srgbClr val="C5FFD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grpSp>
      <p:grpSp>
        <p:nvGrpSpPr>
          <p:cNvPr id="55" name="Group 54">
            <a:extLst>
              <a:ext uri="{FF2B5EF4-FFF2-40B4-BE49-F238E27FC236}">
                <a16:creationId xmlns:a16="http://schemas.microsoft.com/office/drawing/2014/main" id="{547DE307-5752-93A8-EEAF-07A36A94BB17}"/>
              </a:ext>
            </a:extLst>
          </p:cNvPr>
          <p:cNvGrpSpPr/>
          <p:nvPr/>
        </p:nvGrpSpPr>
        <p:grpSpPr>
          <a:xfrm>
            <a:off x="4330154" y="2875547"/>
            <a:ext cx="231612" cy="230575"/>
            <a:chOff x="4328654" y="3015860"/>
            <a:chExt cx="231612" cy="230575"/>
          </a:xfrm>
        </p:grpSpPr>
        <p:sp>
          <p:nvSpPr>
            <p:cNvPr id="54" name="Oval 53">
              <a:extLst>
                <a:ext uri="{FF2B5EF4-FFF2-40B4-BE49-F238E27FC236}">
                  <a16:creationId xmlns:a16="http://schemas.microsoft.com/office/drawing/2014/main" id="{B714FA03-F4A4-177D-09DC-79F9995953EB}"/>
                </a:ext>
              </a:extLst>
            </p:cNvPr>
            <p:cNvSpPr/>
            <p:nvPr/>
          </p:nvSpPr>
          <p:spPr>
            <a:xfrm>
              <a:off x="4331666" y="3015860"/>
              <a:ext cx="228600" cy="228600"/>
            </a:xfrm>
            <a:prstGeom prst="ellipse">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sp>
          <p:nvSpPr>
            <p:cNvPr id="53" name="Partial Circle 52">
              <a:extLst>
                <a:ext uri="{FF2B5EF4-FFF2-40B4-BE49-F238E27FC236}">
                  <a16:creationId xmlns:a16="http://schemas.microsoft.com/office/drawing/2014/main" id="{67C836B1-3D01-0351-E565-45780C9AD25D}"/>
                </a:ext>
              </a:extLst>
            </p:cNvPr>
            <p:cNvSpPr/>
            <p:nvPr/>
          </p:nvSpPr>
          <p:spPr>
            <a:xfrm>
              <a:off x="4328654" y="3017835"/>
              <a:ext cx="228600" cy="228600"/>
            </a:xfrm>
            <a:prstGeom prst="pie">
              <a:avLst>
                <a:gd name="adj1" fmla="val 19666378"/>
                <a:gd name="adj2" fmla="val 16200000"/>
              </a:avLst>
            </a:prstGeom>
            <a:solidFill>
              <a:srgbClr val="C5FFD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grpSp>
      <p:grpSp>
        <p:nvGrpSpPr>
          <p:cNvPr id="56" name="Group 55">
            <a:extLst>
              <a:ext uri="{FF2B5EF4-FFF2-40B4-BE49-F238E27FC236}">
                <a16:creationId xmlns:a16="http://schemas.microsoft.com/office/drawing/2014/main" id="{DA6F178F-F7F2-F9A5-0369-E0EA0D281A3C}"/>
              </a:ext>
            </a:extLst>
          </p:cNvPr>
          <p:cNvGrpSpPr/>
          <p:nvPr/>
        </p:nvGrpSpPr>
        <p:grpSpPr>
          <a:xfrm>
            <a:off x="7074557" y="5336045"/>
            <a:ext cx="228600" cy="228601"/>
            <a:chOff x="4545899" y="4586247"/>
            <a:chExt cx="228600" cy="228601"/>
          </a:xfrm>
        </p:grpSpPr>
        <p:sp>
          <p:nvSpPr>
            <p:cNvPr id="57" name="Oval 56">
              <a:extLst>
                <a:ext uri="{FF2B5EF4-FFF2-40B4-BE49-F238E27FC236}">
                  <a16:creationId xmlns:a16="http://schemas.microsoft.com/office/drawing/2014/main" id="{55720AF5-EAFC-91FF-6692-A8F86B0C6CBF}"/>
                </a:ext>
              </a:extLst>
            </p:cNvPr>
            <p:cNvSpPr/>
            <p:nvPr/>
          </p:nvSpPr>
          <p:spPr>
            <a:xfrm>
              <a:off x="4545899" y="4586248"/>
              <a:ext cx="228600" cy="228600"/>
            </a:xfrm>
            <a:prstGeom prst="ellipse">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sp>
          <p:nvSpPr>
            <p:cNvPr id="58" name="Partial Circle 57">
              <a:extLst>
                <a:ext uri="{FF2B5EF4-FFF2-40B4-BE49-F238E27FC236}">
                  <a16:creationId xmlns:a16="http://schemas.microsoft.com/office/drawing/2014/main" id="{4E388952-8A6A-4884-3954-AF91893EB665}"/>
                </a:ext>
              </a:extLst>
            </p:cNvPr>
            <p:cNvSpPr/>
            <p:nvPr/>
          </p:nvSpPr>
          <p:spPr>
            <a:xfrm>
              <a:off x="4545899" y="4586247"/>
              <a:ext cx="210714" cy="195362"/>
            </a:xfrm>
            <a:prstGeom prst="pie">
              <a:avLst>
                <a:gd name="adj1" fmla="val 14065247"/>
                <a:gd name="adj2" fmla="val 16200000"/>
              </a:avLst>
            </a:prstGeom>
            <a:solidFill>
              <a:srgbClr val="C5FFD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grpSp>
      <p:grpSp>
        <p:nvGrpSpPr>
          <p:cNvPr id="60" name="Group 59">
            <a:extLst>
              <a:ext uri="{FF2B5EF4-FFF2-40B4-BE49-F238E27FC236}">
                <a16:creationId xmlns:a16="http://schemas.microsoft.com/office/drawing/2014/main" id="{D0C2A25C-0A7B-9F76-7A96-B17230EF42E0}"/>
              </a:ext>
            </a:extLst>
          </p:cNvPr>
          <p:cNvGrpSpPr/>
          <p:nvPr/>
        </p:nvGrpSpPr>
        <p:grpSpPr>
          <a:xfrm>
            <a:off x="7654064" y="4954762"/>
            <a:ext cx="228600" cy="228601"/>
            <a:chOff x="4545899" y="4586247"/>
            <a:chExt cx="228600" cy="228601"/>
          </a:xfrm>
        </p:grpSpPr>
        <p:sp>
          <p:nvSpPr>
            <p:cNvPr id="61" name="Oval 60">
              <a:extLst>
                <a:ext uri="{FF2B5EF4-FFF2-40B4-BE49-F238E27FC236}">
                  <a16:creationId xmlns:a16="http://schemas.microsoft.com/office/drawing/2014/main" id="{BA7118AD-6AB1-B8AB-A0F4-44F248CC7030}"/>
                </a:ext>
              </a:extLst>
            </p:cNvPr>
            <p:cNvSpPr/>
            <p:nvPr/>
          </p:nvSpPr>
          <p:spPr>
            <a:xfrm>
              <a:off x="4545899" y="4586248"/>
              <a:ext cx="228600" cy="228600"/>
            </a:xfrm>
            <a:prstGeom prst="ellipse">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sp>
          <p:nvSpPr>
            <p:cNvPr id="62" name="Partial Circle 61">
              <a:extLst>
                <a:ext uri="{FF2B5EF4-FFF2-40B4-BE49-F238E27FC236}">
                  <a16:creationId xmlns:a16="http://schemas.microsoft.com/office/drawing/2014/main" id="{20A15B50-8C19-9508-8046-C9A8EC7E50DC}"/>
                </a:ext>
              </a:extLst>
            </p:cNvPr>
            <p:cNvSpPr/>
            <p:nvPr/>
          </p:nvSpPr>
          <p:spPr>
            <a:xfrm>
              <a:off x="4545899" y="4586247"/>
              <a:ext cx="210714" cy="195362"/>
            </a:xfrm>
            <a:prstGeom prst="pie">
              <a:avLst>
                <a:gd name="adj1" fmla="val 14065247"/>
                <a:gd name="adj2" fmla="val 16200000"/>
              </a:avLst>
            </a:prstGeom>
            <a:solidFill>
              <a:srgbClr val="C5FFD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grpSp>
      <p:sp>
        <p:nvSpPr>
          <p:cNvPr id="66" name="Rectangle 65">
            <a:extLst>
              <a:ext uri="{FF2B5EF4-FFF2-40B4-BE49-F238E27FC236}">
                <a16:creationId xmlns:a16="http://schemas.microsoft.com/office/drawing/2014/main" id="{4E3C00E0-0162-E7A1-FC9D-48EB77ED322D}"/>
              </a:ext>
            </a:extLst>
          </p:cNvPr>
          <p:cNvSpPr/>
          <p:nvPr/>
        </p:nvSpPr>
        <p:spPr>
          <a:xfrm>
            <a:off x="9017663" y="4247031"/>
            <a:ext cx="1187410" cy="182101"/>
          </a:xfrm>
          <a:prstGeom prst="rect">
            <a:avLst/>
          </a:prstGeom>
          <a:effectLst/>
        </p:spPr>
        <p:txBody>
          <a:bodyPr wrap="square">
            <a:spAutoFit/>
          </a:bodyPr>
          <a:lstStyle/>
          <a:p>
            <a:pPr>
              <a:lnSpc>
                <a:spcPts val="700"/>
              </a:lnSpc>
            </a:pPr>
            <a:r>
              <a:rPr lang="en-US" sz="600" kern="0">
                <a:ea typeface="ABBvoice"/>
                <a:cs typeface="ABBvoice"/>
              </a:rPr>
              <a:t>2025 Maturity Assessment</a:t>
            </a:r>
          </a:p>
        </p:txBody>
      </p:sp>
      <p:sp>
        <p:nvSpPr>
          <p:cNvPr id="68" name="Rectangle 67">
            <a:extLst>
              <a:ext uri="{FF2B5EF4-FFF2-40B4-BE49-F238E27FC236}">
                <a16:creationId xmlns:a16="http://schemas.microsoft.com/office/drawing/2014/main" id="{E836233B-2625-B6DF-3CFE-222C1B98AED8}"/>
              </a:ext>
            </a:extLst>
          </p:cNvPr>
          <p:cNvSpPr/>
          <p:nvPr/>
        </p:nvSpPr>
        <p:spPr>
          <a:xfrm>
            <a:off x="3259337" y="5450120"/>
            <a:ext cx="1830943" cy="89768"/>
          </a:xfrm>
          <a:prstGeom prst="rect">
            <a:avLst/>
          </a:prstGeom>
          <a:noFill/>
          <a:ln w="9525" algn="ctr">
            <a:noFill/>
            <a:miter lim="800000"/>
            <a:headEnd/>
            <a:tailEnd/>
          </a:ln>
          <a:effectLst/>
        </p:spPr>
        <p:txBody>
          <a:bodyPr wrap="square" lIns="0" tIns="0" rIns="0" bIns="0">
            <a:spAutoFit/>
          </a:bodyPr>
          <a:lstStyle/>
          <a:p>
            <a:pPr indent="-182490">
              <a:lnSpc>
                <a:spcPts val="700"/>
              </a:lnSpc>
            </a:pPr>
            <a:r>
              <a:rPr lang="en-US" sz="600" kern="0">
                <a:ea typeface="ABBvoice"/>
                <a:cs typeface="ABBvoice"/>
              </a:rPr>
              <a:t>Material Master for Grid Integration – plant extension</a:t>
            </a:r>
          </a:p>
        </p:txBody>
      </p:sp>
      <p:sp>
        <p:nvSpPr>
          <p:cNvPr id="69" name="Rectangle 68">
            <a:extLst>
              <a:ext uri="{FF2B5EF4-FFF2-40B4-BE49-F238E27FC236}">
                <a16:creationId xmlns:a16="http://schemas.microsoft.com/office/drawing/2014/main" id="{6E6EDE80-4481-9186-96EA-C07F961BF7F0}"/>
              </a:ext>
            </a:extLst>
          </p:cNvPr>
          <p:cNvSpPr/>
          <p:nvPr/>
        </p:nvSpPr>
        <p:spPr>
          <a:xfrm>
            <a:off x="5299045" y="4725397"/>
            <a:ext cx="1967482" cy="89768"/>
          </a:xfrm>
          <a:prstGeom prst="rect">
            <a:avLst/>
          </a:prstGeom>
          <a:noFill/>
          <a:ln w="9525" algn="ctr">
            <a:noFill/>
            <a:miter lim="800000"/>
            <a:headEnd/>
            <a:tailEnd/>
          </a:ln>
          <a:effectLst/>
        </p:spPr>
        <p:txBody>
          <a:bodyPr wrap="square" lIns="0" tIns="0" rIns="0" bIns="0">
            <a:spAutoFit/>
          </a:bodyPr>
          <a:lstStyle/>
          <a:p>
            <a:pPr indent="-182490">
              <a:lnSpc>
                <a:spcPts val="700"/>
              </a:lnSpc>
            </a:pPr>
            <a:r>
              <a:rPr lang="en-US" sz="600" kern="0">
                <a:ea typeface="ABBvoice"/>
                <a:cs typeface="ABBvoice"/>
              </a:rPr>
              <a:t>Material Master for Lenzburg – logistics requirements</a:t>
            </a:r>
          </a:p>
        </p:txBody>
      </p:sp>
      <p:sp>
        <p:nvSpPr>
          <p:cNvPr id="70" name="Rectangle 69">
            <a:extLst>
              <a:ext uri="{FF2B5EF4-FFF2-40B4-BE49-F238E27FC236}">
                <a16:creationId xmlns:a16="http://schemas.microsoft.com/office/drawing/2014/main" id="{48D4DBF4-A295-4A1D-6334-A99DC723A4AA}"/>
              </a:ext>
            </a:extLst>
          </p:cNvPr>
          <p:cNvSpPr/>
          <p:nvPr/>
        </p:nvSpPr>
        <p:spPr>
          <a:xfrm>
            <a:off x="6491281" y="6356664"/>
            <a:ext cx="3675881" cy="474851"/>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GB" sz="1050" err="1">
              <a:solidFill>
                <a:schemeClr val="tx1"/>
              </a:solidFill>
            </a:endParaRPr>
          </a:p>
        </p:txBody>
      </p:sp>
      <p:sp>
        <p:nvSpPr>
          <p:cNvPr id="71" name="Rectangle 70">
            <a:extLst>
              <a:ext uri="{FF2B5EF4-FFF2-40B4-BE49-F238E27FC236}">
                <a16:creationId xmlns:a16="http://schemas.microsoft.com/office/drawing/2014/main" id="{70E2F6E6-9F67-D4A3-714A-B022B1884D58}"/>
              </a:ext>
            </a:extLst>
          </p:cNvPr>
          <p:cNvSpPr/>
          <p:nvPr/>
        </p:nvSpPr>
        <p:spPr>
          <a:xfrm>
            <a:off x="2901366" y="6352574"/>
            <a:ext cx="3320801" cy="474851"/>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GB" sz="1050" err="1">
              <a:solidFill>
                <a:schemeClr val="tx1"/>
              </a:solidFill>
            </a:endParaRPr>
          </a:p>
        </p:txBody>
      </p:sp>
      <p:sp>
        <p:nvSpPr>
          <p:cNvPr id="72" name="TextBox 71">
            <a:extLst>
              <a:ext uri="{FF2B5EF4-FFF2-40B4-BE49-F238E27FC236}">
                <a16:creationId xmlns:a16="http://schemas.microsoft.com/office/drawing/2014/main" id="{BF81BCD8-9BB7-72FE-E0F3-2302354B2CA7}"/>
              </a:ext>
            </a:extLst>
          </p:cNvPr>
          <p:cNvSpPr txBox="1"/>
          <p:nvPr/>
        </p:nvSpPr>
        <p:spPr>
          <a:xfrm>
            <a:off x="2854911" y="6295542"/>
            <a:ext cx="3091510" cy="261610"/>
          </a:xfrm>
          <a:prstGeom prst="rect">
            <a:avLst/>
          </a:prstGeom>
          <a:solidFill>
            <a:schemeClr val="accent6"/>
          </a:solidFill>
        </p:spPr>
        <p:txBody>
          <a:bodyPr wrap="square">
            <a:spAutoFit/>
          </a:bodyPr>
          <a:lstStyle/>
          <a:p>
            <a:pPr lvl="0"/>
            <a:r>
              <a:rPr lang="en-US" sz="1050" b="1">
                <a:solidFill>
                  <a:schemeClr val="tx2"/>
                </a:solidFill>
                <a:effectLst/>
                <a:latin typeface="Arial" panose="020B0604020202020204" pitchFamily="34" charset="0"/>
                <a:ea typeface="Times New Roman" panose="02020603050405020304" pitchFamily="18" charset="0"/>
              </a:rPr>
              <a:t>Key challenges</a:t>
            </a:r>
            <a:endParaRPr lang="en-GB" sz="1200">
              <a:solidFill>
                <a:schemeClr val="tx2"/>
              </a:solidFill>
              <a:effectLst/>
              <a:latin typeface="Calibri" panose="020F0502020204030204" pitchFamily="34" charset="0"/>
              <a:ea typeface="Calibri" panose="020F0502020204030204" pitchFamily="34" charset="0"/>
            </a:endParaRPr>
          </a:p>
        </p:txBody>
      </p:sp>
      <p:sp>
        <p:nvSpPr>
          <p:cNvPr id="73" name="TextBox 72">
            <a:extLst>
              <a:ext uri="{FF2B5EF4-FFF2-40B4-BE49-F238E27FC236}">
                <a16:creationId xmlns:a16="http://schemas.microsoft.com/office/drawing/2014/main" id="{8374303B-631C-909A-FDBF-FC7DBE876AB1}"/>
              </a:ext>
            </a:extLst>
          </p:cNvPr>
          <p:cNvSpPr txBox="1"/>
          <p:nvPr/>
        </p:nvSpPr>
        <p:spPr>
          <a:xfrm>
            <a:off x="2955305" y="6492980"/>
            <a:ext cx="4755694" cy="334845"/>
          </a:xfrm>
          <a:prstGeom prst="rect">
            <a:avLst/>
          </a:prstGeom>
          <a:solidFill>
            <a:schemeClr val="accent6"/>
          </a:solidFill>
        </p:spPr>
        <p:txBody>
          <a:bodyPr wrap="square" lIns="0" tIns="0" rIns="0" bIns="0" rtlCol="0">
            <a:noAutofit/>
          </a:bodyPr>
          <a:lstStyle/>
          <a:p>
            <a:pPr marL="285750" indent="-285750" algn="l">
              <a:buFont typeface="Wingdings" panose="05000000000000000000" pitchFamily="2" charset="2"/>
              <a:buChar char="Ø"/>
            </a:pPr>
            <a:r>
              <a:rPr lang="en-US" sz="700">
                <a:solidFill>
                  <a:sysClr val="windowText" lastClr="000000"/>
                </a:solidFill>
              </a:rPr>
              <a:t>Master Data blind spots in GI organization</a:t>
            </a:r>
          </a:p>
          <a:p>
            <a:pPr marL="285750" indent="-285750">
              <a:buFont typeface="Wingdings" panose="05000000000000000000" pitchFamily="2" charset="2"/>
              <a:buChar char="Ø"/>
            </a:pPr>
            <a:r>
              <a:rPr lang="en-US" sz="700">
                <a:latin typeface="+mj-lt"/>
                <a:ea typeface="ABBvoice" charset="0"/>
                <a:cs typeface="ABBvoice" charset="0"/>
              </a:rPr>
              <a:t>Compliance to PG / GI Regulations and Instructions</a:t>
            </a:r>
          </a:p>
          <a:p>
            <a:pPr marL="285750" indent="-285750">
              <a:buFont typeface="Wingdings" panose="05000000000000000000" pitchFamily="2" charset="2"/>
              <a:buChar char="Ø"/>
            </a:pPr>
            <a:r>
              <a:rPr lang="en-US" sz="700">
                <a:solidFill>
                  <a:sysClr val="windowText" lastClr="000000"/>
                </a:solidFill>
                <a:latin typeface="+mj-lt"/>
              </a:rPr>
              <a:t>Reiwa timelines and alignment to global template</a:t>
            </a:r>
            <a:endParaRPr lang="en-US" sz="700">
              <a:solidFill>
                <a:sysClr val="windowText" lastClr="000000"/>
              </a:solidFill>
            </a:endParaRPr>
          </a:p>
          <a:p>
            <a:pPr marL="285750" indent="-285750" algn="l">
              <a:buFont typeface="Wingdings" panose="05000000000000000000" pitchFamily="2" charset="2"/>
              <a:buChar char="Ø"/>
            </a:pPr>
            <a:endParaRPr lang="en-GB" sz="700">
              <a:solidFill>
                <a:sysClr val="windowText" lastClr="000000"/>
              </a:solidFill>
            </a:endParaRPr>
          </a:p>
        </p:txBody>
      </p:sp>
      <p:sp>
        <p:nvSpPr>
          <p:cNvPr id="74" name="TextBox 73">
            <a:extLst>
              <a:ext uri="{FF2B5EF4-FFF2-40B4-BE49-F238E27FC236}">
                <a16:creationId xmlns:a16="http://schemas.microsoft.com/office/drawing/2014/main" id="{AF84A5FE-D71D-7C0F-3BA0-C01A8D679797}"/>
              </a:ext>
            </a:extLst>
          </p:cNvPr>
          <p:cNvSpPr txBox="1"/>
          <p:nvPr/>
        </p:nvSpPr>
        <p:spPr>
          <a:xfrm>
            <a:off x="6451900" y="6319167"/>
            <a:ext cx="2861528" cy="261610"/>
          </a:xfrm>
          <a:prstGeom prst="rect">
            <a:avLst/>
          </a:prstGeom>
          <a:solidFill>
            <a:schemeClr val="accent6"/>
          </a:solidFill>
        </p:spPr>
        <p:txBody>
          <a:bodyPr wrap="square">
            <a:spAutoFit/>
          </a:bodyPr>
          <a:lstStyle/>
          <a:p>
            <a:pPr lvl="0"/>
            <a:r>
              <a:rPr lang="en-US" sz="1050" b="1">
                <a:solidFill>
                  <a:schemeClr val="tx2"/>
                </a:solidFill>
                <a:effectLst/>
                <a:latin typeface="Arial" panose="020B0604020202020204" pitchFamily="34" charset="0"/>
                <a:ea typeface="Times New Roman" panose="02020603050405020304" pitchFamily="18" charset="0"/>
              </a:rPr>
              <a:t>Focus areas </a:t>
            </a:r>
            <a:endParaRPr lang="en-GB" sz="1200">
              <a:solidFill>
                <a:schemeClr val="tx2"/>
              </a:solidFill>
              <a:effectLst/>
              <a:latin typeface="Calibri" panose="020F0502020204030204" pitchFamily="34" charset="0"/>
              <a:ea typeface="Calibri" panose="020F0502020204030204" pitchFamily="34" charset="0"/>
            </a:endParaRPr>
          </a:p>
        </p:txBody>
      </p:sp>
      <p:sp>
        <p:nvSpPr>
          <p:cNvPr id="75" name="TextBox 74">
            <a:extLst>
              <a:ext uri="{FF2B5EF4-FFF2-40B4-BE49-F238E27FC236}">
                <a16:creationId xmlns:a16="http://schemas.microsoft.com/office/drawing/2014/main" id="{712AE6E6-9BDF-41CB-6DEC-E80DB75291F2}"/>
              </a:ext>
            </a:extLst>
          </p:cNvPr>
          <p:cNvSpPr txBox="1"/>
          <p:nvPr/>
        </p:nvSpPr>
        <p:spPr>
          <a:xfrm>
            <a:off x="6563714" y="6480424"/>
            <a:ext cx="4171387" cy="315580"/>
          </a:xfrm>
          <a:prstGeom prst="rect">
            <a:avLst/>
          </a:prstGeom>
          <a:solidFill>
            <a:schemeClr val="accent6"/>
          </a:solidFill>
        </p:spPr>
        <p:txBody>
          <a:bodyPr wrap="square" lIns="0" tIns="0" rIns="0" bIns="0" rtlCol="0">
            <a:noAutofit/>
          </a:bodyPr>
          <a:lstStyle/>
          <a:p>
            <a:pPr marL="285750" indent="-285750">
              <a:buFont typeface="Wingdings" panose="05000000000000000000" pitchFamily="2" charset="2"/>
              <a:buChar char="Ø"/>
            </a:pPr>
            <a:r>
              <a:rPr lang="en-US" sz="700">
                <a:latin typeface="+mj-lt"/>
                <a:ea typeface="ABBvoice" charset="0"/>
                <a:cs typeface="ABBvoice" charset="0"/>
              </a:rPr>
              <a:t>Enforce </a:t>
            </a:r>
            <a:r>
              <a:rPr lang="en-US" sz="700" b="1">
                <a:latin typeface="+mj-lt"/>
                <a:ea typeface="ABBvoice" charset="0"/>
                <a:cs typeface="ABBvoice" charset="0"/>
              </a:rPr>
              <a:t>global standardization </a:t>
            </a:r>
            <a:r>
              <a:rPr lang="en-US" sz="700">
                <a:latin typeface="+mj-lt"/>
                <a:ea typeface="ABBvoice" charset="0"/>
                <a:cs typeface="ABBvoice" charset="0"/>
              </a:rPr>
              <a:t>within the scope of </a:t>
            </a:r>
            <a:r>
              <a:rPr lang="en-US" sz="700" b="1">
                <a:latin typeface="+mj-lt"/>
                <a:ea typeface="ABBvoice" charset="0"/>
                <a:cs typeface="ABBvoice" charset="0"/>
              </a:rPr>
              <a:t>Reiwa</a:t>
            </a:r>
          </a:p>
          <a:p>
            <a:pPr marL="285750" indent="-285750" algn="l">
              <a:buFont typeface="Wingdings" panose="05000000000000000000" pitchFamily="2" charset="2"/>
              <a:buChar char="Ø"/>
            </a:pPr>
            <a:r>
              <a:rPr lang="en-US" sz="700">
                <a:solidFill>
                  <a:sysClr val="windowText" lastClr="000000"/>
                </a:solidFill>
              </a:rPr>
              <a:t>Master Data</a:t>
            </a:r>
            <a:r>
              <a:rPr lang="en-US" sz="700" b="1">
                <a:solidFill>
                  <a:sysClr val="windowText" lastClr="000000"/>
                </a:solidFill>
              </a:rPr>
              <a:t> </a:t>
            </a:r>
            <a:r>
              <a:rPr lang="en-US" sz="700">
                <a:solidFill>
                  <a:sysClr val="windowText" lastClr="000000"/>
                </a:solidFill>
              </a:rPr>
              <a:t>and </a:t>
            </a:r>
            <a:r>
              <a:rPr lang="en-US" sz="700" b="1">
                <a:solidFill>
                  <a:sysClr val="windowText" lastClr="000000"/>
                </a:solidFill>
              </a:rPr>
              <a:t>Digital Transformation</a:t>
            </a:r>
          </a:p>
          <a:p>
            <a:pPr marL="285750" indent="-285750" algn="l">
              <a:buFont typeface="Wingdings" panose="05000000000000000000" pitchFamily="2" charset="2"/>
              <a:buChar char="Ø"/>
            </a:pPr>
            <a:r>
              <a:rPr lang="en-US" sz="700">
                <a:solidFill>
                  <a:sysClr val="windowText" lastClr="000000"/>
                </a:solidFill>
              </a:rPr>
              <a:t>Regular and frequent </a:t>
            </a:r>
            <a:r>
              <a:rPr lang="en-US" sz="700" b="1">
                <a:solidFill>
                  <a:sysClr val="windowText" lastClr="000000"/>
                </a:solidFill>
              </a:rPr>
              <a:t>communication</a:t>
            </a:r>
            <a:r>
              <a:rPr lang="en-US" sz="700">
                <a:solidFill>
                  <a:sysClr val="windowText" lastClr="000000"/>
                </a:solidFill>
              </a:rPr>
              <a:t> to the Data Community</a:t>
            </a:r>
          </a:p>
          <a:p>
            <a:pPr marL="285750" indent="-285750" algn="l">
              <a:buFont typeface="Wingdings" panose="05000000000000000000" pitchFamily="2" charset="2"/>
              <a:buChar char="Ø"/>
            </a:pPr>
            <a:endParaRPr lang="en-US" sz="700">
              <a:solidFill>
                <a:sysClr val="windowText" lastClr="000000"/>
              </a:solidFill>
            </a:endParaRPr>
          </a:p>
          <a:p>
            <a:pPr marL="285750" indent="-285750" algn="l">
              <a:buFont typeface="Wingdings" panose="05000000000000000000" pitchFamily="2" charset="2"/>
              <a:buChar char="Ø"/>
            </a:pPr>
            <a:endParaRPr lang="en-GB" sz="800">
              <a:solidFill>
                <a:sysClr val="windowText" lastClr="000000"/>
              </a:solidFill>
            </a:endParaRPr>
          </a:p>
        </p:txBody>
      </p:sp>
      <p:sp>
        <p:nvSpPr>
          <p:cNvPr id="77" name="Text Box 34">
            <a:extLst>
              <a:ext uri="{FF2B5EF4-FFF2-40B4-BE49-F238E27FC236}">
                <a16:creationId xmlns:a16="http://schemas.microsoft.com/office/drawing/2014/main" id="{65291FEA-20A2-6231-6D7C-68DBFF449240}"/>
              </a:ext>
            </a:extLst>
          </p:cNvPr>
          <p:cNvSpPr txBox="1">
            <a:spLocks noChangeArrowheads="1"/>
          </p:cNvSpPr>
          <p:nvPr/>
        </p:nvSpPr>
        <p:spPr bwMode="auto">
          <a:xfrm>
            <a:off x="5002490" y="1824375"/>
            <a:ext cx="1297351" cy="89768"/>
          </a:xfrm>
          <a:prstGeom prst="rect">
            <a:avLst/>
          </a:prstGeom>
          <a:noFill/>
          <a:ln w="9525" algn="ctr">
            <a:noFill/>
            <a:miter lim="800000"/>
            <a:headEnd/>
            <a:tailEnd/>
          </a:ln>
          <a:effectLst/>
        </p:spPr>
        <p:txBody>
          <a:bodyPr wrap="square" lIns="0" tIns="0" rIns="0" bIns="0">
            <a:spAutoFit/>
          </a:bodyPr>
          <a:lstStyle>
            <a:defPPr>
              <a:defRPr lang="en-US"/>
            </a:defPPr>
            <a:lvl1pPr marR="0" lvl="0" indent="-182490" algn="ctr" fontAlgn="auto">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LnTx/>
                <a:uFillTx/>
                <a:latin typeface="ABBvoice"/>
                <a:ea typeface="ABBvoice"/>
                <a:cs typeface="ABBvoice"/>
              </a:defRPr>
            </a:lvl1pPr>
          </a:lstStyle>
          <a:p>
            <a:pPr lvl="0">
              <a:lnSpc>
                <a:spcPts val="700"/>
              </a:lnSpc>
              <a:defRPr/>
            </a:pPr>
            <a:r>
              <a:rPr lang="en-US" sz="600" kern="0">
                <a:solidFill>
                  <a:schemeClr val="tx1"/>
                </a:solidFill>
                <a:latin typeface="+mn-lt"/>
              </a:rPr>
              <a:t>Data Management process landscape</a:t>
            </a:r>
            <a:endParaRPr kumimoji="0" lang="en-US" sz="600" i="0" u="none" strike="noStrike" kern="0" cap="none" spc="0" normalizeH="0" baseline="0" noProof="0">
              <a:ln>
                <a:noFill/>
              </a:ln>
              <a:solidFill>
                <a:schemeClr val="tx1"/>
              </a:solidFill>
              <a:effectLst/>
              <a:uLnTx/>
              <a:uFillTx/>
              <a:latin typeface="+mn-lt"/>
            </a:endParaRPr>
          </a:p>
        </p:txBody>
      </p:sp>
      <p:grpSp>
        <p:nvGrpSpPr>
          <p:cNvPr id="80" name="Group 79">
            <a:extLst>
              <a:ext uri="{FF2B5EF4-FFF2-40B4-BE49-F238E27FC236}">
                <a16:creationId xmlns:a16="http://schemas.microsoft.com/office/drawing/2014/main" id="{89746F0A-3133-72BC-6AAC-D37627EDC868}"/>
              </a:ext>
            </a:extLst>
          </p:cNvPr>
          <p:cNvGrpSpPr/>
          <p:nvPr/>
        </p:nvGrpSpPr>
        <p:grpSpPr>
          <a:xfrm>
            <a:off x="5363921" y="1975434"/>
            <a:ext cx="152400" cy="122887"/>
            <a:chOff x="3898927" y="1797134"/>
            <a:chExt cx="228600" cy="228600"/>
          </a:xfrm>
        </p:grpSpPr>
        <p:sp>
          <p:nvSpPr>
            <p:cNvPr id="81" name="Oval 80">
              <a:extLst>
                <a:ext uri="{FF2B5EF4-FFF2-40B4-BE49-F238E27FC236}">
                  <a16:creationId xmlns:a16="http://schemas.microsoft.com/office/drawing/2014/main" id="{D539663C-979B-8262-71EC-D2C57C2F7B3B}"/>
                </a:ext>
              </a:extLst>
            </p:cNvPr>
            <p:cNvSpPr/>
            <p:nvPr/>
          </p:nvSpPr>
          <p:spPr>
            <a:xfrm>
              <a:off x="3898927" y="1797134"/>
              <a:ext cx="228600" cy="228600"/>
            </a:xfrm>
            <a:prstGeom prst="ellipse">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sp>
          <p:nvSpPr>
            <p:cNvPr id="82" name="Partial Circle 81">
              <a:extLst>
                <a:ext uri="{FF2B5EF4-FFF2-40B4-BE49-F238E27FC236}">
                  <a16:creationId xmlns:a16="http://schemas.microsoft.com/office/drawing/2014/main" id="{5A6860FA-8187-7714-C90A-1E98AC0823C8}"/>
                </a:ext>
              </a:extLst>
            </p:cNvPr>
            <p:cNvSpPr/>
            <p:nvPr/>
          </p:nvSpPr>
          <p:spPr>
            <a:xfrm>
              <a:off x="3898927" y="1797134"/>
              <a:ext cx="228600" cy="228600"/>
            </a:xfrm>
            <a:prstGeom prst="pie">
              <a:avLst>
                <a:gd name="adj1" fmla="val 19666378"/>
                <a:gd name="adj2" fmla="val 16200000"/>
              </a:avLst>
            </a:prstGeom>
            <a:solidFill>
              <a:srgbClr val="C5FFD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grpSp>
      <p:sp>
        <p:nvSpPr>
          <p:cNvPr id="83" name="Rounded Rectangle 142">
            <a:extLst>
              <a:ext uri="{FF2B5EF4-FFF2-40B4-BE49-F238E27FC236}">
                <a16:creationId xmlns:a16="http://schemas.microsoft.com/office/drawing/2014/main" id="{4FF789AB-FB4B-BEE6-F922-2DD37ED835F3}"/>
              </a:ext>
            </a:extLst>
          </p:cNvPr>
          <p:cNvSpPr/>
          <p:nvPr/>
        </p:nvSpPr>
        <p:spPr bwMode="gray">
          <a:xfrm>
            <a:off x="10137257" y="4877118"/>
            <a:ext cx="1710605" cy="156657"/>
          </a:xfrm>
          <a:prstGeom prst="round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p>
            <a:r>
              <a:rPr lang="en-US" sz="600">
                <a:solidFill>
                  <a:schemeClr val="tx1"/>
                </a:solidFill>
                <a:ea typeface="ABBvoice" panose="020D0603020503020204" pitchFamily="34" charset="0"/>
                <a:cs typeface="ABBvoice" panose="020D0603020503020204" pitchFamily="34" charset="0"/>
              </a:rPr>
              <a:t>Regular communication to key stakeholders</a:t>
            </a:r>
          </a:p>
        </p:txBody>
      </p:sp>
      <p:grpSp>
        <p:nvGrpSpPr>
          <p:cNvPr id="85" name="Group 84">
            <a:extLst>
              <a:ext uri="{FF2B5EF4-FFF2-40B4-BE49-F238E27FC236}">
                <a16:creationId xmlns:a16="http://schemas.microsoft.com/office/drawing/2014/main" id="{A674AA13-0DED-9E10-269D-76A279E66214}"/>
              </a:ext>
            </a:extLst>
          </p:cNvPr>
          <p:cNvGrpSpPr/>
          <p:nvPr/>
        </p:nvGrpSpPr>
        <p:grpSpPr>
          <a:xfrm>
            <a:off x="5010191" y="4676808"/>
            <a:ext cx="231612" cy="230575"/>
            <a:chOff x="4328654" y="3015860"/>
            <a:chExt cx="231612" cy="230575"/>
          </a:xfrm>
        </p:grpSpPr>
        <p:sp>
          <p:nvSpPr>
            <p:cNvPr id="86" name="Oval 85">
              <a:extLst>
                <a:ext uri="{FF2B5EF4-FFF2-40B4-BE49-F238E27FC236}">
                  <a16:creationId xmlns:a16="http://schemas.microsoft.com/office/drawing/2014/main" id="{157AB742-CAFC-3898-77D5-1E8C98CF3C59}"/>
                </a:ext>
              </a:extLst>
            </p:cNvPr>
            <p:cNvSpPr/>
            <p:nvPr/>
          </p:nvSpPr>
          <p:spPr>
            <a:xfrm>
              <a:off x="4331666" y="3015860"/>
              <a:ext cx="228600" cy="228600"/>
            </a:xfrm>
            <a:prstGeom prst="ellipse">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sp>
          <p:nvSpPr>
            <p:cNvPr id="87" name="Partial Circle 86">
              <a:extLst>
                <a:ext uri="{FF2B5EF4-FFF2-40B4-BE49-F238E27FC236}">
                  <a16:creationId xmlns:a16="http://schemas.microsoft.com/office/drawing/2014/main" id="{2D63D4A0-06FA-5094-E7E0-C962AAFAD1F4}"/>
                </a:ext>
              </a:extLst>
            </p:cNvPr>
            <p:cNvSpPr/>
            <p:nvPr/>
          </p:nvSpPr>
          <p:spPr>
            <a:xfrm>
              <a:off x="4328654" y="3017835"/>
              <a:ext cx="228600" cy="228600"/>
            </a:xfrm>
            <a:prstGeom prst="pie">
              <a:avLst>
                <a:gd name="adj1" fmla="val 19666378"/>
                <a:gd name="adj2" fmla="val 16200000"/>
              </a:avLst>
            </a:prstGeom>
            <a:solidFill>
              <a:srgbClr val="C5FFD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grpSp>
      <p:grpSp>
        <p:nvGrpSpPr>
          <p:cNvPr id="88" name="Group 87">
            <a:extLst>
              <a:ext uri="{FF2B5EF4-FFF2-40B4-BE49-F238E27FC236}">
                <a16:creationId xmlns:a16="http://schemas.microsoft.com/office/drawing/2014/main" id="{B1BFE6E1-0DFA-E2E5-3255-DC7EEFB5E8E7}"/>
              </a:ext>
            </a:extLst>
          </p:cNvPr>
          <p:cNvGrpSpPr/>
          <p:nvPr/>
        </p:nvGrpSpPr>
        <p:grpSpPr>
          <a:xfrm>
            <a:off x="8241262" y="4664180"/>
            <a:ext cx="228600" cy="228600"/>
            <a:chOff x="2107441" y="5441721"/>
            <a:chExt cx="228600" cy="228600"/>
          </a:xfrm>
        </p:grpSpPr>
        <p:sp>
          <p:nvSpPr>
            <p:cNvPr id="89" name="Oval 88">
              <a:extLst>
                <a:ext uri="{FF2B5EF4-FFF2-40B4-BE49-F238E27FC236}">
                  <a16:creationId xmlns:a16="http://schemas.microsoft.com/office/drawing/2014/main" id="{EC78A310-BC62-F09A-AFDD-F9CF00C2FFFC}"/>
                </a:ext>
              </a:extLst>
            </p:cNvPr>
            <p:cNvSpPr/>
            <p:nvPr/>
          </p:nvSpPr>
          <p:spPr>
            <a:xfrm>
              <a:off x="2107441" y="5441721"/>
              <a:ext cx="228600" cy="228600"/>
            </a:xfrm>
            <a:prstGeom prst="ellipse">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sp>
          <p:nvSpPr>
            <p:cNvPr id="90" name="Partial Circle 89">
              <a:extLst>
                <a:ext uri="{FF2B5EF4-FFF2-40B4-BE49-F238E27FC236}">
                  <a16:creationId xmlns:a16="http://schemas.microsoft.com/office/drawing/2014/main" id="{A736A20F-0802-F146-3617-BD2B6C9F1E2A}"/>
                </a:ext>
              </a:extLst>
            </p:cNvPr>
            <p:cNvSpPr/>
            <p:nvPr/>
          </p:nvSpPr>
          <p:spPr>
            <a:xfrm>
              <a:off x="2107441" y="5441721"/>
              <a:ext cx="228600" cy="228600"/>
            </a:xfrm>
            <a:prstGeom prst="pie">
              <a:avLst>
                <a:gd name="adj1" fmla="val 5481128"/>
                <a:gd name="adj2" fmla="val 16200000"/>
              </a:avLst>
            </a:prstGeom>
            <a:solidFill>
              <a:srgbClr val="C5FFD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grpSp>
      <p:sp>
        <p:nvSpPr>
          <p:cNvPr id="91" name="Rectangle 90">
            <a:extLst>
              <a:ext uri="{FF2B5EF4-FFF2-40B4-BE49-F238E27FC236}">
                <a16:creationId xmlns:a16="http://schemas.microsoft.com/office/drawing/2014/main" id="{F5A8F17C-5F05-A56B-E660-DD3DE5E75E48}"/>
              </a:ext>
            </a:extLst>
          </p:cNvPr>
          <p:cNvSpPr/>
          <p:nvPr/>
        </p:nvSpPr>
        <p:spPr>
          <a:xfrm>
            <a:off x="1785325" y="4775674"/>
            <a:ext cx="768619" cy="89768"/>
          </a:xfrm>
          <a:prstGeom prst="rect">
            <a:avLst/>
          </a:prstGeom>
          <a:noFill/>
          <a:ln w="9525" algn="ctr">
            <a:noFill/>
            <a:miter lim="800000"/>
            <a:headEnd/>
            <a:tailEnd/>
          </a:ln>
          <a:effectLst/>
        </p:spPr>
        <p:txBody>
          <a:bodyPr wrap="square" lIns="0" tIns="0" rIns="0" bIns="0">
            <a:spAutoFit/>
          </a:bodyPr>
          <a:lstStyle/>
          <a:p>
            <a:pPr indent="-182490">
              <a:lnSpc>
                <a:spcPts val="700"/>
              </a:lnSpc>
            </a:pPr>
            <a:r>
              <a:rPr lang="en-US" sz="600" kern="0">
                <a:ea typeface="ABBvoice"/>
                <a:cs typeface="ABBvoice"/>
              </a:rPr>
              <a:t>Identity prefix audit</a:t>
            </a:r>
          </a:p>
        </p:txBody>
      </p:sp>
      <p:grpSp>
        <p:nvGrpSpPr>
          <p:cNvPr id="96" name="Group 95">
            <a:extLst>
              <a:ext uri="{FF2B5EF4-FFF2-40B4-BE49-F238E27FC236}">
                <a16:creationId xmlns:a16="http://schemas.microsoft.com/office/drawing/2014/main" id="{09B4FCE7-06F9-34B5-6570-BC45225DC3D6}"/>
              </a:ext>
            </a:extLst>
          </p:cNvPr>
          <p:cNvGrpSpPr/>
          <p:nvPr/>
        </p:nvGrpSpPr>
        <p:grpSpPr>
          <a:xfrm>
            <a:off x="1498022" y="4750678"/>
            <a:ext cx="228600" cy="228601"/>
            <a:chOff x="4545899" y="4586247"/>
            <a:chExt cx="228600" cy="228601"/>
          </a:xfrm>
        </p:grpSpPr>
        <p:sp>
          <p:nvSpPr>
            <p:cNvPr id="98" name="Oval 97">
              <a:extLst>
                <a:ext uri="{FF2B5EF4-FFF2-40B4-BE49-F238E27FC236}">
                  <a16:creationId xmlns:a16="http://schemas.microsoft.com/office/drawing/2014/main" id="{9B1FF8EE-2F85-7A1F-D321-E0FF867E3A20}"/>
                </a:ext>
              </a:extLst>
            </p:cNvPr>
            <p:cNvSpPr/>
            <p:nvPr/>
          </p:nvSpPr>
          <p:spPr>
            <a:xfrm>
              <a:off x="4545899" y="4586248"/>
              <a:ext cx="228600" cy="228600"/>
            </a:xfrm>
            <a:prstGeom prst="ellipse">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sp>
          <p:nvSpPr>
            <p:cNvPr id="100" name="Partial Circle 99">
              <a:extLst>
                <a:ext uri="{FF2B5EF4-FFF2-40B4-BE49-F238E27FC236}">
                  <a16:creationId xmlns:a16="http://schemas.microsoft.com/office/drawing/2014/main" id="{D616E967-A55E-1575-DEAB-DFA91FE5B793}"/>
                </a:ext>
              </a:extLst>
            </p:cNvPr>
            <p:cNvSpPr/>
            <p:nvPr/>
          </p:nvSpPr>
          <p:spPr>
            <a:xfrm>
              <a:off x="4545899" y="4586247"/>
              <a:ext cx="210714" cy="195362"/>
            </a:xfrm>
            <a:prstGeom prst="pie">
              <a:avLst>
                <a:gd name="adj1" fmla="val 14065247"/>
                <a:gd name="adj2" fmla="val 16200000"/>
              </a:avLst>
            </a:prstGeom>
            <a:solidFill>
              <a:srgbClr val="C5FFD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grpSp>
      <p:sp>
        <p:nvSpPr>
          <p:cNvPr id="105" name="Text Box 34">
            <a:extLst>
              <a:ext uri="{FF2B5EF4-FFF2-40B4-BE49-F238E27FC236}">
                <a16:creationId xmlns:a16="http://schemas.microsoft.com/office/drawing/2014/main" id="{E3142868-658E-38B8-47CD-CB6E1F6D3265}"/>
              </a:ext>
            </a:extLst>
          </p:cNvPr>
          <p:cNvSpPr txBox="1">
            <a:spLocks noChangeArrowheads="1"/>
          </p:cNvSpPr>
          <p:nvPr/>
        </p:nvSpPr>
        <p:spPr bwMode="auto">
          <a:xfrm>
            <a:off x="9578414" y="5183264"/>
            <a:ext cx="1693292" cy="89768"/>
          </a:xfrm>
          <a:prstGeom prst="rect">
            <a:avLst/>
          </a:prstGeom>
          <a:noFill/>
          <a:ln w="9525" algn="ctr">
            <a:noFill/>
            <a:miter lim="800000"/>
            <a:headEnd/>
            <a:tailEnd/>
          </a:ln>
          <a:effectLst/>
        </p:spPr>
        <p:txBody>
          <a:bodyPr wrap="square" lIns="0" tIns="0" rIns="0" bIns="0">
            <a:spAutoFit/>
          </a:bodyPr>
          <a:lstStyle>
            <a:defPPr>
              <a:defRPr lang="en-US"/>
            </a:defPPr>
            <a:lvl1pPr marR="0" lvl="0" indent="-182490" algn="ctr" fontAlgn="auto">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LnTx/>
                <a:uFillTx/>
                <a:latin typeface="ABBvoice"/>
                <a:ea typeface="ABBvoice"/>
                <a:cs typeface="ABBvoice"/>
              </a:defRPr>
            </a:lvl1pPr>
          </a:lstStyle>
          <a:p>
            <a:pPr lvl="0">
              <a:lnSpc>
                <a:spcPts val="700"/>
              </a:lnSpc>
              <a:defRPr/>
            </a:pPr>
            <a:r>
              <a:rPr kumimoji="0" lang="en-US" sz="600" i="0" u="none" strike="noStrike" kern="0" cap="none" spc="0" normalizeH="0" baseline="0" noProof="0">
                <a:ln>
                  <a:noFill/>
                </a:ln>
                <a:solidFill>
                  <a:schemeClr val="tx1"/>
                </a:solidFill>
                <a:effectLst/>
                <a:uLnTx/>
                <a:uFillTx/>
                <a:latin typeface="+mn-lt"/>
              </a:rPr>
              <a:t>GI Data Intranet site</a:t>
            </a:r>
          </a:p>
        </p:txBody>
      </p:sp>
      <p:grpSp>
        <p:nvGrpSpPr>
          <p:cNvPr id="106" name="Group 105">
            <a:extLst>
              <a:ext uri="{FF2B5EF4-FFF2-40B4-BE49-F238E27FC236}">
                <a16:creationId xmlns:a16="http://schemas.microsoft.com/office/drawing/2014/main" id="{A6995774-51F7-7B72-F496-064628E2D91B}"/>
              </a:ext>
            </a:extLst>
          </p:cNvPr>
          <p:cNvGrpSpPr/>
          <p:nvPr/>
        </p:nvGrpSpPr>
        <p:grpSpPr>
          <a:xfrm>
            <a:off x="9779480" y="5100010"/>
            <a:ext cx="228600" cy="228600"/>
            <a:chOff x="2107441" y="5441721"/>
            <a:chExt cx="228600" cy="228600"/>
          </a:xfrm>
        </p:grpSpPr>
        <p:sp>
          <p:nvSpPr>
            <p:cNvPr id="107" name="Oval 106">
              <a:extLst>
                <a:ext uri="{FF2B5EF4-FFF2-40B4-BE49-F238E27FC236}">
                  <a16:creationId xmlns:a16="http://schemas.microsoft.com/office/drawing/2014/main" id="{975BE0B5-3EC3-5CF9-FE86-C53E33022EF8}"/>
                </a:ext>
              </a:extLst>
            </p:cNvPr>
            <p:cNvSpPr/>
            <p:nvPr/>
          </p:nvSpPr>
          <p:spPr>
            <a:xfrm>
              <a:off x="2107441" y="5441721"/>
              <a:ext cx="228600" cy="228600"/>
            </a:xfrm>
            <a:prstGeom prst="ellipse">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sp>
          <p:nvSpPr>
            <p:cNvPr id="108" name="Partial Circle 107">
              <a:extLst>
                <a:ext uri="{FF2B5EF4-FFF2-40B4-BE49-F238E27FC236}">
                  <a16:creationId xmlns:a16="http://schemas.microsoft.com/office/drawing/2014/main" id="{9B0D9C8E-F0BC-BD9F-F5F5-F3E99D70D79D}"/>
                </a:ext>
              </a:extLst>
            </p:cNvPr>
            <p:cNvSpPr/>
            <p:nvPr/>
          </p:nvSpPr>
          <p:spPr>
            <a:xfrm>
              <a:off x="2107441" y="5441721"/>
              <a:ext cx="228600" cy="228600"/>
            </a:xfrm>
            <a:prstGeom prst="pie">
              <a:avLst>
                <a:gd name="adj1" fmla="val 5481128"/>
                <a:gd name="adj2" fmla="val 16200000"/>
              </a:avLst>
            </a:prstGeom>
            <a:solidFill>
              <a:srgbClr val="C5FFD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grpSp>
      <p:sp>
        <p:nvSpPr>
          <p:cNvPr id="131" name="Rectangle 130">
            <a:extLst>
              <a:ext uri="{FF2B5EF4-FFF2-40B4-BE49-F238E27FC236}">
                <a16:creationId xmlns:a16="http://schemas.microsoft.com/office/drawing/2014/main" id="{7702ADF1-2B28-5AAB-A75B-AF592F47FDBC}"/>
              </a:ext>
            </a:extLst>
          </p:cNvPr>
          <p:cNvSpPr/>
          <p:nvPr/>
        </p:nvSpPr>
        <p:spPr>
          <a:xfrm>
            <a:off x="1973287" y="2290126"/>
            <a:ext cx="1660400" cy="89768"/>
          </a:xfrm>
          <a:prstGeom prst="rect">
            <a:avLst/>
          </a:prstGeom>
          <a:noFill/>
          <a:ln w="9525" algn="ctr">
            <a:noFill/>
            <a:miter lim="800000"/>
            <a:headEnd/>
            <a:tailEnd/>
          </a:ln>
          <a:effectLst/>
        </p:spPr>
        <p:txBody>
          <a:bodyPr wrap="square" lIns="0" tIns="0" rIns="0" bIns="0">
            <a:spAutoFit/>
          </a:bodyPr>
          <a:lstStyle/>
          <a:p>
            <a:pPr indent="-182490" algn="ctr">
              <a:lnSpc>
                <a:spcPts val="700"/>
              </a:lnSpc>
            </a:pPr>
            <a:r>
              <a:rPr lang="en-US" sz="600" kern="0">
                <a:ea typeface="ABBvoice"/>
                <a:cs typeface="ABBvoice"/>
              </a:rPr>
              <a:t>COPQ process in line with REIWA</a:t>
            </a:r>
          </a:p>
        </p:txBody>
      </p:sp>
      <p:grpSp>
        <p:nvGrpSpPr>
          <p:cNvPr id="133" name="Group 132">
            <a:extLst>
              <a:ext uri="{FF2B5EF4-FFF2-40B4-BE49-F238E27FC236}">
                <a16:creationId xmlns:a16="http://schemas.microsoft.com/office/drawing/2014/main" id="{4B24D7B6-C9A7-BE93-4312-90D4F8F32EEF}"/>
              </a:ext>
            </a:extLst>
          </p:cNvPr>
          <p:cNvGrpSpPr/>
          <p:nvPr/>
        </p:nvGrpSpPr>
        <p:grpSpPr>
          <a:xfrm>
            <a:off x="2047431" y="2275075"/>
            <a:ext cx="116320" cy="123743"/>
            <a:chOff x="4328654" y="3015860"/>
            <a:chExt cx="231612" cy="230575"/>
          </a:xfrm>
        </p:grpSpPr>
        <p:sp>
          <p:nvSpPr>
            <p:cNvPr id="134" name="Oval 133">
              <a:extLst>
                <a:ext uri="{FF2B5EF4-FFF2-40B4-BE49-F238E27FC236}">
                  <a16:creationId xmlns:a16="http://schemas.microsoft.com/office/drawing/2014/main" id="{6CB25FC8-CEB8-55D5-CC91-DF09CFC222B8}"/>
                </a:ext>
              </a:extLst>
            </p:cNvPr>
            <p:cNvSpPr/>
            <p:nvPr/>
          </p:nvSpPr>
          <p:spPr>
            <a:xfrm>
              <a:off x="4331666" y="3015860"/>
              <a:ext cx="228600" cy="228600"/>
            </a:xfrm>
            <a:prstGeom prst="ellipse">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sp>
          <p:nvSpPr>
            <p:cNvPr id="137" name="Partial Circle 136">
              <a:extLst>
                <a:ext uri="{FF2B5EF4-FFF2-40B4-BE49-F238E27FC236}">
                  <a16:creationId xmlns:a16="http://schemas.microsoft.com/office/drawing/2014/main" id="{71B57D49-5D5E-360E-AA1E-84F9D6FDD75F}"/>
                </a:ext>
              </a:extLst>
            </p:cNvPr>
            <p:cNvSpPr/>
            <p:nvPr/>
          </p:nvSpPr>
          <p:spPr>
            <a:xfrm>
              <a:off x="4328654" y="3017835"/>
              <a:ext cx="228600" cy="228600"/>
            </a:xfrm>
            <a:prstGeom prst="pie">
              <a:avLst>
                <a:gd name="adj1" fmla="val 19666378"/>
                <a:gd name="adj2" fmla="val 16200000"/>
              </a:avLst>
            </a:prstGeom>
            <a:solidFill>
              <a:srgbClr val="C5FFD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grpSp>
      <p:sp>
        <p:nvSpPr>
          <p:cNvPr id="143" name="Oval 142">
            <a:extLst>
              <a:ext uri="{FF2B5EF4-FFF2-40B4-BE49-F238E27FC236}">
                <a16:creationId xmlns:a16="http://schemas.microsoft.com/office/drawing/2014/main" id="{8DAE71C9-E0DB-8B80-7A19-FFBF0B5EAFE5}"/>
              </a:ext>
            </a:extLst>
          </p:cNvPr>
          <p:cNvSpPr/>
          <p:nvPr/>
        </p:nvSpPr>
        <p:spPr>
          <a:xfrm>
            <a:off x="2039133" y="2073362"/>
            <a:ext cx="123482" cy="137242"/>
          </a:xfrm>
          <a:prstGeom prst="ellipse">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sp>
        <p:nvSpPr>
          <p:cNvPr id="164" name="Partial Circle 163">
            <a:extLst>
              <a:ext uri="{FF2B5EF4-FFF2-40B4-BE49-F238E27FC236}">
                <a16:creationId xmlns:a16="http://schemas.microsoft.com/office/drawing/2014/main" id="{23F7F306-4806-EED0-AD84-6B26209B0499}"/>
              </a:ext>
            </a:extLst>
          </p:cNvPr>
          <p:cNvSpPr/>
          <p:nvPr/>
        </p:nvSpPr>
        <p:spPr>
          <a:xfrm>
            <a:off x="2039133" y="2073362"/>
            <a:ext cx="123482" cy="137242"/>
          </a:xfrm>
          <a:prstGeom prst="pie">
            <a:avLst>
              <a:gd name="adj1" fmla="val 8068995"/>
              <a:gd name="adj2" fmla="val 16200000"/>
            </a:avLst>
          </a:prstGeom>
          <a:solidFill>
            <a:srgbClr val="C5FFD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grpSp>
        <p:nvGrpSpPr>
          <p:cNvPr id="189" name="Group 188">
            <a:extLst>
              <a:ext uri="{FF2B5EF4-FFF2-40B4-BE49-F238E27FC236}">
                <a16:creationId xmlns:a16="http://schemas.microsoft.com/office/drawing/2014/main" id="{FB5BE098-0420-7961-CD5B-1C0A9F38B076}"/>
              </a:ext>
            </a:extLst>
          </p:cNvPr>
          <p:cNvGrpSpPr/>
          <p:nvPr/>
        </p:nvGrpSpPr>
        <p:grpSpPr>
          <a:xfrm>
            <a:off x="2036682" y="2873893"/>
            <a:ext cx="131706" cy="144385"/>
            <a:chOff x="1490935" y="2618823"/>
            <a:chExt cx="228600" cy="232560"/>
          </a:xfrm>
        </p:grpSpPr>
        <p:sp>
          <p:nvSpPr>
            <p:cNvPr id="192" name="Oval 191">
              <a:extLst>
                <a:ext uri="{FF2B5EF4-FFF2-40B4-BE49-F238E27FC236}">
                  <a16:creationId xmlns:a16="http://schemas.microsoft.com/office/drawing/2014/main" id="{16100BF7-2C8B-EF15-3424-4214EF7CD5B6}"/>
                </a:ext>
              </a:extLst>
            </p:cNvPr>
            <p:cNvSpPr/>
            <p:nvPr/>
          </p:nvSpPr>
          <p:spPr>
            <a:xfrm>
              <a:off x="1490935" y="2622783"/>
              <a:ext cx="228600" cy="228600"/>
            </a:xfrm>
            <a:prstGeom prst="ellipse">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sp>
          <p:nvSpPr>
            <p:cNvPr id="193" name="Partial Circle 192">
              <a:extLst>
                <a:ext uri="{FF2B5EF4-FFF2-40B4-BE49-F238E27FC236}">
                  <a16:creationId xmlns:a16="http://schemas.microsoft.com/office/drawing/2014/main" id="{81F0AA05-2A45-946A-7E12-B5FCB11E48C5}"/>
                </a:ext>
              </a:extLst>
            </p:cNvPr>
            <p:cNvSpPr/>
            <p:nvPr/>
          </p:nvSpPr>
          <p:spPr>
            <a:xfrm>
              <a:off x="1490935" y="2618823"/>
              <a:ext cx="228600" cy="228600"/>
            </a:xfrm>
            <a:prstGeom prst="pie">
              <a:avLst>
                <a:gd name="adj1" fmla="val 8068995"/>
                <a:gd name="adj2" fmla="val 16200000"/>
              </a:avLst>
            </a:prstGeom>
            <a:solidFill>
              <a:srgbClr val="C5FFD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grpSp>
      <p:sp>
        <p:nvSpPr>
          <p:cNvPr id="195" name="Text Box 34">
            <a:extLst>
              <a:ext uri="{FF2B5EF4-FFF2-40B4-BE49-F238E27FC236}">
                <a16:creationId xmlns:a16="http://schemas.microsoft.com/office/drawing/2014/main" id="{C7F0F139-3C54-310D-798A-3641704B4A29}"/>
              </a:ext>
            </a:extLst>
          </p:cNvPr>
          <p:cNvSpPr txBox="1">
            <a:spLocks noChangeArrowheads="1"/>
          </p:cNvSpPr>
          <p:nvPr/>
        </p:nvSpPr>
        <p:spPr bwMode="auto">
          <a:xfrm>
            <a:off x="1803677" y="2454708"/>
            <a:ext cx="1801584" cy="89768"/>
          </a:xfrm>
          <a:prstGeom prst="rect">
            <a:avLst/>
          </a:prstGeom>
          <a:noFill/>
          <a:ln w="9525" algn="ctr">
            <a:noFill/>
            <a:miter lim="800000"/>
            <a:headEnd/>
            <a:tailEnd/>
          </a:ln>
          <a:effectLst/>
        </p:spPr>
        <p:txBody>
          <a:bodyPr wrap="square" lIns="0" tIns="0" rIns="0" bIns="0">
            <a:spAutoFit/>
          </a:bodyPr>
          <a:lstStyle>
            <a:defPPr>
              <a:defRPr lang="en-US"/>
            </a:defPPr>
            <a:lvl1pPr marR="0" lvl="0" indent="-182490" algn="ctr" fontAlgn="auto">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LnTx/>
                <a:uFillTx/>
                <a:latin typeface="ABBvoice"/>
                <a:ea typeface="ABBvoice"/>
                <a:cs typeface="ABBvoice"/>
              </a:defRPr>
            </a:lvl1pPr>
          </a:lstStyle>
          <a:p>
            <a:pPr lvl="0" algn="l">
              <a:lnSpc>
                <a:spcPts val="700"/>
              </a:lnSpc>
              <a:defRPr/>
            </a:pPr>
            <a:r>
              <a:rPr lang="en-US" sz="600" kern="0">
                <a:solidFill>
                  <a:schemeClr val="tx1"/>
                </a:solidFill>
                <a:latin typeface="+mn-lt"/>
              </a:rPr>
              <a:t>Master Data Year-End process deployment</a:t>
            </a:r>
            <a:endParaRPr kumimoji="0" lang="en-US" sz="600" i="0" u="none" strike="noStrike" kern="0" cap="none" spc="0" normalizeH="0" baseline="0" noProof="0">
              <a:ln>
                <a:noFill/>
              </a:ln>
              <a:solidFill>
                <a:schemeClr val="tx1"/>
              </a:solidFill>
              <a:effectLst/>
              <a:uLnTx/>
              <a:uFillTx/>
              <a:latin typeface="+mn-lt"/>
            </a:endParaRPr>
          </a:p>
        </p:txBody>
      </p:sp>
      <p:sp>
        <p:nvSpPr>
          <p:cNvPr id="196" name="Text Box 34">
            <a:extLst>
              <a:ext uri="{FF2B5EF4-FFF2-40B4-BE49-F238E27FC236}">
                <a16:creationId xmlns:a16="http://schemas.microsoft.com/office/drawing/2014/main" id="{DD531150-6CF3-398B-E74E-848909BD71AB}"/>
              </a:ext>
            </a:extLst>
          </p:cNvPr>
          <p:cNvSpPr txBox="1">
            <a:spLocks noChangeArrowheads="1"/>
          </p:cNvSpPr>
          <p:nvPr/>
        </p:nvSpPr>
        <p:spPr bwMode="auto">
          <a:xfrm>
            <a:off x="5592618" y="2138873"/>
            <a:ext cx="1693292" cy="89768"/>
          </a:xfrm>
          <a:prstGeom prst="rect">
            <a:avLst/>
          </a:prstGeom>
          <a:noFill/>
          <a:ln w="9525" algn="ctr">
            <a:noFill/>
            <a:miter lim="800000"/>
            <a:headEnd/>
            <a:tailEnd/>
          </a:ln>
          <a:effectLst/>
        </p:spPr>
        <p:txBody>
          <a:bodyPr wrap="square" lIns="0" tIns="0" rIns="0" bIns="0">
            <a:spAutoFit/>
          </a:bodyPr>
          <a:lstStyle>
            <a:defPPr>
              <a:defRPr lang="en-US"/>
            </a:defPPr>
            <a:lvl1pPr marR="0" lvl="0" indent="-182490" algn="ctr" fontAlgn="auto">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LnTx/>
                <a:uFillTx/>
                <a:latin typeface="ABBvoice"/>
                <a:ea typeface="ABBvoice"/>
                <a:cs typeface="ABBvoice"/>
              </a:defRPr>
            </a:lvl1pPr>
          </a:lstStyle>
          <a:p>
            <a:pPr lvl="0" algn="l">
              <a:lnSpc>
                <a:spcPts val="700"/>
              </a:lnSpc>
              <a:defRPr/>
            </a:pPr>
            <a:r>
              <a:rPr kumimoji="0" lang="en-US" sz="600" i="0" u="none" strike="noStrike" kern="0" cap="none" spc="0" normalizeH="0" baseline="0" noProof="0">
                <a:ln>
                  <a:noFill/>
                </a:ln>
                <a:solidFill>
                  <a:schemeClr val="tx1"/>
                </a:solidFill>
                <a:effectLst/>
                <a:uLnTx/>
                <a:uFillTx/>
                <a:latin typeface="+mn-lt"/>
              </a:rPr>
              <a:t>Logistics processes</a:t>
            </a:r>
          </a:p>
        </p:txBody>
      </p:sp>
      <p:grpSp>
        <p:nvGrpSpPr>
          <p:cNvPr id="198" name="Group 197">
            <a:extLst>
              <a:ext uri="{FF2B5EF4-FFF2-40B4-BE49-F238E27FC236}">
                <a16:creationId xmlns:a16="http://schemas.microsoft.com/office/drawing/2014/main" id="{D3962174-FF6E-68FE-4D3B-1977BA88D6D2}"/>
              </a:ext>
            </a:extLst>
          </p:cNvPr>
          <p:cNvGrpSpPr/>
          <p:nvPr/>
        </p:nvGrpSpPr>
        <p:grpSpPr>
          <a:xfrm>
            <a:off x="5368152" y="2132812"/>
            <a:ext cx="152400" cy="138551"/>
            <a:chOff x="2107441" y="5441721"/>
            <a:chExt cx="228600" cy="228600"/>
          </a:xfrm>
        </p:grpSpPr>
        <p:sp>
          <p:nvSpPr>
            <p:cNvPr id="202" name="Oval 201">
              <a:extLst>
                <a:ext uri="{FF2B5EF4-FFF2-40B4-BE49-F238E27FC236}">
                  <a16:creationId xmlns:a16="http://schemas.microsoft.com/office/drawing/2014/main" id="{D5BCD6AE-98A8-F771-1A3C-F8573C928514}"/>
                </a:ext>
              </a:extLst>
            </p:cNvPr>
            <p:cNvSpPr/>
            <p:nvPr/>
          </p:nvSpPr>
          <p:spPr>
            <a:xfrm>
              <a:off x="2107441" y="5441721"/>
              <a:ext cx="228600" cy="228600"/>
            </a:xfrm>
            <a:prstGeom prst="ellipse">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sp>
          <p:nvSpPr>
            <p:cNvPr id="203" name="Partial Circle 202">
              <a:extLst>
                <a:ext uri="{FF2B5EF4-FFF2-40B4-BE49-F238E27FC236}">
                  <a16:creationId xmlns:a16="http://schemas.microsoft.com/office/drawing/2014/main" id="{04EE028B-5EC5-1097-95B2-9932CAC4FD0B}"/>
                </a:ext>
              </a:extLst>
            </p:cNvPr>
            <p:cNvSpPr/>
            <p:nvPr/>
          </p:nvSpPr>
          <p:spPr>
            <a:xfrm>
              <a:off x="2107441" y="5441721"/>
              <a:ext cx="228600" cy="228600"/>
            </a:xfrm>
            <a:prstGeom prst="pie">
              <a:avLst>
                <a:gd name="adj1" fmla="val 5481128"/>
                <a:gd name="adj2" fmla="val 16200000"/>
              </a:avLst>
            </a:prstGeom>
            <a:solidFill>
              <a:srgbClr val="C5FFD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grpSp>
      <p:sp>
        <p:nvSpPr>
          <p:cNvPr id="222" name="TextBox 221">
            <a:extLst>
              <a:ext uri="{FF2B5EF4-FFF2-40B4-BE49-F238E27FC236}">
                <a16:creationId xmlns:a16="http://schemas.microsoft.com/office/drawing/2014/main" id="{322E67B2-A5E3-0E8C-39BF-A90BC9BBEAB1}"/>
              </a:ext>
            </a:extLst>
          </p:cNvPr>
          <p:cNvSpPr txBox="1"/>
          <p:nvPr/>
        </p:nvSpPr>
        <p:spPr>
          <a:xfrm>
            <a:off x="3859657" y="5025572"/>
            <a:ext cx="1810860" cy="276999"/>
          </a:xfrm>
          <a:prstGeom prst="rect">
            <a:avLst/>
          </a:prstGeom>
          <a:noFill/>
        </p:spPr>
        <p:txBody>
          <a:bodyPr wrap="square">
            <a:spAutoFit/>
          </a:bodyPr>
          <a:lstStyle/>
          <a:p>
            <a:r>
              <a:rPr lang="en-US" sz="600"/>
              <a:t>Support Daily Business. Basic Master Data services, ATLAS, Sales BI  reporting etc.</a:t>
            </a:r>
          </a:p>
        </p:txBody>
      </p:sp>
      <p:grpSp>
        <p:nvGrpSpPr>
          <p:cNvPr id="223" name="Group 222">
            <a:extLst>
              <a:ext uri="{FF2B5EF4-FFF2-40B4-BE49-F238E27FC236}">
                <a16:creationId xmlns:a16="http://schemas.microsoft.com/office/drawing/2014/main" id="{78698773-FA15-9B79-8958-575DF9E676C0}"/>
              </a:ext>
            </a:extLst>
          </p:cNvPr>
          <p:cNvGrpSpPr/>
          <p:nvPr/>
        </p:nvGrpSpPr>
        <p:grpSpPr>
          <a:xfrm>
            <a:off x="3638043" y="5065983"/>
            <a:ext cx="228600" cy="228600"/>
            <a:chOff x="1558056" y="4850821"/>
            <a:chExt cx="228600" cy="228600"/>
          </a:xfrm>
        </p:grpSpPr>
        <p:sp>
          <p:nvSpPr>
            <p:cNvPr id="226" name="Oval 225">
              <a:extLst>
                <a:ext uri="{FF2B5EF4-FFF2-40B4-BE49-F238E27FC236}">
                  <a16:creationId xmlns:a16="http://schemas.microsoft.com/office/drawing/2014/main" id="{60505A42-D708-B275-F3C6-B02131BF27B0}"/>
                </a:ext>
              </a:extLst>
            </p:cNvPr>
            <p:cNvSpPr/>
            <p:nvPr/>
          </p:nvSpPr>
          <p:spPr>
            <a:xfrm>
              <a:off x="1558056" y="4850821"/>
              <a:ext cx="228600" cy="228600"/>
            </a:xfrm>
            <a:prstGeom prst="ellipse">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sp>
          <p:nvSpPr>
            <p:cNvPr id="227" name="Partial Circle 226">
              <a:extLst>
                <a:ext uri="{FF2B5EF4-FFF2-40B4-BE49-F238E27FC236}">
                  <a16:creationId xmlns:a16="http://schemas.microsoft.com/office/drawing/2014/main" id="{A59DDE65-6DE4-25BD-A35D-EF7D252F04AB}"/>
                </a:ext>
              </a:extLst>
            </p:cNvPr>
            <p:cNvSpPr/>
            <p:nvPr/>
          </p:nvSpPr>
          <p:spPr>
            <a:xfrm>
              <a:off x="1558056" y="4850821"/>
              <a:ext cx="228600" cy="228600"/>
            </a:xfrm>
            <a:prstGeom prst="pie">
              <a:avLst>
                <a:gd name="adj1" fmla="val 9204139"/>
                <a:gd name="adj2" fmla="val 16200000"/>
              </a:avLst>
            </a:prstGeom>
            <a:solidFill>
              <a:srgbClr val="C5FFD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grpSp>
      <p:sp>
        <p:nvSpPr>
          <p:cNvPr id="228" name="Rectangle 227">
            <a:extLst>
              <a:ext uri="{FF2B5EF4-FFF2-40B4-BE49-F238E27FC236}">
                <a16:creationId xmlns:a16="http://schemas.microsoft.com/office/drawing/2014/main" id="{D46FBDD9-4E80-8BC4-FBDB-991539517DF2}"/>
              </a:ext>
            </a:extLst>
          </p:cNvPr>
          <p:cNvSpPr/>
          <p:nvPr/>
        </p:nvSpPr>
        <p:spPr>
          <a:xfrm>
            <a:off x="5932662" y="4946916"/>
            <a:ext cx="1378620" cy="89768"/>
          </a:xfrm>
          <a:prstGeom prst="rect">
            <a:avLst/>
          </a:prstGeom>
          <a:noFill/>
          <a:ln w="9525" algn="ctr">
            <a:noFill/>
            <a:miter lim="800000"/>
            <a:headEnd/>
            <a:tailEnd/>
          </a:ln>
          <a:effectLst/>
        </p:spPr>
        <p:txBody>
          <a:bodyPr wrap="square" lIns="0" tIns="0" rIns="0" bIns="0">
            <a:spAutoFit/>
          </a:bodyPr>
          <a:lstStyle/>
          <a:p>
            <a:pPr indent="-182490" algn="ctr">
              <a:lnSpc>
                <a:spcPts val="700"/>
              </a:lnSpc>
            </a:pPr>
            <a:r>
              <a:rPr lang="en-US" sz="600" kern="0">
                <a:ea typeface="ABBvoice"/>
                <a:cs typeface="ABBvoice"/>
              </a:rPr>
              <a:t>Improve Business Partner Master Data</a:t>
            </a:r>
          </a:p>
        </p:txBody>
      </p:sp>
      <p:sp>
        <p:nvSpPr>
          <p:cNvPr id="231" name="Oval 230">
            <a:extLst>
              <a:ext uri="{FF2B5EF4-FFF2-40B4-BE49-F238E27FC236}">
                <a16:creationId xmlns:a16="http://schemas.microsoft.com/office/drawing/2014/main" id="{EDF26921-C7C5-CD36-C086-FD159734E9AE}"/>
              </a:ext>
            </a:extLst>
          </p:cNvPr>
          <p:cNvSpPr/>
          <p:nvPr/>
        </p:nvSpPr>
        <p:spPr>
          <a:xfrm>
            <a:off x="5780526" y="4916665"/>
            <a:ext cx="137122" cy="137160"/>
          </a:xfrm>
          <a:prstGeom prst="ellipse">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sp>
        <p:nvSpPr>
          <p:cNvPr id="34" name="Rectangle 33">
            <a:extLst>
              <a:ext uri="{FF2B5EF4-FFF2-40B4-BE49-F238E27FC236}">
                <a16:creationId xmlns:a16="http://schemas.microsoft.com/office/drawing/2014/main" id="{8D61CD95-0F53-DB41-6C32-B201981D8CFA}"/>
              </a:ext>
            </a:extLst>
          </p:cNvPr>
          <p:cNvSpPr/>
          <p:nvPr/>
        </p:nvSpPr>
        <p:spPr>
          <a:xfrm>
            <a:off x="2661731" y="3174325"/>
            <a:ext cx="1404472" cy="89768"/>
          </a:xfrm>
          <a:prstGeom prst="rect">
            <a:avLst/>
          </a:prstGeom>
          <a:noFill/>
          <a:ln w="9525" algn="ctr">
            <a:noFill/>
            <a:miter lim="800000"/>
            <a:headEnd/>
            <a:tailEnd/>
          </a:ln>
          <a:effectLst/>
        </p:spPr>
        <p:txBody>
          <a:bodyPr wrap="square" lIns="0" tIns="0" rIns="0" bIns="0">
            <a:spAutoFit/>
          </a:bodyPr>
          <a:lstStyle/>
          <a:p>
            <a:pPr indent="-182490" algn="ctr">
              <a:lnSpc>
                <a:spcPts val="700"/>
              </a:lnSpc>
            </a:pPr>
            <a:r>
              <a:rPr lang="en-US" sz="600" b="1" kern="0">
                <a:ea typeface="ABBvoice"/>
                <a:cs typeface="ABBvoice"/>
              </a:rPr>
              <a:t>HE Products for Master Data</a:t>
            </a:r>
            <a:endParaRPr lang="en-US" sz="600" kern="0">
              <a:ea typeface="ABBvoice"/>
              <a:cs typeface="ABBvoice"/>
            </a:endParaRPr>
          </a:p>
        </p:txBody>
      </p:sp>
      <p:sp>
        <p:nvSpPr>
          <p:cNvPr id="40" name="Rectangle 39">
            <a:extLst>
              <a:ext uri="{FF2B5EF4-FFF2-40B4-BE49-F238E27FC236}">
                <a16:creationId xmlns:a16="http://schemas.microsoft.com/office/drawing/2014/main" id="{CC404780-2724-BD15-EF4B-521C4CBBEDD3}"/>
              </a:ext>
            </a:extLst>
          </p:cNvPr>
          <p:cNvSpPr/>
          <p:nvPr/>
        </p:nvSpPr>
        <p:spPr>
          <a:xfrm>
            <a:off x="6677499" y="2559967"/>
            <a:ext cx="1260804" cy="184666"/>
          </a:xfrm>
          <a:prstGeom prst="rect">
            <a:avLst/>
          </a:prstGeom>
          <a:noFill/>
          <a:ln w="9525" algn="ctr">
            <a:noFill/>
            <a:miter lim="800000"/>
            <a:headEnd/>
            <a:tailEnd/>
          </a:ln>
          <a:effectLst/>
        </p:spPr>
        <p:txBody>
          <a:bodyPr wrap="square" lIns="0" tIns="0" rIns="0" bIns="0">
            <a:spAutoFit/>
          </a:bodyPr>
          <a:lstStyle/>
          <a:p>
            <a:r>
              <a:rPr lang="en-US" sz="600">
                <a:solidFill>
                  <a:schemeClr val="tx1"/>
                </a:solidFill>
                <a:ea typeface="ABBvoice" panose="020D0603020503020204" pitchFamily="34" charset="0"/>
                <a:cs typeface="ABBvoice" panose="020D0603020503020204" pitchFamily="34" charset="0"/>
              </a:rPr>
              <a:t>Dashboard development for KPI monitoring non-SAP key applications</a:t>
            </a:r>
            <a:endParaRPr lang="en-GB" sz="600">
              <a:solidFill>
                <a:schemeClr val="tx1"/>
              </a:solidFill>
              <a:ea typeface="ABBvoice" panose="020D0603020503020204" pitchFamily="34" charset="0"/>
              <a:cs typeface="ABBvoice" panose="020D0603020503020204" pitchFamily="34" charset="0"/>
            </a:endParaRPr>
          </a:p>
        </p:txBody>
      </p:sp>
      <p:sp>
        <p:nvSpPr>
          <p:cNvPr id="42" name="Oval 41">
            <a:extLst>
              <a:ext uri="{FF2B5EF4-FFF2-40B4-BE49-F238E27FC236}">
                <a16:creationId xmlns:a16="http://schemas.microsoft.com/office/drawing/2014/main" id="{C1E6C63D-6506-A221-FAD2-88E3D48714B7}"/>
              </a:ext>
            </a:extLst>
          </p:cNvPr>
          <p:cNvSpPr/>
          <p:nvPr/>
        </p:nvSpPr>
        <p:spPr>
          <a:xfrm>
            <a:off x="6482933" y="2569997"/>
            <a:ext cx="137122" cy="137160"/>
          </a:xfrm>
          <a:prstGeom prst="ellipse">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sp>
        <p:nvSpPr>
          <p:cNvPr id="63" name="TextBox 62">
            <a:extLst>
              <a:ext uri="{FF2B5EF4-FFF2-40B4-BE49-F238E27FC236}">
                <a16:creationId xmlns:a16="http://schemas.microsoft.com/office/drawing/2014/main" id="{9799FF0B-D171-E23A-A5D2-A71140E28523}"/>
              </a:ext>
            </a:extLst>
          </p:cNvPr>
          <p:cNvSpPr txBox="1"/>
          <p:nvPr/>
        </p:nvSpPr>
        <p:spPr>
          <a:xfrm>
            <a:off x="3937812" y="3949254"/>
            <a:ext cx="1734447" cy="184666"/>
          </a:xfrm>
          <a:prstGeom prst="rect">
            <a:avLst/>
          </a:prstGeom>
          <a:noFill/>
        </p:spPr>
        <p:txBody>
          <a:bodyPr wrap="square">
            <a:spAutoFit/>
          </a:bodyPr>
          <a:lstStyle/>
          <a:p>
            <a:pPr marL="0" marR="0" lvl="0" indent="0" defTabSz="671526" rtl="0" eaLnBrk="1" fontAlgn="auto" latinLnBrk="0" hangingPunct="1">
              <a:lnSpc>
                <a:spcPct val="100000"/>
              </a:lnSpc>
              <a:spcBef>
                <a:spcPts val="0"/>
              </a:spcBef>
              <a:spcAft>
                <a:spcPts val="0"/>
              </a:spcAft>
              <a:buClr>
                <a:srgbClr val="44546A"/>
              </a:buClr>
              <a:buSzTx/>
              <a:buFontTx/>
              <a:buNone/>
              <a:tabLst/>
              <a:defRPr/>
            </a:pPr>
            <a:r>
              <a:rPr kumimoji="0" lang="en-US" sz="600" b="0" i="0" u="none" strike="noStrike" kern="1200" cap="none" spc="0" normalizeH="0" baseline="0" noProof="0">
                <a:ln>
                  <a:noFill/>
                </a:ln>
                <a:solidFill>
                  <a:prstClr val="black"/>
                </a:solidFill>
                <a:effectLst/>
                <a:uLnTx/>
                <a:uFillTx/>
                <a:latin typeface="Arial" panose="020B0604020202020204" pitchFamily="34" charset="0"/>
                <a:ea typeface="ABBvoice" panose="020D0603020503020204" pitchFamily="34" charset="0"/>
                <a:cs typeface="Arial" panose="020B0604020202020204" pitchFamily="34" charset="0"/>
              </a:rPr>
              <a:t>S4 Material Master compliance</a:t>
            </a:r>
          </a:p>
        </p:txBody>
      </p:sp>
      <p:sp>
        <p:nvSpPr>
          <p:cNvPr id="104" name="TextBox 103">
            <a:extLst>
              <a:ext uri="{FF2B5EF4-FFF2-40B4-BE49-F238E27FC236}">
                <a16:creationId xmlns:a16="http://schemas.microsoft.com/office/drawing/2014/main" id="{1BB05098-3D46-6975-95FA-08CE5BB3D6EC}"/>
              </a:ext>
            </a:extLst>
          </p:cNvPr>
          <p:cNvSpPr txBox="1"/>
          <p:nvPr/>
        </p:nvSpPr>
        <p:spPr>
          <a:xfrm>
            <a:off x="6242040" y="3232749"/>
            <a:ext cx="1627521" cy="276999"/>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
                <a:srgbClr val="44546A"/>
              </a:buClr>
              <a:buSzTx/>
              <a:buFontTx/>
              <a:buNone/>
              <a:tabLst/>
              <a:defRPr/>
            </a:pPr>
            <a:r>
              <a:rPr kumimoji="0" lang="en-US" sz="600" b="0" i="0" u="none" strike="noStrike" kern="1200" cap="none" spc="0" normalizeH="0" baseline="0" noProof="0">
                <a:ln>
                  <a:noFill/>
                </a:ln>
                <a:solidFill>
                  <a:prstClr val="black"/>
                </a:solidFill>
                <a:effectLst/>
                <a:uLnTx/>
                <a:uFillTx/>
                <a:latin typeface="Arial" panose="020B0604020202020204" pitchFamily="34" charset="0"/>
                <a:ea typeface="ABBvoice" panose="020D0603020503020204" pitchFamily="34" charset="0"/>
                <a:cs typeface="Arial" panose="020B0604020202020204" pitchFamily="34" charset="0"/>
              </a:rPr>
              <a:t>Drive the concept of data ownership, data reusability, data </a:t>
            </a:r>
            <a:r>
              <a:rPr lang="en-US" sz="600">
                <a:solidFill>
                  <a:prstClr val="black"/>
                </a:solidFill>
                <a:latin typeface="Arial" panose="020B0604020202020204" pitchFamily="34" charset="0"/>
                <a:cs typeface="Arial" panose="020B0604020202020204" pitchFamily="34" charset="0"/>
              </a:rPr>
              <a:t>c</a:t>
            </a:r>
            <a:r>
              <a:rPr kumimoji="0" lang="en-US" sz="6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onsistency etc.</a:t>
            </a:r>
          </a:p>
        </p:txBody>
      </p:sp>
      <p:sp>
        <p:nvSpPr>
          <p:cNvPr id="109" name="Oval 108">
            <a:extLst>
              <a:ext uri="{FF2B5EF4-FFF2-40B4-BE49-F238E27FC236}">
                <a16:creationId xmlns:a16="http://schemas.microsoft.com/office/drawing/2014/main" id="{0AC37F4B-9CBB-B842-7762-532304F663B0}"/>
              </a:ext>
            </a:extLst>
          </p:cNvPr>
          <p:cNvSpPr/>
          <p:nvPr/>
        </p:nvSpPr>
        <p:spPr>
          <a:xfrm>
            <a:off x="6169357" y="3325941"/>
            <a:ext cx="137122" cy="137160"/>
          </a:xfrm>
          <a:prstGeom prst="ellipse">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sp>
        <p:nvSpPr>
          <p:cNvPr id="110" name="Rectangle 109">
            <a:extLst>
              <a:ext uri="{FF2B5EF4-FFF2-40B4-BE49-F238E27FC236}">
                <a16:creationId xmlns:a16="http://schemas.microsoft.com/office/drawing/2014/main" id="{25D45011-EAFE-47E9-CD55-4D55226A6CCC}"/>
              </a:ext>
            </a:extLst>
          </p:cNvPr>
          <p:cNvSpPr/>
          <p:nvPr/>
        </p:nvSpPr>
        <p:spPr>
          <a:xfrm>
            <a:off x="7655490" y="3583652"/>
            <a:ext cx="1295291" cy="179536"/>
          </a:xfrm>
          <a:prstGeom prst="rect">
            <a:avLst/>
          </a:prstGeom>
          <a:noFill/>
          <a:ln w="9525" algn="ctr">
            <a:noFill/>
            <a:miter lim="800000"/>
            <a:headEnd/>
            <a:tailEnd/>
          </a:ln>
          <a:effectLst/>
        </p:spPr>
        <p:txBody>
          <a:bodyPr wrap="square" lIns="0" tIns="0" rIns="0" bIns="0">
            <a:spAutoFit/>
          </a:bodyPr>
          <a:lstStyle/>
          <a:p>
            <a:pPr indent="-182490">
              <a:lnSpc>
                <a:spcPts val="700"/>
              </a:lnSpc>
            </a:pPr>
            <a:r>
              <a:rPr lang="en-US" sz="600" b="1" kern="0">
                <a:ea typeface="ABBvoice"/>
                <a:cs typeface="ABBvoice"/>
              </a:rPr>
              <a:t>REIWA</a:t>
            </a:r>
            <a:r>
              <a:rPr lang="en-US" sz="600" kern="0">
                <a:ea typeface="ABBvoice"/>
                <a:cs typeface="ABBvoice"/>
              </a:rPr>
              <a:t> – post-go-live data cleansing and de-duplication</a:t>
            </a:r>
          </a:p>
        </p:txBody>
      </p:sp>
      <p:sp>
        <p:nvSpPr>
          <p:cNvPr id="113" name="Oval 112">
            <a:extLst>
              <a:ext uri="{FF2B5EF4-FFF2-40B4-BE49-F238E27FC236}">
                <a16:creationId xmlns:a16="http://schemas.microsoft.com/office/drawing/2014/main" id="{D2E39A38-E53F-7AC8-7877-537B09F23A1A}"/>
              </a:ext>
            </a:extLst>
          </p:cNvPr>
          <p:cNvSpPr/>
          <p:nvPr/>
        </p:nvSpPr>
        <p:spPr>
          <a:xfrm>
            <a:off x="7452861" y="3611367"/>
            <a:ext cx="137122" cy="137160"/>
          </a:xfrm>
          <a:prstGeom prst="ellipse">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sp>
        <p:nvSpPr>
          <p:cNvPr id="114" name="Oval 113">
            <a:extLst>
              <a:ext uri="{FF2B5EF4-FFF2-40B4-BE49-F238E27FC236}">
                <a16:creationId xmlns:a16="http://schemas.microsoft.com/office/drawing/2014/main" id="{04D9791F-A1DB-C03F-3178-AF5A4881F1CA}"/>
              </a:ext>
            </a:extLst>
          </p:cNvPr>
          <p:cNvSpPr/>
          <p:nvPr/>
        </p:nvSpPr>
        <p:spPr>
          <a:xfrm>
            <a:off x="3815044" y="2092259"/>
            <a:ext cx="115886" cy="126020"/>
          </a:xfrm>
          <a:prstGeom prst="ellipse">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sp>
        <p:nvSpPr>
          <p:cNvPr id="117" name="Rectangle 116">
            <a:extLst>
              <a:ext uri="{FF2B5EF4-FFF2-40B4-BE49-F238E27FC236}">
                <a16:creationId xmlns:a16="http://schemas.microsoft.com/office/drawing/2014/main" id="{222F0ADA-2E79-A48A-70BB-1527937510C9}"/>
              </a:ext>
            </a:extLst>
          </p:cNvPr>
          <p:cNvSpPr/>
          <p:nvPr/>
        </p:nvSpPr>
        <p:spPr>
          <a:xfrm>
            <a:off x="3906075" y="2053432"/>
            <a:ext cx="1187410" cy="182101"/>
          </a:xfrm>
          <a:prstGeom prst="rect">
            <a:avLst/>
          </a:prstGeom>
          <a:effectLst/>
        </p:spPr>
        <p:txBody>
          <a:bodyPr wrap="square">
            <a:spAutoFit/>
          </a:bodyPr>
          <a:lstStyle/>
          <a:p>
            <a:pPr>
              <a:lnSpc>
                <a:spcPts val="700"/>
              </a:lnSpc>
            </a:pPr>
            <a:r>
              <a:rPr lang="en-US" sz="600" kern="0">
                <a:ea typeface="ABBvoice"/>
                <a:cs typeface="ABBvoice"/>
              </a:rPr>
              <a:t>Align HVDC processes</a:t>
            </a:r>
          </a:p>
        </p:txBody>
      </p:sp>
      <p:sp>
        <p:nvSpPr>
          <p:cNvPr id="118" name="TextBox 117">
            <a:extLst>
              <a:ext uri="{FF2B5EF4-FFF2-40B4-BE49-F238E27FC236}">
                <a16:creationId xmlns:a16="http://schemas.microsoft.com/office/drawing/2014/main" id="{8CB562A3-9842-698B-EDFC-010ACE4D2DC1}"/>
              </a:ext>
            </a:extLst>
          </p:cNvPr>
          <p:cNvSpPr txBox="1"/>
          <p:nvPr/>
        </p:nvSpPr>
        <p:spPr>
          <a:xfrm>
            <a:off x="7233819" y="2968519"/>
            <a:ext cx="1627521" cy="184666"/>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
                <a:srgbClr val="44546A"/>
              </a:buClr>
              <a:buSzTx/>
              <a:buFontTx/>
              <a:buNone/>
              <a:tabLst/>
              <a:defRPr/>
            </a:pPr>
            <a:r>
              <a:rPr kumimoji="0" lang="en-US" sz="600" b="0" i="0" u="none" strike="noStrike" kern="1200" cap="none" spc="0" normalizeH="0" baseline="0" noProof="0">
                <a:ln>
                  <a:noFill/>
                </a:ln>
                <a:solidFill>
                  <a:prstClr val="black"/>
                </a:solidFill>
                <a:effectLst/>
                <a:uLnTx/>
                <a:uFillTx/>
                <a:latin typeface="Arial" panose="020B0604020202020204" pitchFamily="34" charset="0"/>
                <a:ea typeface="ABBvoice" panose="020D0603020503020204" pitchFamily="34" charset="0"/>
                <a:cs typeface="Arial" panose="020B0604020202020204" pitchFamily="34" charset="0"/>
              </a:rPr>
              <a:t>Data cost of ownership calculation</a:t>
            </a:r>
            <a:r>
              <a:rPr kumimoji="0" lang="en-US" sz="6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a:t>
            </a:r>
          </a:p>
        </p:txBody>
      </p:sp>
      <p:sp>
        <p:nvSpPr>
          <p:cNvPr id="119" name="Oval 118">
            <a:extLst>
              <a:ext uri="{FF2B5EF4-FFF2-40B4-BE49-F238E27FC236}">
                <a16:creationId xmlns:a16="http://schemas.microsoft.com/office/drawing/2014/main" id="{569E960B-3744-B060-5FD8-7D5925ECB57B}"/>
              </a:ext>
            </a:extLst>
          </p:cNvPr>
          <p:cNvSpPr/>
          <p:nvPr/>
        </p:nvSpPr>
        <p:spPr>
          <a:xfrm>
            <a:off x="7161136" y="3061711"/>
            <a:ext cx="137122" cy="137160"/>
          </a:xfrm>
          <a:prstGeom prst="ellipse">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sp>
        <p:nvSpPr>
          <p:cNvPr id="121" name="Oval 120">
            <a:extLst>
              <a:ext uri="{FF2B5EF4-FFF2-40B4-BE49-F238E27FC236}">
                <a16:creationId xmlns:a16="http://schemas.microsoft.com/office/drawing/2014/main" id="{450436F0-02FE-F7E3-D341-2EE2AEC6B7A7}"/>
              </a:ext>
            </a:extLst>
          </p:cNvPr>
          <p:cNvSpPr/>
          <p:nvPr/>
        </p:nvSpPr>
        <p:spPr>
          <a:xfrm>
            <a:off x="10287215" y="4464450"/>
            <a:ext cx="137122" cy="137160"/>
          </a:xfrm>
          <a:prstGeom prst="ellipse">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de-CH" sz="1050" err="1">
              <a:solidFill>
                <a:schemeClr val="tx1"/>
              </a:solidFill>
            </a:endParaRPr>
          </a:p>
        </p:txBody>
      </p:sp>
      <p:sp>
        <p:nvSpPr>
          <p:cNvPr id="123" name="Rectangle 122">
            <a:extLst>
              <a:ext uri="{FF2B5EF4-FFF2-40B4-BE49-F238E27FC236}">
                <a16:creationId xmlns:a16="http://schemas.microsoft.com/office/drawing/2014/main" id="{BE44BC97-3368-5D9D-A486-149B2FF20E4B}"/>
              </a:ext>
            </a:extLst>
          </p:cNvPr>
          <p:cNvSpPr/>
          <p:nvPr/>
        </p:nvSpPr>
        <p:spPr>
          <a:xfrm>
            <a:off x="10399482" y="4436763"/>
            <a:ext cx="1187410" cy="271869"/>
          </a:xfrm>
          <a:prstGeom prst="rect">
            <a:avLst/>
          </a:prstGeom>
          <a:effectLst/>
        </p:spPr>
        <p:txBody>
          <a:bodyPr wrap="square">
            <a:spAutoFit/>
          </a:bodyPr>
          <a:lstStyle/>
          <a:p>
            <a:pPr>
              <a:lnSpc>
                <a:spcPts val="700"/>
              </a:lnSpc>
            </a:pPr>
            <a:r>
              <a:rPr lang="en-US" sz="600" kern="0">
                <a:ea typeface="ABBvoice"/>
                <a:cs typeface="ABBvoice"/>
              </a:rPr>
              <a:t>Campaign messaging reinforcement</a:t>
            </a:r>
          </a:p>
        </p:txBody>
      </p:sp>
      <p:sp>
        <p:nvSpPr>
          <p:cNvPr id="126" name="Rectangle 125">
            <a:extLst>
              <a:ext uri="{FF2B5EF4-FFF2-40B4-BE49-F238E27FC236}">
                <a16:creationId xmlns:a16="http://schemas.microsoft.com/office/drawing/2014/main" id="{1A803AC3-1C4F-976B-C72D-0B81AF01E414}"/>
              </a:ext>
            </a:extLst>
          </p:cNvPr>
          <p:cNvSpPr/>
          <p:nvPr/>
        </p:nvSpPr>
        <p:spPr>
          <a:xfrm rot="19231185">
            <a:off x="10868219" y="3205652"/>
            <a:ext cx="1187410" cy="182101"/>
          </a:xfrm>
          <a:prstGeom prst="rect">
            <a:avLst/>
          </a:prstGeom>
          <a:effectLst/>
        </p:spPr>
        <p:txBody>
          <a:bodyPr wrap="square">
            <a:spAutoFit/>
          </a:bodyPr>
          <a:lstStyle/>
          <a:p>
            <a:pPr>
              <a:lnSpc>
                <a:spcPts val="700"/>
              </a:lnSpc>
            </a:pPr>
            <a:r>
              <a:rPr lang="en-US" sz="600" kern="0">
                <a:ea typeface="ABBvoice"/>
                <a:cs typeface="ABBvoice"/>
              </a:rPr>
              <a:t>Employees awareness</a:t>
            </a:r>
          </a:p>
        </p:txBody>
      </p:sp>
      <p:sp>
        <p:nvSpPr>
          <p:cNvPr id="2" name="Rectangle 1">
            <a:extLst>
              <a:ext uri="{FF2B5EF4-FFF2-40B4-BE49-F238E27FC236}">
                <a16:creationId xmlns:a16="http://schemas.microsoft.com/office/drawing/2014/main" id="{C0B2E5D6-72F7-68A0-F147-488756FCD517}"/>
              </a:ext>
            </a:extLst>
          </p:cNvPr>
          <p:cNvSpPr/>
          <p:nvPr/>
        </p:nvSpPr>
        <p:spPr>
          <a:xfrm>
            <a:off x="9463177" y="4783347"/>
            <a:ext cx="2467154" cy="914400"/>
          </a:xfrm>
          <a:prstGeom prst="rect">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400" err="1">
              <a:solidFill>
                <a:schemeClr val="tx1"/>
              </a:solidFill>
            </a:endParaRPr>
          </a:p>
        </p:txBody>
      </p:sp>
    </p:spTree>
    <p:extLst>
      <p:ext uri="{BB962C8B-B14F-4D97-AF65-F5344CB8AC3E}">
        <p14:creationId xmlns:p14="http://schemas.microsoft.com/office/powerpoint/2010/main" val="6222180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AF24F8-EF2C-3F40-EC96-D8ACAF1406C4}"/>
              </a:ext>
            </a:extLst>
          </p:cNvPr>
          <p:cNvSpPr>
            <a:spLocks noGrp="1"/>
          </p:cNvSpPr>
          <p:nvPr>
            <p:ph type="title"/>
          </p:nvPr>
        </p:nvSpPr>
        <p:spPr/>
        <p:txBody>
          <a:bodyPr/>
          <a:lstStyle/>
          <a:p>
            <a:r>
              <a:rPr lang="en-CH">
                <a:cs typeface="Arial"/>
              </a:rPr>
              <a:t>Review of Key Communication Channels</a:t>
            </a:r>
            <a:endParaRPr lang="en-CH"/>
          </a:p>
        </p:txBody>
      </p:sp>
      <p:sp>
        <p:nvSpPr>
          <p:cNvPr id="3" name="Text Placeholder 2">
            <a:extLst>
              <a:ext uri="{FF2B5EF4-FFF2-40B4-BE49-F238E27FC236}">
                <a16:creationId xmlns:a16="http://schemas.microsoft.com/office/drawing/2014/main" id="{4036009A-5A46-DAD4-9EBD-9B168AD63D7E}"/>
              </a:ext>
            </a:extLst>
          </p:cNvPr>
          <p:cNvSpPr>
            <a:spLocks noGrp="1"/>
          </p:cNvSpPr>
          <p:nvPr>
            <p:ph type="body" sz="quarter" idx="23"/>
          </p:nvPr>
        </p:nvSpPr>
        <p:spPr>
          <a:xfrm>
            <a:off x="715941" y="1376172"/>
            <a:ext cx="3139489" cy="1211719"/>
          </a:xfrm>
        </p:spPr>
        <p:txBody>
          <a:bodyPr/>
          <a:lstStyle/>
          <a:p>
            <a:r>
              <a:rPr lang="en-US"/>
              <a:t>GI Data SharePoint and Intranet Site</a:t>
            </a:r>
            <a:endParaRPr lang="en-CH"/>
          </a:p>
        </p:txBody>
      </p:sp>
      <p:sp>
        <p:nvSpPr>
          <p:cNvPr id="4" name="Text Placeholder 3">
            <a:extLst>
              <a:ext uri="{FF2B5EF4-FFF2-40B4-BE49-F238E27FC236}">
                <a16:creationId xmlns:a16="http://schemas.microsoft.com/office/drawing/2014/main" id="{FDBCD36A-3711-1403-A5B1-944107A1FB78}"/>
              </a:ext>
            </a:extLst>
          </p:cNvPr>
          <p:cNvSpPr>
            <a:spLocks noGrp="1"/>
          </p:cNvSpPr>
          <p:nvPr>
            <p:ph type="body" sz="quarter" idx="24"/>
          </p:nvPr>
        </p:nvSpPr>
        <p:spPr>
          <a:xfrm>
            <a:off x="715943" y="3125396"/>
            <a:ext cx="3205747" cy="1192420"/>
          </a:xfrm>
        </p:spPr>
        <p:txBody>
          <a:bodyPr/>
          <a:lstStyle/>
          <a:p>
            <a:r>
              <a:rPr lang="en-US">
                <a:cs typeface="Arial"/>
              </a:rPr>
              <a:t>Regular communication to key stakeholders</a:t>
            </a:r>
          </a:p>
        </p:txBody>
      </p:sp>
      <p:sp>
        <p:nvSpPr>
          <p:cNvPr id="6" name="Text Placeholder 5">
            <a:extLst>
              <a:ext uri="{FF2B5EF4-FFF2-40B4-BE49-F238E27FC236}">
                <a16:creationId xmlns:a16="http://schemas.microsoft.com/office/drawing/2014/main" id="{AB5C8E1D-05A5-6A30-F221-9E5D2972A688}"/>
              </a:ext>
            </a:extLst>
          </p:cNvPr>
          <p:cNvSpPr>
            <a:spLocks noGrp="1"/>
          </p:cNvSpPr>
          <p:nvPr>
            <p:ph type="body" sz="quarter" idx="25"/>
          </p:nvPr>
        </p:nvSpPr>
        <p:spPr>
          <a:xfrm>
            <a:off x="715941" y="4887774"/>
            <a:ext cx="3205747" cy="1081986"/>
          </a:xfrm>
        </p:spPr>
        <p:txBody>
          <a:bodyPr/>
          <a:lstStyle/>
          <a:p>
            <a:r>
              <a:rPr lang="en-US"/>
              <a:t>Data Awareness Campaign (launch March 2024)</a:t>
            </a:r>
            <a:endParaRPr lang="en-CH"/>
          </a:p>
        </p:txBody>
      </p:sp>
      <p:sp>
        <p:nvSpPr>
          <p:cNvPr id="7" name="Content Placeholder 6">
            <a:extLst>
              <a:ext uri="{FF2B5EF4-FFF2-40B4-BE49-F238E27FC236}">
                <a16:creationId xmlns:a16="http://schemas.microsoft.com/office/drawing/2014/main" id="{7B3614F7-F762-3C38-60B1-C52DBB4AC8EA}"/>
              </a:ext>
            </a:extLst>
          </p:cNvPr>
          <p:cNvSpPr>
            <a:spLocks noGrp="1"/>
          </p:cNvSpPr>
          <p:nvPr>
            <p:ph sz="quarter" idx="29"/>
          </p:nvPr>
        </p:nvSpPr>
        <p:spPr/>
        <p:txBody>
          <a:bodyPr vert="horz" lIns="0" tIns="108000" rIns="0" bIns="0" rtlCol="0" anchor="t">
            <a:noAutofit/>
          </a:bodyPr>
          <a:lstStyle/>
          <a:p>
            <a:pPr marL="57150" algn="just"/>
            <a:r>
              <a:rPr lang="en-US" sz="1400">
                <a:solidFill>
                  <a:srgbClr val="242424"/>
                </a:solidFill>
                <a:latin typeface="Arial"/>
                <a:cs typeface="Arial"/>
              </a:rPr>
              <a:t>SharePoint</a:t>
            </a:r>
            <a:r>
              <a:rPr lang="en-US" sz="1400" b="0" i="0">
                <a:solidFill>
                  <a:srgbClr val="242424"/>
                </a:solidFill>
                <a:effectLst/>
                <a:latin typeface="Arial"/>
                <a:cs typeface="Arial"/>
              </a:rPr>
              <a:t> site contains additional information on Master Data specific for Grid Integration including contacts, links, and documentation. It is intended to increase Master Data awareness and enhance collaboration and communication so that work </a:t>
            </a:r>
            <a:r>
              <a:rPr lang="en-US" sz="1400">
                <a:solidFill>
                  <a:srgbClr val="242424"/>
                </a:solidFill>
                <a:latin typeface="Arial"/>
                <a:cs typeface="Arial"/>
              </a:rPr>
              <a:t>is </a:t>
            </a:r>
            <a:r>
              <a:rPr lang="en-US" sz="1400" b="0" i="0">
                <a:solidFill>
                  <a:srgbClr val="242424"/>
                </a:solidFill>
                <a:effectLst/>
                <a:latin typeface="Arial"/>
                <a:cs typeface="Arial"/>
              </a:rPr>
              <a:t>more </a:t>
            </a:r>
            <a:r>
              <a:rPr lang="en-US" sz="1400">
                <a:solidFill>
                  <a:srgbClr val="242424"/>
                </a:solidFill>
                <a:latin typeface="Arial"/>
                <a:cs typeface="Arial"/>
              </a:rPr>
              <a:t>efficient</a:t>
            </a:r>
            <a:r>
              <a:rPr lang="en-US" sz="1400" b="0" i="0">
                <a:solidFill>
                  <a:srgbClr val="242424"/>
                </a:solidFill>
                <a:effectLst/>
                <a:latin typeface="Arial"/>
                <a:cs typeface="Arial"/>
              </a:rPr>
              <a:t>.​​​​​​​​​​​​​​</a:t>
            </a:r>
            <a:endParaRPr lang="en-CH" sz="1400">
              <a:latin typeface="Arial"/>
              <a:cs typeface="Arial"/>
            </a:endParaRPr>
          </a:p>
        </p:txBody>
      </p:sp>
      <p:sp>
        <p:nvSpPr>
          <p:cNvPr id="8" name="Content Placeholder 7">
            <a:extLst>
              <a:ext uri="{FF2B5EF4-FFF2-40B4-BE49-F238E27FC236}">
                <a16:creationId xmlns:a16="http://schemas.microsoft.com/office/drawing/2014/main" id="{9943F43A-9810-6CC0-D580-EF56B4FF00CF}"/>
              </a:ext>
            </a:extLst>
          </p:cNvPr>
          <p:cNvSpPr>
            <a:spLocks noGrp="1"/>
          </p:cNvSpPr>
          <p:nvPr>
            <p:ph sz="quarter" idx="30"/>
          </p:nvPr>
        </p:nvSpPr>
        <p:spPr/>
        <p:txBody>
          <a:bodyPr vert="horz" lIns="0" tIns="108000" rIns="0" bIns="0" rtlCol="0" anchor="t">
            <a:noAutofit/>
          </a:bodyPr>
          <a:lstStyle/>
          <a:p>
            <a:pPr algn="just"/>
            <a:r>
              <a:rPr lang="en-US" sz="1400" dirty="0">
                <a:latin typeface="Arial"/>
                <a:cs typeface="Arial"/>
              </a:rPr>
              <a:t>An updated excel file was created with a list of stakeholders, including Data Council, </a:t>
            </a:r>
            <a:r>
              <a:rPr lang="en-US" sz="1400" dirty="0">
                <a:ea typeface="+mn-lt"/>
                <a:cs typeface="+mn-lt"/>
              </a:rPr>
              <a:t>Data and Information Quality Forum, </a:t>
            </a:r>
            <a:r>
              <a:rPr lang="en-US" sz="1400" dirty="0">
                <a:latin typeface="Arial"/>
                <a:cs typeface="Arial"/>
              </a:rPr>
              <a:t>Data Stewards and SAP users. </a:t>
            </a:r>
            <a:endParaRPr lang="en-CH" sz="1400">
              <a:latin typeface="Arial" panose="020B0604020202020204" pitchFamily="34" charset="0"/>
              <a:cs typeface="Arial" panose="020B0604020202020204" pitchFamily="34" charset="0"/>
            </a:endParaRPr>
          </a:p>
        </p:txBody>
      </p:sp>
      <p:sp>
        <p:nvSpPr>
          <p:cNvPr id="9" name="Content Placeholder 8">
            <a:extLst>
              <a:ext uri="{FF2B5EF4-FFF2-40B4-BE49-F238E27FC236}">
                <a16:creationId xmlns:a16="http://schemas.microsoft.com/office/drawing/2014/main" id="{9A987B98-6EA4-AA6E-92DA-6A4110B17DFC}"/>
              </a:ext>
            </a:extLst>
          </p:cNvPr>
          <p:cNvSpPr>
            <a:spLocks noGrp="1"/>
          </p:cNvSpPr>
          <p:nvPr>
            <p:ph sz="quarter" idx="31"/>
          </p:nvPr>
        </p:nvSpPr>
        <p:spPr/>
        <p:txBody>
          <a:bodyPr/>
          <a:lstStyle/>
          <a:p>
            <a:pPr algn="just"/>
            <a:r>
              <a:rPr lang="en-US" sz="1400" kern="600">
                <a:solidFill>
                  <a:srgbClr val="000000"/>
                </a:solidFill>
                <a:effectLst/>
                <a:latin typeface="Arial" panose="020B0604020202020204" pitchFamily="34" charset="0"/>
                <a:ea typeface="Arial" panose="020B0604020202020204" pitchFamily="34" charset="0"/>
                <a:cs typeface="Arial" panose="020B0604020202020204" pitchFamily="34" charset="0"/>
              </a:rPr>
              <a:t>The campaign is a part of Master Data Plan and aims to enhance understanding and raise awareness of the critical role quality data plays in achieving strategic objectives for Grid Integration. </a:t>
            </a:r>
            <a:endParaRPr lang="en-CH" sz="1400">
              <a:latin typeface="Arial" panose="020B0604020202020204" pitchFamily="34" charset="0"/>
              <a:cs typeface="Arial" panose="020B0604020202020204" pitchFamily="34" charset="0"/>
            </a:endParaRPr>
          </a:p>
        </p:txBody>
      </p:sp>
    </p:spTree>
    <p:custDataLst>
      <p:custData r:id="rId1"/>
      <p:custData r:id="rId2"/>
    </p:custDataLst>
    <p:extLst>
      <p:ext uri="{BB962C8B-B14F-4D97-AF65-F5344CB8AC3E}">
        <p14:creationId xmlns:p14="http://schemas.microsoft.com/office/powerpoint/2010/main" val="1435000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63523" y="187199"/>
            <a:ext cx="9493611" cy="435600"/>
          </a:xfrm>
        </p:spPr>
        <p:txBody>
          <a:bodyPr/>
          <a:lstStyle/>
          <a:p>
            <a:r>
              <a:rPr lang="en-US" b="0"/>
              <a:t>Master Data | Internal communications summary</a:t>
            </a:r>
            <a:endParaRPr lang="en-GB" b="0"/>
          </a:p>
        </p:txBody>
      </p:sp>
      <p:sp>
        <p:nvSpPr>
          <p:cNvPr id="6" name="Rectangle 5"/>
          <p:cNvSpPr/>
          <p:nvPr/>
        </p:nvSpPr>
        <p:spPr>
          <a:xfrm>
            <a:off x="233374" y="1105557"/>
            <a:ext cx="2393316" cy="5219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prstClr val="black"/>
              </a:solidFill>
              <a:effectLst/>
              <a:uLnTx/>
              <a:uFillTx/>
              <a:latin typeface="Arial"/>
              <a:ea typeface="+mn-ea"/>
              <a:cs typeface="+mn-cs"/>
            </a:endParaRPr>
          </a:p>
        </p:txBody>
      </p:sp>
      <p:grpSp>
        <p:nvGrpSpPr>
          <p:cNvPr id="16" name="Group 15">
            <a:extLst>
              <a:ext uri="{FF2B5EF4-FFF2-40B4-BE49-F238E27FC236}">
                <a16:creationId xmlns:a16="http://schemas.microsoft.com/office/drawing/2014/main" id="{5D7D4020-E36F-4AA4-80A0-F06987B2B4A8}"/>
              </a:ext>
            </a:extLst>
          </p:cNvPr>
          <p:cNvGrpSpPr/>
          <p:nvPr/>
        </p:nvGrpSpPr>
        <p:grpSpPr>
          <a:xfrm>
            <a:off x="370926" y="1301356"/>
            <a:ext cx="307264" cy="307264"/>
            <a:chOff x="120909" y="120909"/>
            <a:chExt cx="672581" cy="672581"/>
          </a:xfrm>
        </p:grpSpPr>
        <p:grpSp>
          <p:nvGrpSpPr>
            <p:cNvPr id="18" name="Group 17">
              <a:extLst>
                <a:ext uri="{FF2B5EF4-FFF2-40B4-BE49-F238E27FC236}">
                  <a16:creationId xmlns:a16="http://schemas.microsoft.com/office/drawing/2014/main" id="{16EDFC6F-3A9C-4BE8-B6BF-C096AE2A0500}"/>
                </a:ext>
              </a:extLst>
            </p:cNvPr>
            <p:cNvGrpSpPr/>
            <p:nvPr/>
          </p:nvGrpSpPr>
          <p:grpSpPr>
            <a:xfrm>
              <a:off x="188167" y="322683"/>
              <a:ext cx="538064" cy="386734"/>
              <a:chOff x="188167" y="322683"/>
              <a:chExt cx="538064" cy="386734"/>
            </a:xfrm>
          </p:grpSpPr>
          <p:sp>
            <p:nvSpPr>
              <p:cNvPr id="26" name="Freeform: Shape 64">
                <a:extLst>
                  <a:ext uri="{FF2B5EF4-FFF2-40B4-BE49-F238E27FC236}">
                    <a16:creationId xmlns:a16="http://schemas.microsoft.com/office/drawing/2014/main" id="{45698B8E-499C-4678-9119-905F3F224FC0}"/>
                  </a:ext>
                </a:extLst>
              </p:cNvPr>
              <p:cNvSpPr/>
              <p:nvPr/>
            </p:nvSpPr>
            <p:spPr>
              <a:xfrm>
                <a:off x="339498" y="474014"/>
                <a:ext cx="84072" cy="84072"/>
              </a:xfrm>
              <a:custGeom>
                <a:avLst/>
                <a:gdLst>
                  <a:gd name="connsiteX0" fmla="*/ 0 w 84072"/>
                  <a:gd name="connsiteY0" fmla="*/ 0 h 84072"/>
                  <a:gd name="connsiteX1" fmla="*/ 84073 w 84072"/>
                  <a:gd name="connsiteY1" fmla="*/ 0 h 84072"/>
                  <a:gd name="connsiteX2" fmla="*/ 84073 w 84072"/>
                  <a:gd name="connsiteY2" fmla="*/ 84073 h 84072"/>
                  <a:gd name="connsiteX3" fmla="*/ 0 w 84072"/>
                  <a:gd name="connsiteY3" fmla="*/ 84073 h 84072"/>
                </a:gdLst>
                <a:ahLst/>
                <a:cxnLst>
                  <a:cxn ang="0">
                    <a:pos x="connsiteX0" y="connsiteY0"/>
                  </a:cxn>
                  <a:cxn ang="0">
                    <a:pos x="connsiteX1" y="connsiteY1"/>
                  </a:cxn>
                  <a:cxn ang="0">
                    <a:pos x="connsiteX2" y="connsiteY2"/>
                  </a:cxn>
                  <a:cxn ang="0">
                    <a:pos x="connsiteX3" y="connsiteY3"/>
                  </a:cxn>
                </a:cxnLst>
                <a:rect l="l" t="t" r="r" b="b"/>
                <a:pathLst>
                  <a:path w="84072" h="84072">
                    <a:moveTo>
                      <a:pt x="0" y="0"/>
                    </a:moveTo>
                    <a:lnTo>
                      <a:pt x="84073" y="0"/>
                    </a:lnTo>
                    <a:lnTo>
                      <a:pt x="84073" y="84073"/>
                    </a:lnTo>
                    <a:lnTo>
                      <a:pt x="0" y="84073"/>
                    </a:lnTo>
                    <a:close/>
                  </a:path>
                </a:pathLst>
              </a:custGeom>
              <a:noFill/>
              <a:ln w="952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27" name="Freeform: Shape 65">
                <a:extLst>
                  <a:ext uri="{FF2B5EF4-FFF2-40B4-BE49-F238E27FC236}">
                    <a16:creationId xmlns:a16="http://schemas.microsoft.com/office/drawing/2014/main" id="{FEEC13B0-8EF6-48E7-9F17-9FCA1E4DCBDE}"/>
                  </a:ext>
                </a:extLst>
              </p:cNvPr>
              <p:cNvSpPr/>
              <p:nvPr/>
            </p:nvSpPr>
            <p:spPr>
              <a:xfrm>
                <a:off x="339498" y="625345"/>
                <a:ext cx="84072" cy="84072"/>
              </a:xfrm>
              <a:custGeom>
                <a:avLst/>
                <a:gdLst>
                  <a:gd name="connsiteX0" fmla="*/ 0 w 84072"/>
                  <a:gd name="connsiteY0" fmla="*/ 0 h 84072"/>
                  <a:gd name="connsiteX1" fmla="*/ 84073 w 84072"/>
                  <a:gd name="connsiteY1" fmla="*/ 0 h 84072"/>
                  <a:gd name="connsiteX2" fmla="*/ 84073 w 84072"/>
                  <a:gd name="connsiteY2" fmla="*/ 84073 h 84072"/>
                  <a:gd name="connsiteX3" fmla="*/ 0 w 84072"/>
                  <a:gd name="connsiteY3" fmla="*/ 84073 h 84072"/>
                </a:gdLst>
                <a:ahLst/>
                <a:cxnLst>
                  <a:cxn ang="0">
                    <a:pos x="connsiteX0" y="connsiteY0"/>
                  </a:cxn>
                  <a:cxn ang="0">
                    <a:pos x="connsiteX1" y="connsiteY1"/>
                  </a:cxn>
                  <a:cxn ang="0">
                    <a:pos x="connsiteX2" y="connsiteY2"/>
                  </a:cxn>
                  <a:cxn ang="0">
                    <a:pos x="connsiteX3" y="connsiteY3"/>
                  </a:cxn>
                </a:cxnLst>
                <a:rect l="l" t="t" r="r" b="b"/>
                <a:pathLst>
                  <a:path w="84072" h="84072">
                    <a:moveTo>
                      <a:pt x="0" y="0"/>
                    </a:moveTo>
                    <a:lnTo>
                      <a:pt x="84073" y="0"/>
                    </a:lnTo>
                    <a:lnTo>
                      <a:pt x="84073" y="84073"/>
                    </a:lnTo>
                    <a:lnTo>
                      <a:pt x="0" y="84073"/>
                    </a:lnTo>
                    <a:close/>
                  </a:path>
                </a:pathLst>
              </a:custGeom>
              <a:noFill/>
              <a:ln w="952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28" name="Freeform: Shape 66">
                <a:extLst>
                  <a:ext uri="{FF2B5EF4-FFF2-40B4-BE49-F238E27FC236}">
                    <a16:creationId xmlns:a16="http://schemas.microsoft.com/office/drawing/2014/main" id="{A19334FD-5DD9-4656-926D-14AB581A6211}"/>
                  </a:ext>
                </a:extLst>
              </p:cNvPr>
              <p:cNvSpPr/>
              <p:nvPr/>
            </p:nvSpPr>
            <p:spPr>
              <a:xfrm>
                <a:off x="188167" y="474014"/>
                <a:ext cx="84072" cy="84072"/>
              </a:xfrm>
              <a:custGeom>
                <a:avLst/>
                <a:gdLst>
                  <a:gd name="connsiteX0" fmla="*/ 0 w 84072"/>
                  <a:gd name="connsiteY0" fmla="*/ 0 h 84072"/>
                  <a:gd name="connsiteX1" fmla="*/ 84073 w 84072"/>
                  <a:gd name="connsiteY1" fmla="*/ 0 h 84072"/>
                  <a:gd name="connsiteX2" fmla="*/ 84073 w 84072"/>
                  <a:gd name="connsiteY2" fmla="*/ 84073 h 84072"/>
                  <a:gd name="connsiteX3" fmla="*/ 0 w 84072"/>
                  <a:gd name="connsiteY3" fmla="*/ 84073 h 84072"/>
                </a:gdLst>
                <a:ahLst/>
                <a:cxnLst>
                  <a:cxn ang="0">
                    <a:pos x="connsiteX0" y="connsiteY0"/>
                  </a:cxn>
                  <a:cxn ang="0">
                    <a:pos x="connsiteX1" y="connsiteY1"/>
                  </a:cxn>
                  <a:cxn ang="0">
                    <a:pos x="connsiteX2" y="connsiteY2"/>
                  </a:cxn>
                  <a:cxn ang="0">
                    <a:pos x="connsiteX3" y="connsiteY3"/>
                  </a:cxn>
                </a:cxnLst>
                <a:rect l="l" t="t" r="r" b="b"/>
                <a:pathLst>
                  <a:path w="84072" h="84072">
                    <a:moveTo>
                      <a:pt x="0" y="0"/>
                    </a:moveTo>
                    <a:lnTo>
                      <a:pt x="84073" y="0"/>
                    </a:lnTo>
                    <a:lnTo>
                      <a:pt x="84073" y="84073"/>
                    </a:lnTo>
                    <a:lnTo>
                      <a:pt x="0" y="84073"/>
                    </a:lnTo>
                    <a:close/>
                  </a:path>
                </a:pathLst>
              </a:custGeom>
              <a:noFill/>
              <a:ln w="952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29" name="Freeform: Shape 67">
                <a:extLst>
                  <a:ext uri="{FF2B5EF4-FFF2-40B4-BE49-F238E27FC236}">
                    <a16:creationId xmlns:a16="http://schemas.microsoft.com/office/drawing/2014/main" id="{6FB99111-587A-4D1E-B59D-65DB9606EEAF}"/>
                  </a:ext>
                </a:extLst>
              </p:cNvPr>
              <p:cNvSpPr/>
              <p:nvPr/>
            </p:nvSpPr>
            <p:spPr>
              <a:xfrm>
                <a:off x="188167" y="625345"/>
                <a:ext cx="84072" cy="84072"/>
              </a:xfrm>
              <a:custGeom>
                <a:avLst/>
                <a:gdLst>
                  <a:gd name="connsiteX0" fmla="*/ 0 w 84072"/>
                  <a:gd name="connsiteY0" fmla="*/ 0 h 84072"/>
                  <a:gd name="connsiteX1" fmla="*/ 84073 w 84072"/>
                  <a:gd name="connsiteY1" fmla="*/ 0 h 84072"/>
                  <a:gd name="connsiteX2" fmla="*/ 84073 w 84072"/>
                  <a:gd name="connsiteY2" fmla="*/ 84073 h 84072"/>
                  <a:gd name="connsiteX3" fmla="*/ 0 w 84072"/>
                  <a:gd name="connsiteY3" fmla="*/ 84073 h 84072"/>
                </a:gdLst>
                <a:ahLst/>
                <a:cxnLst>
                  <a:cxn ang="0">
                    <a:pos x="connsiteX0" y="connsiteY0"/>
                  </a:cxn>
                  <a:cxn ang="0">
                    <a:pos x="connsiteX1" y="connsiteY1"/>
                  </a:cxn>
                  <a:cxn ang="0">
                    <a:pos x="connsiteX2" y="connsiteY2"/>
                  </a:cxn>
                  <a:cxn ang="0">
                    <a:pos x="connsiteX3" y="connsiteY3"/>
                  </a:cxn>
                </a:cxnLst>
                <a:rect l="l" t="t" r="r" b="b"/>
                <a:pathLst>
                  <a:path w="84072" h="84072">
                    <a:moveTo>
                      <a:pt x="0" y="0"/>
                    </a:moveTo>
                    <a:lnTo>
                      <a:pt x="84073" y="0"/>
                    </a:lnTo>
                    <a:lnTo>
                      <a:pt x="84073" y="84073"/>
                    </a:lnTo>
                    <a:lnTo>
                      <a:pt x="0" y="84073"/>
                    </a:lnTo>
                    <a:close/>
                  </a:path>
                </a:pathLst>
              </a:custGeom>
              <a:noFill/>
              <a:ln w="952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30" name="Freeform: Shape 68">
                <a:extLst>
                  <a:ext uri="{FF2B5EF4-FFF2-40B4-BE49-F238E27FC236}">
                    <a16:creationId xmlns:a16="http://schemas.microsoft.com/office/drawing/2014/main" id="{6B54C413-1C6C-4065-AD8D-11906AAB7C55}"/>
                  </a:ext>
                </a:extLst>
              </p:cNvPr>
              <p:cNvSpPr/>
              <p:nvPr/>
            </p:nvSpPr>
            <p:spPr>
              <a:xfrm>
                <a:off x="642159" y="474014"/>
                <a:ext cx="84072" cy="84072"/>
              </a:xfrm>
              <a:custGeom>
                <a:avLst/>
                <a:gdLst>
                  <a:gd name="connsiteX0" fmla="*/ 0 w 84072"/>
                  <a:gd name="connsiteY0" fmla="*/ 0 h 84072"/>
                  <a:gd name="connsiteX1" fmla="*/ 84073 w 84072"/>
                  <a:gd name="connsiteY1" fmla="*/ 0 h 84072"/>
                  <a:gd name="connsiteX2" fmla="*/ 84073 w 84072"/>
                  <a:gd name="connsiteY2" fmla="*/ 84073 h 84072"/>
                  <a:gd name="connsiteX3" fmla="*/ 0 w 84072"/>
                  <a:gd name="connsiteY3" fmla="*/ 84073 h 84072"/>
                </a:gdLst>
                <a:ahLst/>
                <a:cxnLst>
                  <a:cxn ang="0">
                    <a:pos x="connsiteX0" y="connsiteY0"/>
                  </a:cxn>
                  <a:cxn ang="0">
                    <a:pos x="connsiteX1" y="connsiteY1"/>
                  </a:cxn>
                  <a:cxn ang="0">
                    <a:pos x="connsiteX2" y="connsiteY2"/>
                  </a:cxn>
                  <a:cxn ang="0">
                    <a:pos x="connsiteX3" y="connsiteY3"/>
                  </a:cxn>
                </a:cxnLst>
                <a:rect l="l" t="t" r="r" b="b"/>
                <a:pathLst>
                  <a:path w="84072" h="84072">
                    <a:moveTo>
                      <a:pt x="0" y="0"/>
                    </a:moveTo>
                    <a:lnTo>
                      <a:pt x="84073" y="0"/>
                    </a:lnTo>
                    <a:lnTo>
                      <a:pt x="84073" y="84073"/>
                    </a:lnTo>
                    <a:lnTo>
                      <a:pt x="0" y="84073"/>
                    </a:lnTo>
                    <a:close/>
                  </a:path>
                </a:pathLst>
              </a:custGeom>
              <a:noFill/>
              <a:ln w="952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31" name="Freeform: Shape 69">
                <a:extLst>
                  <a:ext uri="{FF2B5EF4-FFF2-40B4-BE49-F238E27FC236}">
                    <a16:creationId xmlns:a16="http://schemas.microsoft.com/office/drawing/2014/main" id="{07EBA221-CB1E-456E-BCD6-530DE64D4466}"/>
                  </a:ext>
                </a:extLst>
              </p:cNvPr>
              <p:cNvSpPr/>
              <p:nvPr/>
            </p:nvSpPr>
            <p:spPr>
              <a:xfrm>
                <a:off x="642159" y="322683"/>
                <a:ext cx="84072" cy="84072"/>
              </a:xfrm>
              <a:custGeom>
                <a:avLst/>
                <a:gdLst>
                  <a:gd name="connsiteX0" fmla="*/ 0 w 84072"/>
                  <a:gd name="connsiteY0" fmla="*/ 0 h 84072"/>
                  <a:gd name="connsiteX1" fmla="*/ 84073 w 84072"/>
                  <a:gd name="connsiteY1" fmla="*/ 0 h 84072"/>
                  <a:gd name="connsiteX2" fmla="*/ 84073 w 84072"/>
                  <a:gd name="connsiteY2" fmla="*/ 84073 h 84072"/>
                  <a:gd name="connsiteX3" fmla="*/ 0 w 84072"/>
                  <a:gd name="connsiteY3" fmla="*/ 84073 h 84072"/>
                </a:gdLst>
                <a:ahLst/>
                <a:cxnLst>
                  <a:cxn ang="0">
                    <a:pos x="connsiteX0" y="connsiteY0"/>
                  </a:cxn>
                  <a:cxn ang="0">
                    <a:pos x="connsiteX1" y="connsiteY1"/>
                  </a:cxn>
                  <a:cxn ang="0">
                    <a:pos x="connsiteX2" y="connsiteY2"/>
                  </a:cxn>
                  <a:cxn ang="0">
                    <a:pos x="connsiteX3" y="connsiteY3"/>
                  </a:cxn>
                </a:cxnLst>
                <a:rect l="l" t="t" r="r" b="b"/>
                <a:pathLst>
                  <a:path w="84072" h="84072">
                    <a:moveTo>
                      <a:pt x="0" y="0"/>
                    </a:moveTo>
                    <a:lnTo>
                      <a:pt x="84073" y="0"/>
                    </a:lnTo>
                    <a:lnTo>
                      <a:pt x="84073" y="84073"/>
                    </a:lnTo>
                    <a:lnTo>
                      <a:pt x="0" y="84073"/>
                    </a:lnTo>
                    <a:close/>
                  </a:path>
                </a:pathLst>
              </a:custGeom>
              <a:noFill/>
              <a:ln w="952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32" name="Freeform: Shape 70">
                <a:extLst>
                  <a:ext uri="{FF2B5EF4-FFF2-40B4-BE49-F238E27FC236}">
                    <a16:creationId xmlns:a16="http://schemas.microsoft.com/office/drawing/2014/main" id="{D876DF39-5B75-407F-A14A-DD9C57A578B3}"/>
                  </a:ext>
                </a:extLst>
              </p:cNvPr>
              <p:cNvSpPr/>
              <p:nvPr/>
            </p:nvSpPr>
            <p:spPr>
              <a:xfrm>
                <a:off x="490829" y="474014"/>
                <a:ext cx="84072" cy="84072"/>
              </a:xfrm>
              <a:custGeom>
                <a:avLst/>
                <a:gdLst>
                  <a:gd name="connsiteX0" fmla="*/ 0 w 84072"/>
                  <a:gd name="connsiteY0" fmla="*/ 0 h 84072"/>
                  <a:gd name="connsiteX1" fmla="*/ 84073 w 84072"/>
                  <a:gd name="connsiteY1" fmla="*/ 0 h 84072"/>
                  <a:gd name="connsiteX2" fmla="*/ 84073 w 84072"/>
                  <a:gd name="connsiteY2" fmla="*/ 84073 h 84072"/>
                  <a:gd name="connsiteX3" fmla="*/ 0 w 84072"/>
                  <a:gd name="connsiteY3" fmla="*/ 84073 h 84072"/>
                </a:gdLst>
                <a:ahLst/>
                <a:cxnLst>
                  <a:cxn ang="0">
                    <a:pos x="connsiteX0" y="connsiteY0"/>
                  </a:cxn>
                  <a:cxn ang="0">
                    <a:pos x="connsiteX1" y="connsiteY1"/>
                  </a:cxn>
                  <a:cxn ang="0">
                    <a:pos x="connsiteX2" y="connsiteY2"/>
                  </a:cxn>
                  <a:cxn ang="0">
                    <a:pos x="connsiteX3" y="connsiteY3"/>
                  </a:cxn>
                </a:cxnLst>
                <a:rect l="l" t="t" r="r" b="b"/>
                <a:pathLst>
                  <a:path w="84072" h="84072">
                    <a:moveTo>
                      <a:pt x="0" y="0"/>
                    </a:moveTo>
                    <a:lnTo>
                      <a:pt x="84073" y="0"/>
                    </a:lnTo>
                    <a:lnTo>
                      <a:pt x="84073" y="84073"/>
                    </a:lnTo>
                    <a:lnTo>
                      <a:pt x="0" y="84073"/>
                    </a:lnTo>
                    <a:close/>
                  </a:path>
                </a:pathLst>
              </a:custGeom>
              <a:noFill/>
              <a:ln w="952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33" name="Freeform: Shape 71">
                <a:extLst>
                  <a:ext uri="{FF2B5EF4-FFF2-40B4-BE49-F238E27FC236}">
                    <a16:creationId xmlns:a16="http://schemas.microsoft.com/office/drawing/2014/main" id="{B94A0C5E-E12F-460F-A6F7-B72BFB9E3C0C}"/>
                  </a:ext>
                </a:extLst>
              </p:cNvPr>
              <p:cNvSpPr/>
              <p:nvPr/>
            </p:nvSpPr>
            <p:spPr>
              <a:xfrm>
                <a:off x="490829" y="322683"/>
                <a:ext cx="84072" cy="84072"/>
              </a:xfrm>
              <a:custGeom>
                <a:avLst/>
                <a:gdLst>
                  <a:gd name="connsiteX0" fmla="*/ 0 w 84072"/>
                  <a:gd name="connsiteY0" fmla="*/ 0 h 84072"/>
                  <a:gd name="connsiteX1" fmla="*/ 84073 w 84072"/>
                  <a:gd name="connsiteY1" fmla="*/ 0 h 84072"/>
                  <a:gd name="connsiteX2" fmla="*/ 84073 w 84072"/>
                  <a:gd name="connsiteY2" fmla="*/ 84073 h 84072"/>
                  <a:gd name="connsiteX3" fmla="*/ 0 w 84072"/>
                  <a:gd name="connsiteY3" fmla="*/ 84073 h 84072"/>
                </a:gdLst>
                <a:ahLst/>
                <a:cxnLst>
                  <a:cxn ang="0">
                    <a:pos x="connsiteX0" y="connsiteY0"/>
                  </a:cxn>
                  <a:cxn ang="0">
                    <a:pos x="connsiteX1" y="connsiteY1"/>
                  </a:cxn>
                  <a:cxn ang="0">
                    <a:pos x="connsiteX2" y="connsiteY2"/>
                  </a:cxn>
                  <a:cxn ang="0">
                    <a:pos x="connsiteX3" y="connsiteY3"/>
                  </a:cxn>
                </a:cxnLst>
                <a:rect l="l" t="t" r="r" b="b"/>
                <a:pathLst>
                  <a:path w="84072" h="84072">
                    <a:moveTo>
                      <a:pt x="0" y="0"/>
                    </a:moveTo>
                    <a:lnTo>
                      <a:pt x="84073" y="0"/>
                    </a:lnTo>
                    <a:lnTo>
                      <a:pt x="84073" y="84073"/>
                    </a:lnTo>
                    <a:lnTo>
                      <a:pt x="0" y="84073"/>
                    </a:lnTo>
                    <a:close/>
                  </a:path>
                </a:pathLst>
              </a:custGeom>
              <a:noFill/>
              <a:ln w="952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34" name="Freeform: Shape 72">
                <a:extLst>
                  <a:ext uri="{FF2B5EF4-FFF2-40B4-BE49-F238E27FC236}">
                    <a16:creationId xmlns:a16="http://schemas.microsoft.com/office/drawing/2014/main" id="{2EBBF54B-2F02-4630-9FA9-D472D11A51E1}"/>
                  </a:ext>
                </a:extLst>
              </p:cNvPr>
              <p:cNvSpPr/>
              <p:nvPr/>
            </p:nvSpPr>
            <p:spPr>
              <a:xfrm>
                <a:off x="490829" y="625345"/>
                <a:ext cx="84072" cy="84072"/>
              </a:xfrm>
              <a:custGeom>
                <a:avLst/>
                <a:gdLst>
                  <a:gd name="connsiteX0" fmla="*/ 0 w 84072"/>
                  <a:gd name="connsiteY0" fmla="*/ 0 h 84072"/>
                  <a:gd name="connsiteX1" fmla="*/ 84073 w 84072"/>
                  <a:gd name="connsiteY1" fmla="*/ 0 h 84072"/>
                  <a:gd name="connsiteX2" fmla="*/ 84073 w 84072"/>
                  <a:gd name="connsiteY2" fmla="*/ 84073 h 84072"/>
                  <a:gd name="connsiteX3" fmla="*/ 0 w 84072"/>
                  <a:gd name="connsiteY3" fmla="*/ 84073 h 84072"/>
                </a:gdLst>
                <a:ahLst/>
                <a:cxnLst>
                  <a:cxn ang="0">
                    <a:pos x="connsiteX0" y="connsiteY0"/>
                  </a:cxn>
                  <a:cxn ang="0">
                    <a:pos x="connsiteX1" y="connsiteY1"/>
                  </a:cxn>
                  <a:cxn ang="0">
                    <a:pos x="connsiteX2" y="connsiteY2"/>
                  </a:cxn>
                  <a:cxn ang="0">
                    <a:pos x="connsiteX3" y="connsiteY3"/>
                  </a:cxn>
                </a:cxnLst>
                <a:rect l="l" t="t" r="r" b="b"/>
                <a:pathLst>
                  <a:path w="84072" h="84072">
                    <a:moveTo>
                      <a:pt x="0" y="0"/>
                    </a:moveTo>
                    <a:lnTo>
                      <a:pt x="84073" y="0"/>
                    </a:lnTo>
                    <a:lnTo>
                      <a:pt x="84073" y="84073"/>
                    </a:lnTo>
                    <a:lnTo>
                      <a:pt x="0" y="84073"/>
                    </a:lnTo>
                    <a:close/>
                  </a:path>
                </a:pathLst>
              </a:custGeom>
              <a:noFill/>
              <a:ln w="952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grpSp>
        <p:grpSp>
          <p:nvGrpSpPr>
            <p:cNvPr id="19" name="Group 18">
              <a:extLst>
                <a:ext uri="{FF2B5EF4-FFF2-40B4-BE49-F238E27FC236}">
                  <a16:creationId xmlns:a16="http://schemas.microsoft.com/office/drawing/2014/main" id="{31C336F5-5FA4-4AE6-B2FF-62282FBE0C08}"/>
                </a:ext>
              </a:extLst>
            </p:cNvPr>
            <p:cNvGrpSpPr/>
            <p:nvPr/>
          </p:nvGrpSpPr>
          <p:grpSpPr>
            <a:xfrm>
              <a:off x="120909" y="120909"/>
              <a:ext cx="672581" cy="672581"/>
              <a:chOff x="120909" y="120909"/>
              <a:chExt cx="672581" cy="672581"/>
            </a:xfrm>
          </p:grpSpPr>
          <p:sp>
            <p:nvSpPr>
              <p:cNvPr id="20" name="Freeform: Shape 74">
                <a:extLst>
                  <a:ext uri="{FF2B5EF4-FFF2-40B4-BE49-F238E27FC236}">
                    <a16:creationId xmlns:a16="http://schemas.microsoft.com/office/drawing/2014/main" id="{0EB09D75-09C8-46E0-B2BC-5BA4494B7550}"/>
                  </a:ext>
                </a:extLst>
              </p:cNvPr>
              <p:cNvSpPr/>
              <p:nvPr/>
            </p:nvSpPr>
            <p:spPr>
              <a:xfrm>
                <a:off x="120909" y="154538"/>
                <a:ext cx="672581" cy="638952"/>
              </a:xfrm>
              <a:custGeom>
                <a:avLst/>
                <a:gdLst>
                  <a:gd name="connsiteX0" fmla="*/ 0 w 672581"/>
                  <a:gd name="connsiteY0" fmla="*/ 0 h 638952"/>
                  <a:gd name="connsiteX1" fmla="*/ 672581 w 672581"/>
                  <a:gd name="connsiteY1" fmla="*/ 0 h 638952"/>
                  <a:gd name="connsiteX2" fmla="*/ 672581 w 672581"/>
                  <a:gd name="connsiteY2" fmla="*/ 638952 h 638952"/>
                  <a:gd name="connsiteX3" fmla="*/ 0 w 672581"/>
                  <a:gd name="connsiteY3" fmla="*/ 638952 h 638952"/>
                </a:gdLst>
                <a:ahLst/>
                <a:cxnLst>
                  <a:cxn ang="0">
                    <a:pos x="connsiteX0" y="connsiteY0"/>
                  </a:cxn>
                  <a:cxn ang="0">
                    <a:pos x="connsiteX1" y="connsiteY1"/>
                  </a:cxn>
                  <a:cxn ang="0">
                    <a:pos x="connsiteX2" y="connsiteY2"/>
                  </a:cxn>
                  <a:cxn ang="0">
                    <a:pos x="connsiteX3" y="connsiteY3"/>
                  </a:cxn>
                </a:cxnLst>
                <a:rect l="l" t="t" r="r" b="b"/>
                <a:pathLst>
                  <a:path w="672581" h="638952">
                    <a:moveTo>
                      <a:pt x="0" y="0"/>
                    </a:moveTo>
                    <a:lnTo>
                      <a:pt x="672581" y="0"/>
                    </a:lnTo>
                    <a:lnTo>
                      <a:pt x="672581" y="638952"/>
                    </a:lnTo>
                    <a:lnTo>
                      <a:pt x="0" y="638952"/>
                    </a:lnTo>
                    <a:close/>
                  </a:path>
                </a:pathLst>
              </a:custGeom>
              <a:noFill/>
              <a:ln w="952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21" name="Freeform: Shape 75">
                <a:extLst>
                  <a:ext uri="{FF2B5EF4-FFF2-40B4-BE49-F238E27FC236}">
                    <a16:creationId xmlns:a16="http://schemas.microsoft.com/office/drawing/2014/main" id="{E41B9330-9140-4C52-AE2B-A90DF5FC01F1}"/>
                  </a:ext>
                </a:extLst>
              </p:cNvPr>
              <p:cNvSpPr/>
              <p:nvPr/>
            </p:nvSpPr>
            <p:spPr>
              <a:xfrm>
                <a:off x="120909" y="255425"/>
                <a:ext cx="672581" cy="16814"/>
              </a:xfrm>
              <a:custGeom>
                <a:avLst/>
                <a:gdLst>
                  <a:gd name="connsiteX0" fmla="*/ 0 w 672581"/>
                  <a:gd name="connsiteY0" fmla="*/ 0 h 16814"/>
                  <a:gd name="connsiteX1" fmla="*/ 672581 w 672581"/>
                  <a:gd name="connsiteY1" fmla="*/ 0 h 16814"/>
                </a:gdLst>
                <a:ahLst/>
                <a:cxnLst>
                  <a:cxn ang="0">
                    <a:pos x="connsiteX0" y="connsiteY0"/>
                  </a:cxn>
                  <a:cxn ang="0">
                    <a:pos x="connsiteX1" y="connsiteY1"/>
                  </a:cxn>
                </a:cxnLst>
                <a:rect l="l" t="t" r="r" b="b"/>
                <a:pathLst>
                  <a:path w="672581" h="16814">
                    <a:moveTo>
                      <a:pt x="0" y="0"/>
                    </a:moveTo>
                    <a:lnTo>
                      <a:pt x="672581" y="0"/>
                    </a:lnTo>
                  </a:path>
                </a:pathLst>
              </a:custGeom>
              <a:ln w="952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22" name="Freeform: Shape 76">
                <a:extLst>
                  <a:ext uri="{FF2B5EF4-FFF2-40B4-BE49-F238E27FC236}">
                    <a16:creationId xmlns:a16="http://schemas.microsoft.com/office/drawing/2014/main" id="{5C434F14-A1E9-4ECF-8DC7-BB3678BF1A67}"/>
                  </a:ext>
                </a:extLst>
              </p:cNvPr>
              <p:cNvSpPr/>
              <p:nvPr/>
            </p:nvSpPr>
            <p:spPr>
              <a:xfrm>
                <a:off x="230203" y="120909"/>
                <a:ext cx="16814" cy="92479"/>
              </a:xfrm>
              <a:custGeom>
                <a:avLst/>
                <a:gdLst>
                  <a:gd name="connsiteX0" fmla="*/ 0 w 16814"/>
                  <a:gd name="connsiteY0" fmla="*/ 0 h 92479"/>
                  <a:gd name="connsiteX1" fmla="*/ 0 w 16814"/>
                  <a:gd name="connsiteY1" fmla="*/ 92480 h 92479"/>
                </a:gdLst>
                <a:ahLst/>
                <a:cxnLst>
                  <a:cxn ang="0">
                    <a:pos x="connsiteX0" y="connsiteY0"/>
                  </a:cxn>
                  <a:cxn ang="0">
                    <a:pos x="connsiteX1" y="connsiteY1"/>
                  </a:cxn>
                </a:cxnLst>
                <a:rect l="l" t="t" r="r" b="b"/>
                <a:pathLst>
                  <a:path w="16814" h="92479">
                    <a:moveTo>
                      <a:pt x="0" y="0"/>
                    </a:moveTo>
                    <a:lnTo>
                      <a:pt x="0" y="92480"/>
                    </a:lnTo>
                  </a:path>
                </a:pathLst>
              </a:custGeom>
              <a:ln w="952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23" name="Freeform: Shape 77">
                <a:extLst>
                  <a:ext uri="{FF2B5EF4-FFF2-40B4-BE49-F238E27FC236}">
                    <a16:creationId xmlns:a16="http://schemas.microsoft.com/office/drawing/2014/main" id="{121E1550-160C-4C40-8D28-9F6EF00C3493}"/>
                  </a:ext>
                </a:extLst>
              </p:cNvPr>
              <p:cNvSpPr/>
              <p:nvPr/>
            </p:nvSpPr>
            <p:spPr>
              <a:xfrm>
                <a:off x="381534" y="120909"/>
                <a:ext cx="16814" cy="92479"/>
              </a:xfrm>
              <a:custGeom>
                <a:avLst/>
                <a:gdLst>
                  <a:gd name="connsiteX0" fmla="*/ 0 w 16814"/>
                  <a:gd name="connsiteY0" fmla="*/ 0 h 92479"/>
                  <a:gd name="connsiteX1" fmla="*/ 0 w 16814"/>
                  <a:gd name="connsiteY1" fmla="*/ 92480 h 92479"/>
                </a:gdLst>
                <a:ahLst/>
                <a:cxnLst>
                  <a:cxn ang="0">
                    <a:pos x="connsiteX0" y="connsiteY0"/>
                  </a:cxn>
                  <a:cxn ang="0">
                    <a:pos x="connsiteX1" y="connsiteY1"/>
                  </a:cxn>
                </a:cxnLst>
                <a:rect l="l" t="t" r="r" b="b"/>
                <a:pathLst>
                  <a:path w="16814" h="92479">
                    <a:moveTo>
                      <a:pt x="0" y="0"/>
                    </a:moveTo>
                    <a:lnTo>
                      <a:pt x="0" y="92480"/>
                    </a:lnTo>
                  </a:path>
                </a:pathLst>
              </a:custGeom>
              <a:ln w="952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24" name="Freeform: Shape 78">
                <a:extLst>
                  <a:ext uri="{FF2B5EF4-FFF2-40B4-BE49-F238E27FC236}">
                    <a16:creationId xmlns:a16="http://schemas.microsoft.com/office/drawing/2014/main" id="{52287820-C11D-4A6B-B7EF-7CB96E864D1E}"/>
                  </a:ext>
                </a:extLst>
              </p:cNvPr>
              <p:cNvSpPr/>
              <p:nvPr/>
            </p:nvSpPr>
            <p:spPr>
              <a:xfrm>
                <a:off x="532865" y="120909"/>
                <a:ext cx="16814" cy="92479"/>
              </a:xfrm>
              <a:custGeom>
                <a:avLst/>
                <a:gdLst>
                  <a:gd name="connsiteX0" fmla="*/ 0 w 16814"/>
                  <a:gd name="connsiteY0" fmla="*/ 0 h 92479"/>
                  <a:gd name="connsiteX1" fmla="*/ 0 w 16814"/>
                  <a:gd name="connsiteY1" fmla="*/ 92480 h 92479"/>
                </a:gdLst>
                <a:ahLst/>
                <a:cxnLst>
                  <a:cxn ang="0">
                    <a:pos x="connsiteX0" y="connsiteY0"/>
                  </a:cxn>
                  <a:cxn ang="0">
                    <a:pos x="connsiteX1" y="connsiteY1"/>
                  </a:cxn>
                </a:cxnLst>
                <a:rect l="l" t="t" r="r" b="b"/>
                <a:pathLst>
                  <a:path w="16814" h="92479">
                    <a:moveTo>
                      <a:pt x="0" y="0"/>
                    </a:moveTo>
                    <a:lnTo>
                      <a:pt x="0" y="92480"/>
                    </a:lnTo>
                  </a:path>
                </a:pathLst>
              </a:custGeom>
              <a:ln w="952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25" name="Freeform: Shape 79">
                <a:extLst>
                  <a:ext uri="{FF2B5EF4-FFF2-40B4-BE49-F238E27FC236}">
                    <a16:creationId xmlns:a16="http://schemas.microsoft.com/office/drawing/2014/main" id="{F28850BF-970D-4EA1-B7E0-BC0191A389B7}"/>
                  </a:ext>
                </a:extLst>
              </p:cNvPr>
              <p:cNvSpPr/>
              <p:nvPr/>
            </p:nvSpPr>
            <p:spPr>
              <a:xfrm>
                <a:off x="684196" y="120909"/>
                <a:ext cx="16814" cy="92479"/>
              </a:xfrm>
              <a:custGeom>
                <a:avLst/>
                <a:gdLst>
                  <a:gd name="connsiteX0" fmla="*/ 0 w 16814"/>
                  <a:gd name="connsiteY0" fmla="*/ 0 h 92479"/>
                  <a:gd name="connsiteX1" fmla="*/ 0 w 16814"/>
                  <a:gd name="connsiteY1" fmla="*/ 92480 h 92479"/>
                </a:gdLst>
                <a:ahLst/>
                <a:cxnLst>
                  <a:cxn ang="0">
                    <a:pos x="connsiteX0" y="connsiteY0"/>
                  </a:cxn>
                  <a:cxn ang="0">
                    <a:pos x="connsiteX1" y="connsiteY1"/>
                  </a:cxn>
                </a:cxnLst>
                <a:rect l="l" t="t" r="r" b="b"/>
                <a:pathLst>
                  <a:path w="16814" h="92479">
                    <a:moveTo>
                      <a:pt x="0" y="0"/>
                    </a:moveTo>
                    <a:lnTo>
                      <a:pt x="0" y="92480"/>
                    </a:lnTo>
                  </a:path>
                </a:pathLst>
              </a:custGeom>
              <a:ln w="952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grpSp>
      </p:grpSp>
      <p:grpSp>
        <p:nvGrpSpPr>
          <p:cNvPr id="35" name="Group 34">
            <a:extLst>
              <a:ext uri="{FF2B5EF4-FFF2-40B4-BE49-F238E27FC236}">
                <a16:creationId xmlns:a16="http://schemas.microsoft.com/office/drawing/2014/main" id="{49B62FBC-6C8A-40AA-93C8-24498A71EC06}"/>
              </a:ext>
            </a:extLst>
          </p:cNvPr>
          <p:cNvGrpSpPr/>
          <p:nvPr/>
        </p:nvGrpSpPr>
        <p:grpSpPr>
          <a:xfrm>
            <a:off x="405544" y="2692555"/>
            <a:ext cx="324948" cy="324320"/>
            <a:chOff x="120710" y="120710"/>
            <a:chExt cx="673036" cy="672962"/>
          </a:xfrm>
        </p:grpSpPr>
        <p:sp>
          <p:nvSpPr>
            <p:cNvPr id="36" name="Freeform: Shape 156">
              <a:extLst>
                <a:ext uri="{FF2B5EF4-FFF2-40B4-BE49-F238E27FC236}">
                  <a16:creationId xmlns:a16="http://schemas.microsoft.com/office/drawing/2014/main" id="{76FD1514-BFD0-4269-85CA-2FEFE512B917}"/>
                </a:ext>
              </a:extLst>
            </p:cNvPr>
            <p:cNvSpPr/>
            <p:nvPr/>
          </p:nvSpPr>
          <p:spPr>
            <a:xfrm>
              <a:off x="163276" y="163276"/>
              <a:ext cx="387972" cy="387972"/>
            </a:xfrm>
            <a:custGeom>
              <a:avLst/>
              <a:gdLst>
                <a:gd name="connsiteX0" fmla="*/ 387973 w 387972"/>
                <a:gd name="connsiteY0" fmla="*/ 193986 h 387972"/>
                <a:gd name="connsiteX1" fmla="*/ 193986 w 387972"/>
                <a:gd name="connsiteY1" fmla="*/ 387973 h 387972"/>
                <a:gd name="connsiteX2" fmla="*/ 0 w 387972"/>
                <a:gd name="connsiteY2" fmla="*/ 193986 h 387972"/>
                <a:gd name="connsiteX3" fmla="*/ 193986 w 387972"/>
                <a:gd name="connsiteY3" fmla="*/ 0 h 387972"/>
                <a:gd name="connsiteX4" fmla="*/ 387973 w 387972"/>
                <a:gd name="connsiteY4" fmla="*/ 193986 h 387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972" h="387972">
                  <a:moveTo>
                    <a:pt x="387973" y="193986"/>
                  </a:moveTo>
                  <a:cubicBezTo>
                    <a:pt x="387973" y="301122"/>
                    <a:pt x="301122" y="387973"/>
                    <a:pt x="193986" y="387973"/>
                  </a:cubicBezTo>
                  <a:cubicBezTo>
                    <a:pt x="86851" y="387973"/>
                    <a:pt x="0" y="301122"/>
                    <a:pt x="0" y="193986"/>
                  </a:cubicBezTo>
                  <a:cubicBezTo>
                    <a:pt x="0" y="86851"/>
                    <a:pt x="86851" y="0"/>
                    <a:pt x="193986" y="0"/>
                  </a:cubicBezTo>
                  <a:cubicBezTo>
                    <a:pt x="301122" y="0"/>
                    <a:pt x="387973" y="86851"/>
                    <a:pt x="387973" y="193986"/>
                  </a:cubicBezTo>
                  <a:close/>
                </a:path>
              </a:pathLst>
            </a:custGeom>
            <a:noFill/>
            <a:ln w="952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grpSp>
          <p:nvGrpSpPr>
            <p:cNvPr id="37" name="Group 36">
              <a:extLst>
                <a:ext uri="{FF2B5EF4-FFF2-40B4-BE49-F238E27FC236}">
                  <a16:creationId xmlns:a16="http://schemas.microsoft.com/office/drawing/2014/main" id="{9AF30F56-BC9C-44A4-89F3-5AD259AE05E4}"/>
                </a:ext>
              </a:extLst>
            </p:cNvPr>
            <p:cNvGrpSpPr/>
            <p:nvPr/>
          </p:nvGrpSpPr>
          <p:grpSpPr>
            <a:xfrm>
              <a:off x="120710" y="120710"/>
              <a:ext cx="673036" cy="672962"/>
              <a:chOff x="120710" y="120710"/>
              <a:chExt cx="673036" cy="672962"/>
            </a:xfrm>
          </p:grpSpPr>
          <p:sp>
            <p:nvSpPr>
              <p:cNvPr id="38" name="Freeform: Shape 158">
                <a:extLst>
                  <a:ext uri="{FF2B5EF4-FFF2-40B4-BE49-F238E27FC236}">
                    <a16:creationId xmlns:a16="http://schemas.microsoft.com/office/drawing/2014/main" id="{9D5379A0-1CB4-410B-B4FC-FD1B3A0CA838}"/>
                  </a:ext>
                </a:extLst>
              </p:cNvPr>
              <p:cNvSpPr/>
              <p:nvPr/>
            </p:nvSpPr>
            <p:spPr>
              <a:xfrm>
                <a:off x="483109" y="483109"/>
                <a:ext cx="310637" cy="310563"/>
              </a:xfrm>
              <a:custGeom>
                <a:avLst/>
                <a:gdLst>
                  <a:gd name="connsiteX0" fmla="*/ 0 w 310637"/>
                  <a:gd name="connsiteY0" fmla="*/ 82272 h 310563"/>
                  <a:gd name="connsiteX1" fmla="*/ 217877 w 310637"/>
                  <a:gd name="connsiteY1" fmla="*/ 300149 h 310563"/>
                  <a:gd name="connsiteX2" fmla="*/ 293419 w 310637"/>
                  <a:gd name="connsiteY2" fmla="*/ 293419 h 310563"/>
                  <a:gd name="connsiteX3" fmla="*/ 300149 w 310637"/>
                  <a:gd name="connsiteY3" fmla="*/ 217877 h 310563"/>
                  <a:gd name="connsiteX4" fmla="*/ 82272 w 310637"/>
                  <a:gd name="connsiteY4" fmla="*/ 0 h 3105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37" h="310563">
                    <a:moveTo>
                      <a:pt x="0" y="82272"/>
                    </a:moveTo>
                    <a:lnTo>
                      <a:pt x="217877" y="300149"/>
                    </a:lnTo>
                    <a:cubicBezTo>
                      <a:pt x="217877" y="300149"/>
                      <a:pt x="259097" y="327573"/>
                      <a:pt x="293419" y="293419"/>
                    </a:cubicBezTo>
                    <a:cubicBezTo>
                      <a:pt x="327741" y="259097"/>
                      <a:pt x="300149" y="217877"/>
                      <a:pt x="300149" y="217877"/>
                    </a:cubicBezTo>
                    <a:lnTo>
                      <a:pt x="82272" y="0"/>
                    </a:lnTo>
                  </a:path>
                </a:pathLst>
              </a:custGeom>
              <a:noFill/>
              <a:ln w="952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39" name="Freeform: Shape 159">
                <a:extLst>
                  <a:ext uri="{FF2B5EF4-FFF2-40B4-BE49-F238E27FC236}">
                    <a16:creationId xmlns:a16="http://schemas.microsoft.com/office/drawing/2014/main" id="{3346B072-29CF-4972-B66A-5CB4D1267BAB}"/>
                  </a:ext>
                </a:extLst>
              </p:cNvPr>
              <p:cNvSpPr/>
              <p:nvPr/>
            </p:nvSpPr>
            <p:spPr>
              <a:xfrm>
                <a:off x="120710" y="120710"/>
                <a:ext cx="473104" cy="473104"/>
              </a:xfrm>
              <a:custGeom>
                <a:avLst/>
                <a:gdLst>
                  <a:gd name="connsiteX0" fmla="*/ 473105 w 473104"/>
                  <a:gd name="connsiteY0" fmla="*/ 236552 h 473104"/>
                  <a:gd name="connsiteX1" fmla="*/ 236552 w 473104"/>
                  <a:gd name="connsiteY1" fmla="*/ 473105 h 473104"/>
                  <a:gd name="connsiteX2" fmla="*/ 0 w 473104"/>
                  <a:gd name="connsiteY2" fmla="*/ 236552 h 473104"/>
                  <a:gd name="connsiteX3" fmla="*/ 236552 w 473104"/>
                  <a:gd name="connsiteY3" fmla="*/ 0 h 473104"/>
                  <a:gd name="connsiteX4" fmla="*/ 473105 w 473104"/>
                  <a:gd name="connsiteY4" fmla="*/ 236552 h 473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104" h="473104">
                    <a:moveTo>
                      <a:pt x="473105" y="236552"/>
                    </a:moveTo>
                    <a:cubicBezTo>
                      <a:pt x="473105" y="367197"/>
                      <a:pt x="367197" y="473105"/>
                      <a:pt x="236552" y="473105"/>
                    </a:cubicBezTo>
                    <a:cubicBezTo>
                      <a:pt x="105908" y="473105"/>
                      <a:pt x="0" y="367197"/>
                      <a:pt x="0" y="236552"/>
                    </a:cubicBezTo>
                    <a:cubicBezTo>
                      <a:pt x="0" y="105908"/>
                      <a:pt x="105908" y="0"/>
                      <a:pt x="236552" y="0"/>
                    </a:cubicBezTo>
                    <a:cubicBezTo>
                      <a:pt x="367197" y="0"/>
                      <a:pt x="473105" y="105908"/>
                      <a:pt x="473105" y="236552"/>
                    </a:cubicBezTo>
                    <a:close/>
                  </a:path>
                </a:pathLst>
              </a:custGeom>
              <a:noFill/>
              <a:ln w="952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grpSp>
      </p:grpSp>
      <p:sp>
        <p:nvSpPr>
          <p:cNvPr id="169" name="Rectangle 168"/>
          <p:cNvSpPr/>
          <p:nvPr/>
        </p:nvSpPr>
        <p:spPr>
          <a:xfrm>
            <a:off x="779603" y="1362655"/>
            <a:ext cx="1476815" cy="184666"/>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GB" sz="1200" b="1" i="0" u="none" strike="noStrike" kern="1200" cap="none" spc="0" normalizeH="0" baseline="0" noProof="0">
                <a:ln>
                  <a:noFill/>
                </a:ln>
                <a:solidFill>
                  <a:prstClr val="white"/>
                </a:solidFill>
                <a:effectLst/>
                <a:uLnTx/>
                <a:uFillTx/>
                <a:latin typeface="Arial"/>
                <a:ea typeface="+mn-ea"/>
                <a:cs typeface="+mn-cs"/>
              </a:rPr>
              <a:t>Timeline 1-year plan</a:t>
            </a:r>
          </a:p>
        </p:txBody>
      </p:sp>
      <p:sp>
        <p:nvSpPr>
          <p:cNvPr id="171" name="Rectangle 170"/>
          <p:cNvSpPr/>
          <p:nvPr/>
        </p:nvSpPr>
        <p:spPr>
          <a:xfrm>
            <a:off x="802408" y="2720745"/>
            <a:ext cx="897682" cy="420628"/>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GB" sz="1200" b="1" i="0" u="none" strike="noStrike" kern="1200" cap="none" spc="0" normalizeH="0" baseline="0" noProof="0">
                <a:ln>
                  <a:noFill/>
                </a:ln>
                <a:solidFill>
                  <a:prstClr val="white"/>
                </a:solidFill>
                <a:effectLst/>
                <a:uLnTx/>
                <a:uFillTx/>
                <a:latin typeface="Arial"/>
                <a:ea typeface="+mn-ea"/>
                <a:cs typeface="+mn-cs"/>
              </a:rPr>
              <a:t>Background</a:t>
            </a:r>
          </a:p>
          <a:p>
            <a:pPr marL="0" marR="0" lvl="0" indent="0" algn="l" defTabSz="914400" rtl="0" eaLnBrk="1" fontAlgn="auto" latinLnBrk="0" hangingPunct="1">
              <a:lnSpc>
                <a:spcPct val="100000"/>
              </a:lnSpc>
              <a:spcBef>
                <a:spcPts val="0"/>
              </a:spcBef>
              <a:spcAft>
                <a:spcPts val="400"/>
              </a:spcAft>
              <a:buClrTx/>
              <a:buSzTx/>
              <a:buFontTx/>
              <a:buNone/>
              <a:tabLst/>
              <a:defRPr/>
            </a:pPr>
            <a:endParaRPr kumimoji="0" lang="en-GB" sz="1200" b="1" i="0" u="none" strike="noStrike" kern="1200" cap="none" spc="0" normalizeH="0" baseline="0" noProof="0">
              <a:ln>
                <a:noFill/>
              </a:ln>
              <a:solidFill>
                <a:prstClr val="white"/>
              </a:solidFill>
              <a:effectLst/>
              <a:uLnTx/>
              <a:uFillTx/>
              <a:latin typeface="Arial"/>
              <a:ea typeface="+mn-ea"/>
              <a:cs typeface="+mn-cs"/>
            </a:endParaRPr>
          </a:p>
        </p:txBody>
      </p:sp>
      <p:sp>
        <p:nvSpPr>
          <p:cNvPr id="188" name="Rectangle 187"/>
          <p:cNvSpPr/>
          <p:nvPr/>
        </p:nvSpPr>
        <p:spPr>
          <a:xfrm>
            <a:off x="9511940" y="1105557"/>
            <a:ext cx="2301516" cy="52197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prstClr val="black"/>
              </a:solidFill>
              <a:effectLst/>
              <a:uLnTx/>
              <a:uFillTx/>
              <a:latin typeface="Arial"/>
              <a:ea typeface="+mn-ea"/>
              <a:cs typeface="+mn-cs"/>
            </a:endParaRPr>
          </a:p>
        </p:txBody>
      </p:sp>
      <p:sp>
        <p:nvSpPr>
          <p:cNvPr id="203" name="Rectangle 202"/>
          <p:cNvSpPr/>
          <p:nvPr/>
        </p:nvSpPr>
        <p:spPr>
          <a:xfrm>
            <a:off x="10256377" y="1398301"/>
            <a:ext cx="1462806" cy="184666"/>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GB" sz="1200" b="1" i="0" u="none" strike="noStrike" kern="1200" cap="none" spc="0" normalizeH="0" baseline="0" noProof="0">
                <a:ln>
                  <a:noFill/>
                </a:ln>
                <a:solidFill>
                  <a:prstClr val="white"/>
                </a:solidFill>
                <a:effectLst/>
                <a:uLnTx/>
                <a:uFillTx/>
                <a:latin typeface="Arial"/>
                <a:ea typeface="+mn-ea"/>
                <a:cs typeface="+mn-cs"/>
              </a:rPr>
              <a:t>Target audiences</a:t>
            </a:r>
          </a:p>
        </p:txBody>
      </p:sp>
      <p:sp>
        <p:nvSpPr>
          <p:cNvPr id="205" name="Rectangle 204"/>
          <p:cNvSpPr/>
          <p:nvPr/>
        </p:nvSpPr>
        <p:spPr>
          <a:xfrm>
            <a:off x="9944703" y="2063465"/>
            <a:ext cx="2037059" cy="184666"/>
          </a:xfrm>
          <a:prstGeom prst="rect">
            <a:avLst/>
          </a:prstGeom>
        </p:spPr>
        <p:txBody>
          <a:bodyPr wrap="square" lIns="0" tIns="0" rIns="0" bIns="0">
            <a:spAutoFit/>
          </a:bodyPr>
          <a:lstStyle/>
          <a:p>
            <a:pPr marL="0" marR="0" lvl="1"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a:ln>
                  <a:noFill/>
                </a:ln>
                <a:solidFill>
                  <a:prstClr val="white"/>
                </a:solidFill>
                <a:effectLst/>
                <a:uLnTx/>
                <a:uFillTx/>
                <a:latin typeface="Arial"/>
                <a:ea typeface="+mn-ea"/>
                <a:cs typeface="+mn-cs"/>
              </a:rPr>
              <a:t>Internal: All GI employees</a:t>
            </a:r>
          </a:p>
        </p:txBody>
      </p:sp>
      <p:cxnSp>
        <p:nvCxnSpPr>
          <p:cNvPr id="207" name="Straight Connector 206"/>
          <p:cNvCxnSpPr/>
          <p:nvPr/>
        </p:nvCxnSpPr>
        <p:spPr>
          <a:xfrm>
            <a:off x="9742880" y="4311304"/>
            <a:ext cx="2069675" cy="0"/>
          </a:xfrm>
          <a:prstGeom prst="line">
            <a:avLst/>
          </a:prstGeom>
          <a:ln w="9525">
            <a:solidFill>
              <a:schemeClr val="tx2">
                <a:lumMod val="20000"/>
                <a:lumOff val="80000"/>
                <a:alpha val="72000"/>
              </a:schemeClr>
            </a:solidFill>
          </a:ln>
        </p:spPr>
        <p:style>
          <a:lnRef idx="1">
            <a:schemeClr val="accent1"/>
          </a:lnRef>
          <a:fillRef idx="0">
            <a:schemeClr val="accent1"/>
          </a:fillRef>
          <a:effectRef idx="0">
            <a:schemeClr val="accent1"/>
          </a:effectRef>
          <a:fontRef idx="minor">
            <a:schemeClr val="tx1"/>
          </a:fontRef>
        </p:style>
      </p:cxnSp>
      <p:sp>
        <p:nvSpPr>
          <p:cNvPr id="211" name="Rectangle 210"/>
          <p:cNvSpPr/>
          <p:nvPr/>
        </p:nvSpPr>
        <p:spPr>
          <a:xfrm>
            <a:off x="10324773" y="4524589"/>
            <a:ext cx="1462806" cy="184666"/>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GB" sz="1200" b="1" i="0" u="none" strike="noStrike" kern="1200" cap="none" spc="0" normalizeH="0" baseline="0" noProof="0">
                <a:ln>
                  <a:noFill/>
                </a:ln>
                <a:solidFill>
                  <a:prstClr val="white"/>
                </a:solidFill>
                <a:effectLst/>
                <a:uLnTx/>
                <a:uFillTx/>
                <a:latin typeface="Arial"/>
                <a:ea typeface="+mn-ea"/>
                <a:cs typeface="+mn-cs"/>
              </a:rPr>
              <a:t>Comms Contact</a:t>
            </a:r>
          </a:p>
        </p:txBody>
      </p:sp>
      <p:sp>
        <p:nvSpPr>
          <p:cNvPr id="244" name="Rectangle 243"/>
          <p:cNvSpPr/>
          <p:nvPr/>
        </p:nvSpPr>
        <p:spPr>
          <a:xfrm>
            <a:off x="9944703" y="5151807"/>
            <a:ext cx="1397819" cy="369332"/>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GB" sz="1200" b="0" i="0" u="none" strike="noStrike" kern="1200" cap="none" spc="0" normalizeH="0" baseline="0" noProof="0">
                <a:ln>
                  <a:noFill/>
                </a:ln>
                <a:solidFill>
                  <a:prstClr val="white"/>
                </a:solidFill>
                <a:effectLst/>
                <a:uLnTx/>
                <a:uFillTx/>
                <a:latin typeface="Arial"/>
                <a:ea typeface="+mn-ea"/>
                <a:cs typeface="+mn-cs"/>
              </a:rPr>
              <a:t>Stefania Mascheroni</a:t>
            </a:r>
            <a:br>
              <a:rPr kumimoji="0" lang="en-GB" sz="1200" b="0" i="0" u="none" strike="noStrike" kern="1200" cap="none" spc="0" normalizeH="0" baseline="0" noProof="0">
                <a:ln>
                  <a:noFill/>
                </a:ln>
                <a:solidFill>
                  <a:prstClr val="white"/>
                </a:solidFill>
                <a:effectLst/>
                <a:uLnTx/>
                <a:uFillTx/>
                <a:latin typeface="Arial"/>
                <a:ea typeface="+mn-ea"/>
                <a:cs typeface="+mn-cs"/>
              </a:rPr>
            </a:br>
            <a:r>
              <a:rPr kumimoji="0" lang="en-GB" sz="1200" b="0" i="0" u="none" strike="noStrike" kern="1200" cap="none" spc="0" normalizeH="0" baseline="0" noProof="0">
                <a:ln>
                  <a:noFill/>
                </a:ln>
                <a:solidFill>
                  <a:prstClr val="white"/>
                </a:solidFill>
                <a:effectLst/>
                <a:uLnTx/>
                <a:uFillTx/>
                <a:latin typeface="Arial"/>
                <a:ea typeface="+mn-ea"/>
                <a:cs typeface="+mn-cs"/>
              </a:rPr>
              <a:t>Stephanie Castelli</a:t>
            </a:r>
          </a:p>
        </p:txBody>
      </p:sp>
      <p:sp>
        <p:nvSpPr>
          <p:cNvPr id="105" name="Rectangle 104">
            <a:extLst>
              <a:ext uri="{FF2B5EF4-FFF2-40B4-BE49-F238E27FC236}">
                <a16:creationId xmlns:a16="http://schemas.microsoft.com/office/drawing/2014/main" id="{6B167940-38C0-4EB8-AA7E-7E27E13458BC}"/>
              </a:ext>
            </a:extLst>
          </p:cNvPr>
          <p:cNvSpPr/>
          <p:nvPr/>
        </p:nvSpPr>
        <p:spPr>
          <a:xfrm>
            <a:off x="346524" y="4308708"/>
            <a:ext cx="2340049" cy="1897955"/>
          </a:xfrm>
          <a:prstGeom prst="rect">
            <a:avLst/>
          </a:prstGeom>
        </p:spPr>
        <p:txBody>
          <a:bodyPr wrap="square" lIns="0" tIns="0" rIns="0" bIns="0" anchor="t">
            <a:spAutoFit/>
          </a:bodyPr>
          <a:lstStyle/>
          <a:p>
            <a:pPr marR="0" lvl="0" algn="l" defTabSz="914400" rtl="0" eaLnBrk="1" fontAlgn="auto" latinLnBrk="0" hangingPunct="1">
              <a:lnSpc>
                <a:spcPct val="100000"/>
              </a:lnSpc>
              <a:spcBef>
                <a:spcPts val="0"/>
              </a:spcBef>
              <a:spcAft>
                <a:spcPts val="200"/>
              </a:spcAft>
              <a:buClrTx/>
              <a:buSzTx/>
              <a:tabLst/>
              <a:defRPr/>
            </a:pPr>
            <a:endParaRPr lang="en-US" sz="1000" b="0" i="0" u="none" strike="noStrike" kern="1200" cap="none" spc="0" normalizeH="0" baseline="0" noProof="0" dirty="0">
              <a:ln>
                <a:noFill/>
              </a:ln>
              <a:solidFill>
                <a:prstClr val="white"/>
              </a:solidFill>
              <a:effectLst/>
              <a:uLnTx/>
              <a:uFillTx/>
              <a:latin typeface="Arial"/>
              <a:cs typeface="Arial"/>
            </a:endParaRPr>
          </a:p>
          <a:p>
            <a:pPr marL="171450" marR="0" lvl="0" indent="-171450" algn="l" defTabSz="914400" rtl="0" eaLnBrk="1" fontAlgn="auto" latinLnBrk="0" hangingPunct="1">
              <a:lnSpc>
                <a:spcPct val="100000"/>
              </a:lnSpc>
              <a:spcBef>
                <a:spcPts val="0"/>
              </a:spcBef>
              <a:spcAft>
                <a:spcPts val="20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white"/>
                </a:solidFill>
                <a:effectLst/>
                <a:uLnTx/>
                <a:uFillTx/>
                <a:latin typeface="Arial"/>
                <a:ea typeface="+mn-ea"/>
                <a:cs typeface="+mn-cs"/>
              </a:rPr>
              <a:t>Visual assets (main image, 5 Cs / wheel / funnel infographic)</a:t>
            </a:r>
            <a:endParaRPr lang="en-US" sz="1000" b="0" i="0" u="none" strike="noStrike" kern="1200" cap="none" spc="0" normalizeH="0" baseline="0" noProof="0" dirty="0">
              <a:ln>
                <a:noFill/>
              </a:ln>
              <a:solidFill>
                <a:prstClr val="white"/>
              </a:solidFill>
              <a:effectLst/>
              <a:uLnTx/>
              <a:uFillTx/>
              <a:latin typeface="Arial"/>
              <a:cs typeface="Arial"/>
            </a:endParaRPr>
          </a:p>
          <a:p>
            <a:pPr marL="171450" marR="0" lvl="0" indent="-171450" algn="l" defTabSz="914400" rtl="0" eaLnBrk="1" fontAlgn="auto" latinLnBrk="0" hangingPunct="1">
              <a:lnSpc>
                <a:spcPct val="100000"/>
              </a:lnSpc>
              <a:spcBef>
                <a:spcPts val="0"/>
              </a:spcBef>
              <a:spcAft>
                <a:spcPts val="20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white"/>
                </a:solidFill>
                <a:effectLst/>
                <a:uLnTx/>
                <a:uFillTx/>
                <a:latin typeface="Arial"/>
                <a:ea typeface="+mn-ea"/>
                <a:cs typeface="+mn-cs"/>
              </a:rPr>
              <a:t>Intranet portal with article</a:t>
            </a:r>
            <a:endParaRPr lang="en-US" sz="1000" b="0" i="0" u="none" strike="noStrike" kern="1200" cap="none" spc="0" normalizeH="0" baseline="0" noProof="0" dirty="0">
              <a:ln>
                <a:noFill/>
              </a:ln>
              <a:solidFill>
                <a:prstClr val="white"/>
              </a:solidFill>
              <a:effectLst/>
              <a:uLnTx/>
              <a:uFillTx/>
              <a:latin typeface="Arial"/>
              <a:cs typeface="Arial"/>
            </a:endParaRPr>
          </a:p>
          <a:p>
            <a:pPr marL="171450" indent="-171450">
              <a:spcAft>
                <a:spcPts val="200"/>
              </a:spcAft>
              <a:buFont typeface="Arial" panose="020B0604020202020204" pitchFamily="34" charset="0"/>
              <a:buChar char="•"/>
              <a:defRPr/>
            </a:pPr>
            <a:r>
              <a:rPr kumimoji="0" lang="en-US" sz="1000" b="0" i="0" u="none" strike="noStrike" kern="1200" cap="none" spc="0" normalizeH="0" baseline="0" noProof="0" dirty="0">
                <a:ln>
                  <a:noFill/>
                </a:ln>
                <a:solidFill>
                  <a:prstClr val="white"/>
                </a:solidFill>
                <a:effectLst/>
                <a:uLnTx/>
                <a:uFillTx/>
                <a:latin typeface="Arial"/>
                <a:ea typeface="+mn-ea"/>
                <a:cs typeface="+mn-cs"/>
              </a:rPr>
              <a:t>Campaign launch email</a:t>
            </a:r>
            <a:r>
              <a:rPr lang="en-US" sz="1000" dirty="0">
                <a:solidFill>
                  <a:prstClr val="white"/>
                </a:solidFill>
                <a:latin typeface="Arial"/>
              </a:rPr>
              <a:t> </a:t>
            </a:r>
          </a:p>
          <a:p>
            <a:pPr marL="171450" marR="0" lvl="0" indent="-171450" algn="l" defTabSz="914400" rtl="0" eaLnBrk="1" fontAlgn="auto" latinLnBrk="0" hangingPunct="1">
              <a:lnSpc>
                <a:spcPct val="100000"/>
              </a:lnSpc>
              <a:spcBef>
                <a:spcPts val="0"/>
              </a:spcBef>
              <a:spcAft>
                <a:spcPts val="20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white"/>
                </a:solidFill>
                <a:effectLst/>
                <a:uLnTx/>
                <a:uFillTx/>
                <a:latin typeface="Arial"/>
                <a:ea typeface="+mn-ea"/>
                <a:cs typeface="+mn-cs"/>
              </a:rPr>
              <a:t>Email campaign</a:t>
            </a:r>
            <a:endParaRPr lang="en-US" sz="1000" b="0" i="0" u="none" strike="noStrike" kern="1200" cap="none" spc="0" normalizeH="0" baseline="0" noProof="0" dirty="0">
              <a:ln>
                <a:noFill/>
              </a:ln>
              <a:solidFill>
                <a:prstClr val="white"/>
              </a:solidFill>
              <a:effectLst/>
              <a:uLnTx/>
              <a:uFillTx/>
              <a:latin typeface="Arial"/>
              <a:cs typeface="Arial"/>
            </a:endParaRPr>
          </a:p>
          <a:p>
            <a:pPr marL="171450" marR="0" lvl="0" indent="-171450" algn="l" defTabSz="914400" rtl="0" eaLnBrk="1" fontAlgn="auto" latinLnBrk="0" hangingPunct="1">
              <a:lnSpc>
                <a:spcPct val="100000"/>
              </a:lnSpc>
              <a:spcBef>
                <a:spcPts val="0"/>
              </a:spcBef>
              <a:spcAft>
                <a:spcPts val="200"/>
              </a:spcAft>
              <a:buClrTx/>
              <a:buSzTx/>
              <a:buFont typeface="Arial" panose="020B0604020202020204" pitchFamily="34" charset="0"/>
              <a:buChar char="•"/>
              <a:tabLst/>
              <a:defRPr/>
            </a:pPr>
            <a:r>
              <a:rPr lang="en-US" sz="1000" dirty="0">
                <a:solidFill>
                  <a:prstClr val="white"/>
                </a:solidFill>
                <a:latin typeface="Arial"/>
              </a:rPr>
              <a:t>Leadership</a:t>
            </a:r>
            <a:r>
              <a:rPr kumimoji="0" lang="en-US" sz="1000" b="0" i="0" u="none" strike="noStrike" kern="1200" cap="none" spc="0" normalizeH="0" baseline="0" noProof="0" dirty="0">
                <a:ln>
                  <a:noFill/>
                </a:ln>
                <a:solidFill>
                  <a:prstClr val="white"/>
                </a:solidFill>
                <a:effectLst/>
                <a:uLnTx/>
                <a:uFillTx/>
                <a:latin typeface="Arial"/>
                <a:ea typeface="+mn-ea"/>
                <a:cs typeface="+mn-cs"/>
              </a:rPr>
              <a:t> article</a:t>
            </a:r>
            <a:endParaRPr lang="en-US" sz="1000" b="0" i="0" u="none" strike="noStrike" kern="1200" cap="none" spc="0" normalizeH="0" baseline="0" noProof="0" dirty="0">
              <a:ln>
                <a:noFill/>
              </a:ln>
              <a:solidFill>
                <a:prstClr val="white"/>
              </a:solidFill>
              <a:effectLst/>
              <a:uLnTx/>
              <a:uFillTx/>
              <a:latin typeface="Arial"/>
              <a:cs typeface="Arial"/>
            </a:endParaRPr>
          </a:p>
          <a:p>
            <a:pPr marL="171450" marR="0" lvl="0" indent="-171450" algn="l" defTabSz="914400" rtl="0" eaLnBrk="1" fontAlgn="auto" latinLnBrk="0" hangingPunct="1">
              <a:lnSpc>
                <a:spcPct val="100000"/>
              </a:lnSpc>
              <a:spcBef>
                <a:spcPts val="0"/>
              </a:spcBef>
              <a:spcAft>
                <a:spcPts val="20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white"/>
                </a:solidFill>
                <a:effectLst/>
                <a:uLnTx/>
                <a:uFillTx/>
                <a:latin typeface="Arial"/>
                <a:ea typeface="+mn-ea"/>
                <a:cs typeface="+mn-cs"/>
              </a:rPr>
              <a:t>One pager, Q&amp;A</a:t>
            </a:r>
            <a:endParaRPr lang="en-US" sz="1000" b="0" i="0" u="none" strike="noStrike" kern="1200" cap="none" spc="0" normalizeH="0" baseline="0" noProof="0" dirty="0">
              <a:ln>
                <a:noFill/>
              </a:ln>
              <a:solidFill>
                <a:prstClr val="white"/>
              </a:solidFill>
              <a:effectLst/>
              <a:uLnTx/>
              <a:uFillTx/>
              <a:latin typeface="Arial"/>
              <a:cs typeface="Arial"/>
            </a:endParaRPr>
          </a:p>
          <a:p>
            <a:pPr marL="171450" marR="0" lvl="0" indent="-171450" algn="l" defTabSz="914400" rtl="0" eaLnBrk="1" fontAlgn="auto" latinLnBrk="0" hangingPunct="1">
              <a:lnSpc>
                <a:spcPct val="100000"/>
              </a:lnSpc>
              <a:spcBef>
                <a:spcPts val="0"/>
              </a:spcBef>
              <a:spcAft>
                <a:spcPts val="20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white"/>
                </a:solidFill>
                <a:effectLst/>
                <a:uLnTx/>
                <a:uFillTx/>
                <a:latin typeface="Arial"/>
                <a:ea typeface="+mn-ea"/>
                <a:cs typeface="+mn-cs"/>
              </a:rPr>
              <a:t>Video series</a:t>
            </a:r>
            <a:endParaRPr lang="en-US" sz="1000" b="0" i="0" u="none" strike="noStrike" kern="1200" cap="none" spc="0" normalizeH="0" baseline="0" noProof="0" dirty="0">
              <a:ln>
                <a:noFill/>
              </a:ln>
              <a:solidFill>
                <a:prstClr val="white"/>
              </a:solidFill>
              <a:effectLst/>
              <a:uLnTx/>
              <a:uFillTx/>
              <a:latin typeface="Arial"/>
              <a:cs typeface="Arial"/>
            </a:endParaRPr>
          </a:p>
          <a:p>
            <a:pPr marL="171450" indent="-171450">
              <a:spcAft>
                <a:spcPts val="200"/>
              </a:spcAft>
              <a:buFont typeface="Arial" panose="020B0604020202020204" pitchFamily="34" charset="0"/>
              <a:buChar char="•"/>
              <a:defRPr/>
            </a:pPr>
            <a:r>
              <a:rPr kumimoji="0" lang="en-US" sz="1000" b="0" i="0" u="none" strike="noStrike" kern="1200" cap="none" spc="0" normalizeH="0" baseline="0" noProof="0" dirty="0">
                <a:ln>
                  <a:noFill/>
                </a:ln>
                <a:solidFill>
                  <a:prstClr val="white"/>
                </a:solidFill>
                <a:effectLst/>
                <a:uLnTx/>
                <a:uFillTx/>
                <a:latin typeface="Arial"/>
                <a:ea typeface="+mn-ea"/>
                <a:cs typeface="+mn-cs"/>
              </a:rPr>
              <a:t>Informal video series and</a:t>
            </a:r>
            <a:r>
              <a:rPr lang="en-US" sz="1000" dirty="0">
                <a:solidFill>
                  <a:prstClr val="white"/>
                </a:solidFill>
                <a:latin typeface="Arial"/>
              </a:rPr>
              <a:t>               </a:t>
            </a:r>
            <a:r>
              <a:rPr kumimoji="0" lang="en-US" sz="1000" b="0" i="0" u="none" strike="noStrike" kern="1200" cap="none" spc="0" normalizeH="0" baseline="0" noProof="0" dirty="0">
                <a:ln>
                  <a:noFill/>
                </a:ln>
                <a:solidFill>
                  <a:prstClr val="white"/>
                </a:solidFill>
                <a:effectLst/>
                <a:uLnTx/>
                <a:uFillTx/>
                <a:latin typeface="Arial"/>
                <a:ea typeface="+mn-ea"/>
                <a:cs typeface="+mn-cs"/>
              </a:rPr>
              <a:t> Viva Engage posts</a:t>
            </a:r>
            <a:endParaRPr lang="en-US" sz="1000" b="0" i="0" u="none" strike="noStrike" kern="1200" cap="none" spc="0" normalizeH="0" baseline="0" noProof="0" dirty="0">
              <a:ln>
                <a:noFill/>
              </a:ln>
              <a:solidFill>
                <a:prstClr val="white"/>
              </a:solidFill>
              <a:effectLst/>
              <a:uLnTx/>
              <a:uFillTx/>
              <a:latin typeface="Arial"/>
              <a:cs typeface="Arial"/>
            </a:endParaRPr>
          </a:p>
        </p:txBody>
      </p:sp>
      <p:sp>
        <p:nvSpPr>
          <p:cNvPr id="117" name="Rectangle 116">
            <a:extLst>
              <a:ext uri="{FF2B5EF4-FFF2-40B4-BE49-F238E27FC236}">
                <a16:creationId xmlns:a16="http://schemas.microsoft.com/office/drawing/2014/main" id="{E89BB44E-8629-4E45-A060-D441A1234F8F}"/>
              </a:ext>
            </a:extLst>
          </p:cNvPr>
          <p:cNvSpPr/>
          <p:nvPr/>
        </p:nvSpPr>
        <p:spPr>
          <a:xfrm>
            <a:off x="803868" y="4037907"/>
            <a:ext cx="914400" cy="184666"/>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GB" sz="1200" b="1" i="0" u="none" strike="noStrike" kern="1200" cap="none" spc="0" normalizeH="0" baseline="0" noProof="0">
                <a:ln>
                  <a:noFill/>
                </a:ln>
                <a:solidFill>
                  <a:prstClr val="white"/>
                </a:solidFill>
                <a:effectLst/>
                <a:uLnTx/>
                <a:uFillTx/>
                <a:latin typeface="Arial"/>
                <a:ea typeface="+mn-ea"/>
                <a:cs typeface="+mn-cs"/>
              </a:rPr>
              <a:t>Deliverables</a:t>
            </a:r>
          </a:p>
        </p:txBody>
      </p:sp>
      <p:grpSp>
        <p:nvGrpSpPr>
          <p:cNvPr id="3" name="Group 2">
            <a:extLst>
              <a:ext uri="{FF2B5EF4-FFF2-40B4-BE49-F238E27FC236}">
                <a16:creationId xmlns:a16="http://schemas.microsoft.com/office/drawing/2014/main" id="{FD166601-6BD6-4BD4-A041-EB0E1372475C}"/>
              </a:ext>
            </a:extLst>
          </p:cNvPr>
          <p:cNvGrpSpPr/>
          <p:nvPr/>
        </p:nvGrpSpPr>
        <p:grpSpPr>
          <a:xfrm>
            <a:off x="387862" y="3986394"/>
            <a:ext cx="259601" cy="348112"/>
            <a:chOff x="-805339" y="3890759"/>
            <a:chExt cx="386965" cy="584199"/>
          </a:xfrm>
        </p:grpSpPr>
        <p:grpSp>
          <p:nvGrpSpPr>
            <p:cNvPr id="119" name="Group 118">
              <a:extLst>
                <a:ext uri="{FF2B5EF4-FFF2-40B4-BE49-F238E27FC236}">
                  <a16:creationId xmlns:a16="http://schemas.microsoft.com/office/drawing/2014/main" id="{958471D3-AA03-4B4B-9769-872BFBDE8A11}"/>
                </a:ext>
              </a:extLst>
            </p:cNvPr>
            <p:cNvGrpSpPr/>
            <p:nvPr/>
          </p:nvGrpSpPr>
          <p:grpSpPr>
            <a:xfrm>
              <a:off x="-805339" y="3890759"/>
              <a:ext cx="386965" cy="584199"/>
              <a:chOff x="221657" y="120710"/>
              <a:chExt cx="471085" cy="672979"/>
            </a:xfrm>
          </p:grpSpPr>
          <p:sp>
            <p:nvSpPr>
              <p:cNvPr id="121" name="Freeform: Shape 871">
                <a:extLst>
                  <a:ext uri="{FF2B5EF4-FFF2-40B4-BE49-F238E27FC236}">
                    <a16:creationId xmlns:a16="http://schemas.microsoft.com/office/drawing/2014/main" id="{65EA187A-EED8-4912-94CC-846BB1C02EDB}"/>
                  </a:ext>
                </a:extLst>
              </p:cNvPr>
              <p:cNvSpPr/>
              <p:nvPr/>
            </p:nvSpPr>
            <p:spPr>
              <a:xfrm>
                <a:off x="221657" y="120710"/>
                <a:ext cx="471085" cy="672979"/>
              </a:xfrm>
              <a:custGeom>
                <a:avLst/>
                <a:gdLst>
                  <a:gd name="connsiteX0" fmla="*/ 0 w 471085"/>
                  <a:gd name="connsiteY0" fmla="*/ 0 h 672979"/>
                  <a:gd name="connsiteX1" fmla="*/ 471086 w 471085"/>
                  <a:gd name="connsiteY1" fmla="*/ 0 h 672979"/>
                  <a:gd name="connsiteX2" fmla="*/ 471086 w 471085"/>
                  <a:gd name="connsiteY2" fmla="*/ 672980 h 672979"/>
                  <a:gd name="connsiteX3" fmla="*/ 0 w 471085"/>
                  <a:gd name="connsiteY3" fmla="*/ 672980 h 672979"/>
                </a:gdLst>
                <a:ahLst/>
                <a:cxnLst>
                  <a:cxn ang="0">
                    <a:pos x="connsiteX0" y="connsiteY0"/>
                  </a:cxn>
                  <a:cxn ang="0">
                    <a:pos x="connsiteX1" y="connsiteY1"/>
                  </a:cxn>
                  <a:cxn ang="0">
                    <a:pos x="connsiteX2" y="connsiteY2"/>
                  </a:cxn>
                  <a:cxn ang="0">
                    <a:pos x="connsiteX3" y="connsiteY3"/>
                  </a:cxn>
                </a:cxnLst>
                <a:rect l="l" t="t" r="r" b="b"/>
                <a:pathLst>
                  <a:path w="471085" h="672979">
                    <a:moveTo>
                      <a:pt x="0" y="0"/>
                    </a:moveTo>
                    <a:lnTo>
                      <a:pt x="471086" y="0"/>
                    </a:lnTo>
                    <a:lnTo>
                      <a:pt x="471086" y="672980"/>
                    </a:lnTo>
                    <a:lnTo>
                      <a:pt x="0" y="672980"/>
                    </a:lnTo>
                    <a:close/>
                  </a:path>
                </a:pathLst>
              </a:custGeom>
              <a:noFill/>
              <a:ln w="952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122" name="Freeform: Shape 872">
                <a:extLst>
                  <a:ext uri="{FF2B5EF4-FFF2-40B4-BE49-F238E27FC236}">
                    <a16:creationId xmlns:a16="http://schemas.microsoft.com/office/drawing/2014/main" id="{D6647BBA-9A97-4843-B879-20F756AAF035}"/>
                  </a:ext>
                </a:extLst>
              </p:cNvPr>
              <p:cNvSpPr/>
              <p:nvPr/>
            </p:nvSpPr>
            <p:spPr>
              <a:xfrm>
                <a:off x="288955" y="373077"/>
                <a:ext cx="336489" cy="16824"/>
              </a:xfrm>
              <a:custGeom>
                <a:avLst/>
                <a:gdLst>
                  <a:gd name="connsiteX0" fmla="*/ 0 w 336489"/>
                  <a:gd name="connsiteY0" fmla="*/ 0 h 16824"/>
                  <a:gd name="connsiteX1" fmla="*/ 336490 w 336489"/>
                  <a:gd name="connsiteY1" fmla="*/ 0 h 16824"/>
                </a:gdLst>
                <a:ahLst/>
                <a:cxnLst>
                  <a:cxn ang="0">
                    <a:pos x="connsiteX0" y="connsiteY0"/>
                  </a:cxn>
                  <a:cxn ang="0">
                    <a:pos x="connsiteX1" y="connsiteY1"/>
                  </a:cxn>
                </a:cxnLst>
                <a:rect l="l" t="t" r="r" b="b"/>
                <a:pathLst>
                  <a:path w="336489" h="16824">
                    <a:moveTo>
                      <a:pt x="0" y="0"/>
                    </a:moveTo>
                    <a:lnTo>
                      <a:pt x="336490" y="0"/>
                    </a:lnTo>
                  </a:path>
                </a:pathLst>
              </a:custGeom>
              <a:ln w="952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123" name="Freeform: Shape 873">
                <a:extLst>
                  <a:ext uri="{FF2B5EF4-FFF2-40B4-BE49-F238E27FC236}">
                    <a16:creationId xmlns:a16="http://schemas.microsoft.com/office/drawing/2014/main" id="{EA32B62D-1384-4F4C-A41D-105DE70DA0F2}"/>
                  </a:ext>
                </a:extLst>
              </p:cNvPr>
              <p:cNvSpPr/>
              <p:nvPr/>
            </p:nvSpPr>
            <p:spPr>
              <a:xfrm>
                <a:off x="288955" y="474024"/>
                <a:ext cx="336489" cy="16824"/>
              </a:xfrm>
              <a:custGeom>
                <a:avLst/>
                <a:gdLst>
                  <a:gd name="connsiteX0" fmla="*/ 0 w 336489"/>
                  <a:gd name="connsiteY0" fmla="*/ 0 h 16824"/>
                  <a:gd name="connsiteX1" fmla="*/ 336490 w 336489"/>
                  <a:gd name="connsiteY1" fmla="*/ 0 h 16824"/>
                </a:gdLst>
                <a:ahLst/>
                <a:cxnLst>
                  <a:cxn ang="0">
                    <a:pos x="connsiteX0" y="connsiteY0"/>
                  </a:cxn>
                  <a:cxn ang="0">
                    <a:pos x="connsiteX1" y="connsiteY1"/>
                  </a:cxn>
                </a:cxnLst>
                <a:rect l="l" t="t" r="r" b="b"/>
                <a:pathLst>
                  <a:path w="336489" h="16824">
                    <a:moveTo>
                      <a:pt x="0" y="0"/>
                    </a:moveTo>
                    <a:lnTo>
                      <a:pt x="336490" y="0"/>
                    </a:lnTo>
                  </a:path>
                </a:pathLst>
              </a:custGeom>
              <a:ln w="952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124" name="Freeform: Shape 874">
                <a:extLst>
                  <a:ext uri="{FF2B5EF4-FFF2-40B4-BE49-F238E27FC236}">
                    <a16:creationId xmlns:a16="http://schemas.microsoft.com/office/drawing/2014/main" id="{EF819174-08E6-4EB3-8DF2-7E22C347ADF7}"/>
                  </a:ext>
                </a:extLst>
              </p:cNvPr>
              <p:cNvSpPr/>
              <p:nvPr/>
            </p:nvSpPr>
            <p:spPr>
              <a:xfrm>
                <a:off x="288955" y="574971"/>
                <a:ext cx="235542" cy="16824"/>
              </a:xfrm>
              <a:custGeom>
                <a:avLst/>
                <a:gdLst>
                  <a:gd name="connsiteX0" fmla="*/ 0 w 235542"/>
                  <a:gd name="connsiteY0" fmla="*/ 0 h 16824"/>
                  <a:gd name="connsiteX1" fmla="*/ 235543 w 235542"/>
                  <a:gd name="connsiteY1" fmla="*/ 0 h 16824"/>
                </a:gdLst>
                <a:ahLst/>
                <a:cxnLst>
                  <a:cxn ang="0">
                    <a:pos x="connsiteX0" y="connsiteY0"/>
                  </a:cxn>
                  <a:cxn ang="0">
                    <a:pos x="connsiteX1" y="connsiteY1"/>
                  </a:cxn>
                </a:cxnLst>
                <a:rect l="l" t="t" r="r" b="b"/>
                <a:pathLst>
                  <a:path w="235542" h="16824">
                    <a:moveTo>
                      <a:pt x="0" y="0"/>
                    </a:moveTo>
                    <a:lnTo>
                      <a:pt x="235543" y="0"/>
                    </a:lnTo>
                  </a:path>
                </a:pathLst>
              </a:custGeom>
              <a:ln w="952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sp>
            <p:nvSpPr>
              <p:cNvPr id="125" name="Freeform: Shape 875">
                <a:extLst>
                  <a:ext uri="{FF2B5EF4-FFF2-40B4-BE49-F238E27FC236}">
                    <a16:creationId xmlns:a16="http://schemas.microsoft.com/office/drawing/2014/main" id="{BC3CED37-3066-4E14-9E2B-A20DCE82F66E}"/>
                  </a:ext>
                </a:extLst>
              </p:cNvPr>
              <p:cNvSpPr/>
              <p:nvPr/>
            </p:nvSpPr>
            <p:spPr>
              <a:xfrm>
                <a:off x="288955" y="188008"/>
                <a:ext cx="336489" cy="84122"/>
              </a:xfrm>
              <a:custGeom>
                <a:avLst/>
                <a:gdLst>
                  <a:gd name="connsiteX0" fmla="*/ 0 w 336489"/>
                  <a:gd name="connsiteY0" fmla="*/ 0 h 84122"/>
                  <a:gd name="connsiteX1" fmla="*/ 336490 w 336489"/>
                  <a:gd name="connsiteY1" fmla="*/ 0 h 84122"/>
                  <a:gd name="connsiteX2" fmla="*/ 336490 w 336489"/>
                  <a:gd name="connsiteY2" fmla="*/ 84122 h 84122"/>
                  <a:gd name="connsiteX3" fmla="*/ 0 w 336489"/>
                  <a:gd name="connsiteY3" fmla="*/ 84122 h 84122"/>
                </a:gdLst>
                <a:ahLst/>
                <a:cxnLst>
                  <a:cxn ang="0">
                    <a:pos x="connsiteX0" y="connsiteY0"/>
                  </a:cxn>
                  <a:cxn ang="0">
                    <a:pos x="connsiteX1" y="connsiteY1"/>
                  </a:cxn>
                  <a:cxn ang="0">
                    <a:pos x="connsiteX2" y="connsiteY2"/>
                  </a:cxn>
                  <a:cxn ang="0">
                    <a:pos x="connsiteX3" y="connsiteY3"/>
                  </a:cxn>
                </a:cxnLst>
                <a:rect l="l" t="t" r="r" b="b"/>
                <a:pathLst>
                  <a:path w="336489" h="84122">
                    <a:moveTo>
                      <a:pt x="0" y="0"/>
                    </a:moveTo>
                    <a:lnTo>
                      <a:pt x="336490" y="0"/>
                    </a:lnTo>
                    <a:lnTo>
                      <a:pt x="336490" y="84122"/>
                    </a:lnTo>
                    <a:lnTo>
                      <a:pt x="0" y="84122"/>
                    </a:lnTo>
                    <a:close/>
                  </a:path>
                </a:pathLst>
              </a:custGeom>
              <a:noFill/>
              <a:ln w="952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grpSp>
        <p:sp>
          <p:nvSpPr>
            <p:cNvPr id="120" name="Freeform: Shape 870">
              <a:extLst>
                <a:ext uri="{FF2B5EF4-FFF2-40B4-BE49-F238E27FC236}">
                  <a16:creationId xmlns:a16="http://schemas.microsoft.com/office/drawing/2014/main" id="{7CD25905-CC24-4C61-A366-A2DE450777C8}"/>
                </a:ext>
              </a:extLst>
            </p:cNvPr>
            <p:cNvSpPr/>
            <p:nvPr/>
          </p:nvSpPr>
          <p:spPr>
            <a:xfrm>
              <a:off x="-611856" y="4255883"/>
              <a:ext cx="138201" cy="175259"/>
            </a:xfrm>
            <a:custGeom>
              <a:avLst/>
              <a:gdLst>
                <a:gd name="connsiteX0" fmla="*/ 0 w 168244"/>
                <a:gd name="connsiteY0" fmla="*/ 100947 h 201893"/>
                <a:gd name="connsiteX1" fmla="*/ 67298 w 168244"/>
                <a:gd name="connsiteY1" fmla="*/ 201894 h 201893"/>
                <a:gd name="connsiteX2" fmla="*/ 168245 w 168244"/>
                <a:gd name="connsiteY2" fmla="*/ 0 h 201893"/>
              </a:gdLst>
              <a:ahLst/>
              <a:cxnLst>
                <a:cxn ang="0">
                  <a:pos x="connsiteX0" y="connsiteY0"/>
                </a:cxn>
                <a:cxn ang="0">
                  <a:pos x="connsiteX1" y="connsiteY1"/>
                </a:cxn>
                <a:cxn ang="0">
                  <a:pos x="connsiteX2" y="connsiteY2"/>
                </a:cxn>
              </a:cxnLst>
              <a:rect l="l" t="t" r="r" b="b"/>
              <a:pathLst>
                <a:path w="168244" h="201893">
                  <a:moveTo>
                    <a:pt x="0" y="100947"/>
                  </a:moveTo>
                  <a:lnTo>
                    <a:pt x="67298" y="201894"/>
                  </a:lnTo>
                  <a:lnTo>
                    <a:pt x="168245" y="0"/>
                  </a:lnTo>
                </a:path>
              </a:pathLst>
            </a:custGeom>
            <a:noFill/>
            <a:ln w="9525"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rial"/>
                <a:ea typeface="+mn-ea"/>
                <a:cs typeface="+mn-cs"/>
              </a:endParaRPr>
            </a:p>
          </p:txBody>
        </p:sp>
      </p:grpSp>
      <p:sp>
        <p:nvSpPr>
          <p:cNvPr id="4" name="Oval 3"/>
          <p:cNvSpPr/>
          <p:nvPr/>
        </p:nvSpPr>
        <p:spPr>
          <a:xfrm>
            <a:off x="385096" y="1725650"/>
            <a:ext cx="274034" cy="27403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Arial"/>
                <a:ea typeface="+mn-ea"/>
                <a:cs typeface="+mn-cs"/>
              </a:rPr>
              <a:t>01</a:t>
            </a:r>
          </a:p>
        </p:txBody>
      </p:sp>
      <p:sp>
        <p:nvSpPr>
          <p:cNvPr id="9" name="Rectangle 8"/>
          <p:cNvSpPr/>
          <p:nvPr/>
        </p:nvSpPr>
        <p:spPr>
          <a:xfrm>
            <a:off x="741371" y="1754583"/>
            <a:ext cx="1750108" cy="153888"/>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white"/>
                </a:solidFill>
                <a:effectLst/>
                <a:uLnTx/>
                <a:uFillTx/>
                <a:latin typeface="Arial"/>
                <a:ea typeface="+mn-ea"/>
                <a:cs typeface="+mn-cs"/>
              </a:rPr>
              <a:t>Q1-Q2 foster awareness </a:t>
            </a:r>
            <a:endParaRPr kumimoji="0" lang="en-US" sz="1000" b="1" i="0" u="none" strike="noStrike" kern="1200" cap="none" spc="0" normalizeH="0" baseline="0" noProof="0">
              <a:ln>
                <a:noFill/>
              </a:ln>
              <a:solidFill>
                <a:prstClr val="white"/>
              </a:solidFill>
              <a:effectLst/>
              <a:uLnTx/>
              <a:uFillTx/>
              <a:latin typeface="Arial"/>
              <a:ea typeface="+mn-ea"/>
              <a:cs typeface="+mn-cs"/>
            </a:endParaRPr>
          </a:p>
        </p:txBody>
      </p:sp>
      <p:sp>
        <p:nvSpPr>
          <p:cNvPr id="126" name="Rectangle 125"/>
          <p:cNvSpPr/>
          <p:nvPr/>
        </p:nvSpPr>
        <p:spPr>
          <a:xfrm>
            <a:off x="729648" y="2130072"/>
            <a:ext cx="1750108" cy="323165"/>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white"/>
                </a:solidFill>
                <a:effectLst/>
                <a:uLnTx/>
                <a:uFillTx/>
                <a:latin typeface="Arial"/>
                <a:ea typeface="+mn-ea"/>
                <a:cs typeface="+mn-cs"/>
              </a:rPr>
              <a:t>Q3-Q4</a:t>
            </a:r>
            <a:r>
              <a:rPr kumimoji="0" lang="en-US" sz="1100" b="0" i="0" u="none" strike="noStrike" kern="1200" cap="none" spc="0" normalizeH="0" baseline="0" noProof="0">
                <a:ln>
                  <a:noFill/>
                </a:ln>
                <a:solidFill>
                  <a:srgbClr val="FF0026"/>
                </a:solidFill>
                <a:effectLst/>
                <a:uLnTx/>
                <a:uFillTx/>
                <a:latin typeface="Arial"/>
                <a:ea typeface="+mn-ea"/>
                <a:cs typeface="+mn-cs"/>
              </a:rPr>
              <a:t> </a:t>
            </a:r>
            <a:r>
              <a:rPr kumimoji="0" lang="en-US" sz="1000" b="0" i="0" u="none" strike="noStrike" kern="1200" cap="none" spc="0" normalizeH="0" baseline="0" noProof="0">
                <a:ln>
                  <a:noFill/>
                </a:ln>
                <a:solidFill>
                  <a:prstClr val="white"/>
                </a:solidFill>
                <a:effectLst/>
                <a:uLnTx/>
                <a:uFillTx/>
                <a:latin typeface="Arial"/>
                <a:ea typeface="+mn-ea"/>
                <a:cs typeface="+mn-cs"/>
              </a:rPr>
              <a:t>further awareness and foster behaviors and action </a:t>
            </a:r>
            <a:r>
              <a:rPr kumimoji="0" lang="en-US" sz="1000" b="1" i="0" u="none" strike="noStrike" kern="1200" cap="none" spc="0" normalizeH="0" baseline="0" noProof="0">
                <a:ln>
                  <a:noFill/>
                </a:ln>
                <a:solidFill>
                  <a:prstClr val="white"/>
                </a:solidFill>
                <a:effectLst/>
                <a:uLnTx/>
                <a:uFillTx/>
                <a:latin typeface="Arial"/>
                <a:ea typeface="+mn-ea"/>
                <a:cs typeface="+mn-cs"/>
              </a:rPr>
              <a:t> </a:t>
            </a:r>
          </a:p>
        </p:txBody>
      </p:sp>
      <p:sp>
        <p:nvSpPr>
          <p:cNvPr id="127" name="Oval 126"/>
          <p:cNvSpPr/>
          <p:nvPr/>
        </p:nvSpPr>
        <p:spPr>
          <a:xfrm>
            <a:off x="385096" y="2112862"/>
            <a:ext cx="274034" cy="27403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Arial"/>
                <a:ea typeface="+mn-ea"/>
                <a:cs typeface="+mn-cs"/>
              </a:rPr>
              <a:t>02</a:t>
            </a:r>
          </a:p>
        </p:txBody>
      </p:sp>
      <p:cxnSp>
        <p:nvCxnSpPr>
          <p:cNvPr id="7" name="Straight Connector 6"/>
          <p:cNvCxnSpPr/>
          <p:nvPr/>
        </p:nvCxnSpPr>
        <p:spPr>
          <a:xfrm>
            <a:off x="407839" y="2582142"/>
            <a:ext cx="2126438" cy="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344998" y="3892788"/>
            <a:ext cx="2126438" cy="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0" name="Rectangle 39"/>
          <p:cNvSpPr/>
          <p:nvPr/>
        </p:nvSpPr>
        <p:spPr>
          <a:xfrm>
            <a:off x="2639659" y="1105766"/>
            <a:ext cx="7032719" cy="52197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prstClr val="black"/>
              </a:solidFill>
              <a:effectLst/>
              <a:uLnTx/>
              <a:uFillTx/>
              <a:latin typeface="Arial"/>
              <a:ea typeface="+mn-ea"/>
              <a:cs typeface="+mn-cs"/>
            </a:endParaRPr>
          </a:p>
        </p:txBody>
      </p:sp>
      <p:cxnSp>
        <p:nvCxnSpPr>
          <p:cNvPr id="187" name="Straight Connector 186"/>
          <p:cNvCxnSpPr/>
          <p:nvPr/>
        </p:nvCxnSpPr>
        <p:spPr>
          <a:xfrm>
            <a:off x="6314986" y="1327468"/>
            <a:ext cx="0" cy="4815840"/>
          </a:xfrm>
          <a:prstGeom prst="line">
            <a:avLst/>
          </a:prstGeom>
          <a:ln w="0">
            <a:solidFill>
              <a:schemeClr val="accent5">
                <a:alpha val="72000"/>
              </a:schemeClr>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a:cxnSpLocks/>
          </p:cNvCxnSpPr>
          <p:nvPr/>
        </p:nvCxnSpPr>
        <p:spPr>
          <a:xfrm>
            <a:off x="2900482" y="2497881"/>
            <a:ext cx="3195518" cy="0"/>
          </a:xfrm>
          <a:prstGeom prst="line">
            <a:avLst/>
          </a:prstGeom>
          <a:ln w="0">
            <a:solidFill>
              <a:schemeClr val="accent5"/>
            </a:solidFill>
          </a:ln>
        </p:spPr>
        <p:style>
          <a:lnRef idx="1">
            <a:schemeClr val="accent1"/>
          </a:lnRef>
          <a:fillRef idx="0">
            <a:schemeClr val="accent1"/>
          </a:fillRef>
          <a:effectRef idx="0">
            <a:schemeClr val="accent1"/>
          </a:effectRef>
          <a:fontRef idx="minor">
            <a:schemeClr val="tx1"/>
          </a:fontRef>
        </p:style>
      </p:cxnSp>
      <p:sp>
        <p:nvSpPr>
          <p:cNvPr id="45" name="Rectangle 44"/>
          <p:cNvSpPr/>
          <p:nvPr/>
        </p:nvSpPr>
        <p:spPr>
          <a:xfrm>
            <a:off x="3122964" y="1486133"/>
            <a:ext cx="2890768" cy="961802"/>
          </a:xfrm>
          <a:prstGeom prst="rect">
            <a:avLst/>
          </a:prstGeom>
        </p:spPr>
        <p:txBody>
          <a:bodyPr wrap="square" lIns="0" tIns="0" rIns="0" bIns="0">
            <a:spAutoFit/>
          </a:bodyPr>
          <a:lstStyle/>
          <a:p>
            <a:pPr marL="180975" marR="0" lvl="1" indent="-180975"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000" b="0" i="0" u="none" strike="noStrike" kern="1200" cap="none" spc="0" normalizeH="0" baseline="0" noProof="0">
                <a:ln>
                  <a:noFill/>
                </a:ln>
                <a:solidFill>
                  <a:prstClr val="black"/>
                </a:solidFill>
                <a:effectLst/>
                <a:uLnTx/>
                <a:uFillTx/>
                <a:latin typeface="Arial"/>
                <a:ea typeface="+mn-ea"/>
                <a:cs typeface="+mn-cs"/>
              </a:rPr>
              <a:t>All businesses rely on data and the careful management and maintenance of master data is required for digital efficiency and effectiveness.</a:t>
            </a:r>
          </a:p>
          <a:p>
            <a:pPr marL="180975" marR="0" lvl="1" indent="-180975"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000" b="0" i="0" u="none" strike="noStrike" kern="1200" cap="none" spc="0" normalizeH="0" baseline="0" noProof="0">
                <a:ln>
                  <a:noFill/>
                </a:ln>
                <a:solidFill>
                  <a:prstClr val="black"/>
                </a:solidFill>
                <a:effectLst/>
                <a:uLnTx/>
                <a:uFillTx/>
                <a:latin typeface="Arial"/>
                <a:ea typeface="+mn-ea"/>
                <a:cs typeface="+mn-cs"/>
              </a:rPr>
              <a:t>A recent MDM Strategy assessment showed we need to take action to reach the next level of data maturity.</a:t>
            </a:r>
          </a:p>
        </p:txBody>
      </p:sp>
      <p:sp>
        <p:nvSpPr>
          <p:cNvPr id="17" name="Oval 16"/>
          <p:cNvSpPr/>
          <p:nvPr/>
        </p:nvSpPr>
        <p:spPr>
          <a:xfrm>
            <a:off x="2653900" y="1167147"/>
            <a:ext cx="473403" cy="47340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Arial"/>
              <a:ea typeface="+mn-ea"/>
              <a:cs typeface="+mn-cs"/>
            </a:endParaRPr>
          </a:p>
        </p:txBody>
      </p:sp>
      <p:sp>
        <p:nvSpPr>
          <p:cNvPr id="173" name="Rectangle 172"/>
          <p:cNvSpPr/>
          <p:nvPr/>
        </p:nvSpPr>
        <p:spPr>
          <a:xfrm>
            <a:off x="3320023" y="1254412"/>
            <a:ext cx="2507846" cy="184666"/>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GB" sz="1200" b="1" i="0" u="none" strike="noStrike" kern="1200" cap="none" spc="0" normalizeH="0" baseline="0" noProof="0">
                <a:ln>
                  <a:noFill/>
                </a:ln>
                <a:solidFill>
                  <a:srgbClr val="FF0026"/>
                </a:solidFill>
                <a:effectLst/>
                <a:uLnTx/>
                <a:uFillTx/>
                <a:latin typeface="Arial"/>
                <a:ea typeface="+mn-ea"/>
                <a:cs typeface="+mn-cs"/>
              </a:rPr>
              <a:t>Business needs</a:t>
            </a:r>
          </a:p>
        </p:txBody>
      </p:sp>
      <p:sp>
        <p:nvSpPr>
          <p:cNvPr id="89" name="Rectangle 88"/>
          <p:cNvSpPr/>
          <p:nvPr/>
        </p:nvSpPr>
        <p:spPr>
          <a:xfrm>
            <a:off x="2881398" y="4277009"/>
            <a:ext cx="3083587" cy="138499"/>
          </a:xfrm>
          <a:prstGeom prst="rect">
            <a:avLst/>
          </a:prstGeom>
        </p:spPr>
        <p:txBody>
          <a:bodyPr wrap="square" lIns="0" tIns="0" rIns="0" bIns="0">
            <a:spAutoFit/>
          </a:bodyPr>
          <a:lstStyle/>
          <a:p>
            <a:pPr marL="0" marR="0" lvl="1" indent="0" algn="l" defTabSz="914400" rtl="0" eaLnBrk="1" fontAlgn="auto" latinLnBrk="0" hangingPunct="1">
              <a:lnSpc>
                <a:spcPct val="100000"/>
              </a:lnSpc>
              <a:spcBef>
                <a:spcPts val="300"/>
              </a:spcBef>
              <a:spcAft>
                <a:spcPts val="0"/>
              </a:spcAft>
              <a:buClrTx/>
              <a:buSzTx/>
              <a:buFontTx/>
              <a:buNone/>
              <a:tabLst/>
              <a:defRPr/>
            </a:pPr>
            <a:endParaRPr kumimoji="0" lang="en-US" sz="900" b="1" i="0" u="none" strike="noStrike" kern="1200" cap="none" spc="0" normalizeH="0" baseline="0" noProof="0">
              <a:ln>
                <a:noFill/>
              </a:ln>
              <a:solidFill>
                <a:srgbClr val="FF0026"/>
              </a:solidFill>
              <a:effectLst/>
              <a:uLnTx/>
              <a:uFillTx/>
              <a:latin typeface="Arial"/>
              <a:ea typeface="+mn-ea"/>
              <a:cs typeface="+mn-cs"/>
            </a:endParaRPr>
          </a:p>
        </p:txBody>
      </p:sp>
      <p:sp>
        <p:nvSpPr>
          <p:cNvPr id="136" name="Rectangle 135"/>
          <p:cNvSpPr/>
          <p:nvPr/>
        </p:nvSpPr>
        <p:spPr>
          <a:xfrm>
            <a:off x="3142172" y="4932872"/>
            <a:ext cx="2934508" cy="1308050"/>
          </a:xfrm>
          <a:prstGeom prst="rect">
            <a:avLst/>
          </a:prstGeom>
        </p:spPr>
        <p:txBody>
          <a:bodyPr wrap="square" lIns="0" tIns="0" rIns="0" bIns="0">
            <a:spAutoFit/>
          </a:bodyPr>
          <a:lstStyle/>
          <a:p>
            <a:pPr marL="180975" marR="0" lvl="1" indent="-180975"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000" b="1" i="0" u="none" strike="noStrike" kern="1200" cap="none" spc="0" normalizeH="0" baseline="0" noProof="0">
                <a:ln>
                  <a:noFill/>
                </a:ln>
                <a:solidFill>
                  <a:prstClr val="black"/>
                </a:solidFill>
                <a:effectLst/>
                <a:uLnTx/>
                <a:uFillTx/>
                <a:latin typeface="Arial"/>
                <a:ea typeface="+mn-ea"/>
                <a:cs typeface="+mn-cs"/>
              </a:rPr>
              <a:t>KNOW</a:t>
            </a:r>
            <a:r>
              <a:rPr kumimoji="0" lang="en-US" sz="1000" b="0" i="0" u="none" strike="noStrike" kern="1200" cap="none" spc="0" normalizeH="0" baseline="0" noProof="0">
                <a:ln>
                  <a:noFill/>
                </a:ln>
                <a:solidFill>
                  <a:prstClr val="black"/>
                </a:solidFill>
                <a:effectLst/>
                <a:uLnTx/>
                <a:uFillTx/>
                <a:latin typeface="Arial"/>
                <a:ea typeface="+mn-ea"/>
                <a:cs typeface="+mn-cs"/>
              </a:rPr>
              <a:t> Foster understanding in all target groups of how we all have a role to play in data mastery by making complex topic relatable. </a:t>
            </a:r>
          </a:p>
          <a:p>
            <a:pPr marL="180975" marR="0" lvl="1" indent="-180975"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000" b="1" i="0" u="none" strike="noStrike" kern="1200" cap="none" spc="0" normalizeH="0" baseline="0" noProof="0">
                <a:ln>
                  <a:noFill/>
                </a:ln>
                <a:solidFill>
                  <a:prstClr val="black"/>
                </a:solidFill>
                <a:effectLst/>
                <a:uLnTx/>
                <a:uFillTx/>
                <a:latin typeface="Arial"/>
                <a:ea typeface="+mn-ea"/>
                <a:cs typeface="+mn-cs"/>
              </a:rPr>
              <a:t>FEEL</a:t>
            </a:r>
            <a:r>
              <a:rPr kumimoji="0" lang="en-US" sz="1000" b="0" i="0" u="none" strike="noStrike" kern="1200" cap="none" spc="0" normalizeH="0" baseline="0" noProof="0">
                <a:ln>
                  <a:noFill/>
                </a:ln>
                <a:solidFill>
                  <a:prstClr val="black"/>
                </a:solidFill>
                <a:effectLst/>
                <a:uLnTx/>
                <a:uFillTx/>
                <a:latin typeface="Arial"/>
                <a:ea typeface="+mn-ea"/>
                <a:cs typeface="+mn-cs"/>
              </a:rPr>
              <a:t> Build community spirit to take ownership of unifying systems and data in accordance with our Data governance policies and rulebooks.</a:t>
            </a:r>
          </a:p>
          <a:p>
            <a:pPr marL="180975" marR="0" lvl="1" indent="-180975"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000" b="1" i="0" u="none" strike="noStrike" kern="1200" cap="none" spc="0" normalizeH="0" baseline="0" noProof="0">
                <a:ln>
                  <a:noFill/>
                </a:ln>
                <a:solidFill>
                  <a:prstClr val="black"/>
                </a:solidFill>
                <a:effectLst/>
                <a:uLnTx/>
                <a:uFillTx/>
                <a:latin typeface="Arial"/>
                <a:ea typeface="+mn-ea"/>
                <a:cs typeface="+mn-cs"/>
              </a:rPr>
              <a:t>ACT </a:t>
            </a:r>
            <a:r>
              <a:rPr kumimoji="0" lang="en-US" sz="1000" b="0" i="0" u="none" strike="noStrike" kern="1200" cap="none" spc="0" normalizeH="0" baseline="0" noProof="0">
                <a:ln>
                  <a:noFill/>
                </a:ln>
                <a:solidFill>
                  <a:prstClr val="black"/>
                </a:solidFill>
                <a:effectLst/>
                <a:uLnTx/>
                <a:uFillTx/>
                <a:latin typeface="Arial"/>
                <a:ea typeface="+mn-ea"/>
                <a:cs typeface="+mn-cs"/>
              </a:rPr>
              <a:t>Make it tangible and actionable to contribute to the goals. </a:t>
            </a:r>
            <a:endParaRPr kumimoji="0" lang="en-US" sz="1000" b="1" i="0" u="none" strike="noStrike" kern="1200" cap="none" spc="0" normalizeH="0" baseline="0" noProof="0">
              <a:ln>
                <a:noFill/>
              </a:ln>
              <a:solidFill>
                <a:prstClr val="black"/>
              </a:solidFill>
              <a:effectLst/>
              <a:uLnTx/>
              <a:uFillTx/>
              <a:latin typeface="Arial"/>
              <a:ea typeface="+mn-ea"/>
              <a:cs typeface="+mn-cs"/>
            </a:endParaRPr>
          </a:p>
        </p:txBody>
      </p:sp>
      <p:sp>
        <p:nvSpPr>
          <p:cNvPr id="131" name="Oval 130"/>
          <p:cNvSpPr/>
          <p:nvPr/>
        </p:nvSpPr>
        <p:spPr>
          <a:xfrm>
            <a:off x="2663927" y="4536958"/>
            <a:ext cx="473110" cy="47311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Arial"/>
              <a:ea typeface="+mn-ea"/>
              <a:cs typeface="+mn-cs"/>
            </a:endParaRPr>
          </a:p>
        </p:txBody>
      </p:sp>
      <p:sp>
        <p:nvSpPr>
          <p:cNvPr id="175" name="Rectangle 174"/>
          <p:cNvSpPr/>
          <p:nvPr/>
        </p:nvSpPr>
        <p:spPr>
          <a:xfrm>
            <a:off x="3297206" y="4600697"/>
            <a:ext cx="2507846" cy="184666"/>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GB" sz="1200" b="1" i="0" u="none" strike="noStrike" kern="1200" cap="none" spc="0" normalizeH="0" baseline="0" noProof="0">
                <a:ln>
                  <a:noFill/>
                </a:ln>
                <a:solidFill>
                  <a:srgbClr val="FF0026"/>
                </a:solidFill>
                <a:effectLst/>
                <a:uLnTx/>
                <a:uFillTx/>
                <a:latin typeface="Arial"/>
                <a:ea typeface="+mn-ea"/>
                <a:cs typeface="+mn-cs"/>
              </a:rPr>
              <a:t>Communications goals</a:t>
            </a:r>
          </a:p>
        </p:txBody>
      </p:sp>
      <p:cxnSp>
        <p:nvCxnSpPr>
          <p:cNvPr id="182" name="Straight Connector 181"/>
          <p:cNvCxnSpPr>
            <a:cxnSpLocks/>
          </p:cNvCxnSpPr>
          <p:nvPr/>
        </p:nvCxnSpPr>
        <p:spPr>
          <a:xfrm>
            <a:off x="2900482" y="4462423"/>
            <a:ext cx="3277743" cy="0"/>
          </a:xfrm>
          <a:prstGeom prst="line">
            <a:avLst/>
          </a:prstGeom>
          <a:ln w="0">
            <a:solidFill>
              <a:schemeClr val="accent5"/>
            </a:solidFill>
          </a:ln>
        </p:spPr>
        <p:style>
          <a:lnRef idx="1">
            <a:schemeClr val="accent1"/>
          </a:lnRef>
          <a:fillRef idx="0">
            <a:schemeClr val="accent1"/>
          </a:fillRef>
          <a:effectRef idx="0">
            <a:schemeClr val="accent1"/>
          </a:effectRef>
          <a:fontRef idx="minor">
            <a:schemeClr val="tx1"/>
          </a:fontRef>
        </p:style>
      </p:cxnSp>
      <p:sp>
        <p:nvSpPr>
          <p:cNvPr id="130" name="Oval 129"/>
          <p:cNvSpPr/>
          <p:nvPr/>
        </p:nvSpPr>
        <p:spPr>
          <a:xfrm>
            <a:off x="2673582" y="2586208"/>
            <a:ext cx="509934" cy="51461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Arial"/>
              <a:ea typeface="+mn-ea"/>
              <a:cs typeface="+mn-cs"/>
            </a:endParaRPr>
          </a:p>
        </p:txBody>
      </p:sp>
      <p:sp>
        <p:nvSpPr>
          <p:cNvPr id="174" name="Rectangle 173"/>
          <p:cNvSpPr/>
          <p:nvPr/>
        </p:nvSpPr>
        <p:spPr>
          <a:xfrm>
            <a:off x="3303940" y="2642066"/>
            <a:ext cx="2507846" cy="184666"/>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GB" sz="1200" b="1" i="0" u="none" strike="noStrike" kern="1200" cap="none" spc="0" normalizeH="0" baseline="0" noProof="0">
                <a:ln>
                  <a:noFill/>
                </a:ln>
                <a:solidFill>
                  <a:srgbClr val="FF0026"/>
                </a:solidFill>
                <a:effectLst/>
                <a:uLnTx/>
                <a:uFillTx/>
                <a:latin typeface="Arial"/>
                <a:ea typeface="+mn-ea"/>
                <a:cs typeface="+mn-cs"/>
              </a:rPr>
              <a:t>Business goals</a:t>
            </a:r>
          </a:p>
        </p:txBody>
      </p:sp>
      <p:sp>
        <p:nvSpPr>
          <p:cNvPr id="142" name="Rectangle 141"/>
          <p:cNvSpPr/>
          <p:nvPr/>
        </p:nvSpPr>
        <p:spPr>
          <a:xfrm>
            <a:off x="6564049" y="1774139"/>
            <a:ext cx="2909410" cy="4001095"/>
          </a:xfrm>
          <a:prstGeom prst="rect">
            <a:avLst/>
          </a:prstGeom>
        </p:spPr>
        <p:txBody>
          <a:bodyPr wrap="square" lIns="0" tIns="0" rIns="0" bIns="0">
            <a:spAutoFit/>
          </a:bodyPr>
          <a:lstStyle/>
          <a:p>
            <a:pPr marL="171450" marR="0" lvl="1"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000" b="0" i="0" u="none" strike="noStrike" kern="1200" cap="none" spc="0" normalizeH="0" baseline="0" noProof="0">
                <a:ln>
                  <a:noFill/>
                </a:ln>
                <a:solidFill>
                  <a:prstClr val="black"/>
                </a:solidFill>
                <a:effectLst/>
                <a:uLnTx/>
                <a:uFillTx/>
                <a:latin typeface="Arial"/>
                <a:ea typeface="+mn-ea"/>
                <a:cs typeface="+mn-cs"/>
              </a:rPr>
              <a:t>We are advancing a sustainable energy future for all. (company purpose)</a:t>
            </a:r>
          </a:p>
          <a:p>
            <a:pPr marL="171450" marR="0" lvl="1"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000" b="0" i="0" u="none" strike="noStrike" kern="1200" cap="none" spc="0" normalizeH="0" baseline="0" noProof="0">
                <a:ln>
                  <a:noFill/>
                </a:ln>
                <a:solidFill>
                  <a:prstClr val="black"/>
                </a:solidFill>
                <a:effectLst/>
                <a:uLnTx/>
                <a:uFillTx/>
                <a:latin typeface="Arial"/>
                <a:ea typeface="+mn-ea"/>
                <a:cs typeface="+mn-cs"/>
              </a:rPr>
              <a:t>In a fast-evolving world, the future belongs to those who move with speed and scale while still delivering excellence. (Scale to Potential key message)</a:t>
            </a:r>
          </a:p>
          <a:p>
            <a:pPr marL="0" marR="0" lvl="1" indent="0" algn="l" defTabSz="914400"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prstClr val="black"/>
                </a:solidFill>
                <a:effectLst/>
                <a:uLnTx/>
                <a:uFillTx/>
                <a:latin typeface="Arial"/>
                <a:ea typeface="+mn-ea"/>
                <a:cs typeface="+mn-cs"/>
              </a:rPr>
              <a:t>Master Data key messages:</a:t>
            </a:r>
          </a:p>
          <a:p>
            <a:pPr marL="171450" marR="0" lvl="1"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000" b="0" i="0" u="none" strike="noStrike" kern="1200" cap="none" spc="0" normalizeH="0" baseline="0" noProof="0">
                <a:ln>
                  <a:noFill/>
                </a:ln>
                <a:solidFill>
                  <a:prstClr val="black"/>
                </a:solidFill>
                <a:effectLst/>
                <a:uLnTx/>
                <a:uFillTx/>
                <a:latin typeface="Arial"/>
                <a:ea typeface="+mn-ea"/>
                <a:cs typeface="+mn-cs"/>
              </a:rPr>
              <a:t>The foundations for our business applications is Master Data which defines the core data elements of all business entities. </a:t>
            </a:r>
          </a:p>
          <a:p>
            <a:pPr marL="171450" marR="0" lvl="1"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000" b="0" i="0" u="none" strike="noStrike" kern="1200" cap="none" spc="0" normalizeH="0" baseline="0" noProof="0">
                <a:ln>
                  <a:noFill/>
                </a:ln>
                <a:solidFill>
                  <a:prstClr val="black"/>
                </a:solidFill>
                <a:effectLst/>
                <a:uLnTx/>
                <a:uFillTx/>
                <a:latin typeface="Arial"/>
                <a:ea typeface="+mn-ea"/>
                <a:cs typeface="+mn-cs"/>
              </a:rPr>
              <a:t>The careful management and maintenance of master data is required for digital efficiency.</a:t>
            </a:r>
          </a:p>
          <a:p>
            <a:pPr marL="171450" marR="0" lvl="1"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000" b="0" i="0" u="none" strike="noStrike" kern="1200" cap="none" spc="0" normalizeH="0" baseline="0" noProof="0">
                <a:ln>
                  <a:noFill/>
                </a:ln>
                <a:solidFill>
                  <a:prstClr val="black"/>
                </a:solidFill>
                <a:effectLst/>
                <a:uLnTx/>
                <a:uFillTx/>
                <a:latin typeface="Arial"/>
                <a:ea typeface="+mn-ea"/>
                <a:cs typeface="+mn-cs"/>
              </a:rPr>
              <a:t>Data Mastery is essential in achieving our goal of being a data-driven organization.</a:t>
            </a:r>
          </a:p>
          <a:p>
            <a:pPr marL="171450" marR="0" lvl="1"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000" b="0" i="0" u="none" strike="noStrike" kern="1200" cap="none" spc="0" normalizeH="0" baseline="0" noProof="0">
                <a:ln>
                  <a:noFill/>
                </a:ln>
                <a:solidFill>
                  <a:prstClr val="black"/>
                </a:solidFill>
                <a:effectLst/>
                <a:uLnTx/>
                <a:uFillTx/>
                <a:latin typeface="Arial"/>
                <a:ea typeface="+mn-ea"/>
                <a:cs typeface="+mn-cs"/>
              </a:rPr>
              <a:t>Within GI and HE, we all interact with Master Data.</a:t>
            </a:r>
          </a:p>
          <a:p>
            <a:pPr marL="171450" marR="0" lvl="1"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000" b="0" i="0" u="none" strike="noStrike" kern="1200" cap="none" spc="0" normalizeH="0" baseline="0" noProof="0">
                <a:ln>
                  <a:noFill/>
                </a:ln>
                <a:solidFill>
                  <a:prstClr val="black"/>
                </a:solidFill>
                <a:effectLst/>
                <a:uLnTx/>
                <a:uFillTx/>
                <a:latin typeface="Arial"/>
                <a:ea typeface="+mn-ea"/>
                <a:cs typeface="+mn-cs"/>
              </a:rPr>
              <a:t>Everyone has a role in ensuring our data records meet the required format described in the appropriate Rulebooks.</a:t>
            </a:r>
          </a:p>
          <a:p>
            <a:pPr marL="171450" marR="0" lvl="1"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000" b="0" i="0" u="none" strike="noStrike" kern="1200" cap="none" spc="0" normalizeH="0" baseline="0" noProof="0">
                <a:ln>
                  <a:noFill/>
                </a:ln>
                <a:solidFill>
                  <a:prstClr val="black"/>
                </a:solidFill>
                <a:effectLst/>
                <a:uLnTx/>
                <a:uFillTx/>
                <a:latin typeface="Arial"/>
                <a:ea typeface="+mn-ea"/>
                <a:cs typeface="+mn-cs"/>
              </a:rPr>
              <a:t>Follow the 5 Cs to ensure data quality: Completeness, Compliance, Consistency, Correctness, and Coverage.</a:t>
            </a:r>
          </a:p>
        </p:txBody>
      </p:sp>
      <p:sp>
        <p:nvSpPr>
          <p:cNvPr id="144" name="Oval 143"/>
          <p:cNvSpPr/>
          <p:nvPr/>
        </p:nvSpPr>
        <p:spPr>
          <a:xfrm>
            <a:off x="6378292" y="1212279"/>
            <a:ext cx="499872" cy="48054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Arial"/>
              <a:ea typeface="+mn-ea"/>
              <a:cs typeface="+mn-cs"/>
            </a:endParaRPr>
          </a:p>
        </p:txBody>
      </p:sp>
      <p:sp>
        <p:nvSpPr>
          <p:cNvPr id="146" name="Rectangle 145"/>
          <p:cNvSpPr/>
          <p:nvPr/>
        </p:nvSpPr>
        <p:spPr>
          <a:xfrm>
            <a:off x="6952645" y="1266503"/>
            <a:ext cx="2507846" cy="184666"/>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GB" sz="1200" b="1" i="0" u="none" strike="noStrike" kern="1200" cap="none" spc="0" normalizeH="0" baseline="0" noProof="0">
                <a:ln>
                  <a:noFill/>
                </a:ln>
                <a:solidFill>
                  <a:srgbClr val="FF0026"/>
                </a:solidFill>
                <a:effectLst/>
                <a:uLnTx/>
                <a:uFillTx/>
                <a:latin typeface="Arial"/>
                <a:ea typeface="+mn-ea"/>
                <a:cs typeface="+mn-cs"/>
              </a:rPr>
              <a:t>Key Messages</a:t>
            </a:r>
          </a:p>
        </p:txBody>
      </p:sp>
      <p:sp>
        <p:nvSpPr>
          <p:cNvPr id="156" name="Oval 155"/>
          <p:cNvSpPr/>
          <p:nvPr/>
        </p:nvSpPr>
        <p:spPr>
          <a:xfrm>
            <a:off x="9685026" y="1315334"/>
            <a:ext cx="499872" cy="499872"/>
          </a:xfrm>
          <a:prstGeom prst="ellipse">
            <a:avLst/>
          </a:prstGeom>
          <a:solidFill>
            <a:schemeClr val="bg1">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Arial"/>
              <a:ea typeface="+mn-ea"/>
              <a:cs typeface="+mn-cs"/>
            </a:endParaRPr>
          </a:p>
        </p:txBody>
      </p:sp>
      <p:sp>
        <p:nvSpPr>
          <p:cNvPr id="8" name="Slide Number Placeholder 7"/>
          <p:cNvSpPr>
            <a:spLocks noGrp="1"/>
          </p:cNvSpPr>
          <p:nvPr>
            <p:ph type="sldNum" sz="quarter" idx="4"/>
          </p:nvPr>
        </p:nvSpPr>
        <p:spPr>
          <a:xfrm>
            <a:off x="270929" y="6470354"/>
            <a:ext cx="302400" cy="302400"/>
          </a:xfrm>
          <a:prstGeom prst="rect">
            <a:avLst/>
          </a:prstGeom>
        </p:spPr>
        <p:txBody>
          <a:bodyPr lIns="0" tIns="0" rIns="0" bIns="0" anchor="ctr"/>
          <a:lstStyle>
            <a:defPPr>
              <a:defRPr lang="en-US"/>
            </a:defPPr>
            <a:lvl1pPr marL="0" algn="l" defTabSz="914400" rtl="0" eaLnBrk="1" latinLnBrk="0" hangingPunct="1">
              <a:defRPr sz="900" kern="1200">
                <a:solidFill>
                  <a:schemeClr val="bg2"/>
                </a:solidFill>
                <a:latin typeface="+mn-lt"/>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C24EC536-6FE3-4540-8D85-74C58F0BF697}" type="slidenum">
              <a:rPr kumimoji="0" lang="en-US" sz="900" b="0" i="0" u="none" strike="noStrike" kern="1200" cap="none" spc="0" normalizeH="0" baseline="0" noProof="0" smtClean="0">
                <a:ln>
                  <a:noFill/>
                </a:ln>
                <a:solidFill>
                  <a:srgbClr val="B1000E"/>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5</a:t>
            </a:fld>
            <a:endParaRPr kumimoji="0" lang="en-US" sz="900" b="0" i="0" u="none" strike="noStrike" kern="1200" cap="none" spc="0" normalizeH="0" baseline="0" noProof="0">
              <a:ln>
                <a:noFill/>
              </a:ln>
              <a:solidFill>
                <a:prstClr val="black"/>
              </a:solidFill>
              <a:effectLst/>
              <a:uLnTx/>
              <a:uFillTx/>
              <a:latin typeface="Arial"/>
              <a:ea typeface="+mn-ea"/>
              <a:cs typeface="Arial" panose="020B0604020202020204" pitchFamily="34" charset="0"/>
            </a:endParaRPr>
          </a:p>
        </p:txBody>
      </p:sp>
      <p:sp>
        <p:nvSpPr>
          <p:cNvPr id="133" name="Rectangle 132">
            <a:extLst>
              <a:ext uri="{FF2B5EF4-FFF2-40B4-BE49-F238E27FC236}">
                <a16:creationId xmlns:a16="http://schemas.microsoft.com/office/drawing/2014/main" id="{C6C35AAD-5641-488A-AF41-90CB826778E7}"/>
              </a:ext>
            </a:extLst>
          </p:cNvPr>
          <p:cNvSpPr/>
          <p:nvPr/>
        </p:nvSpPr>
        <p:spPr>
          <a:xfrm>
            <a:off x="417818" y="3082485"/>
            <a:ext cx="2126438" cy="707886"/>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20" b="0" i="0" u="none" strike="noStrike" kern="1200" cap="none" spc="0" normalizeH="0" baseline="0" noProof="0">
                <a:ln>
                  <a:noFill/>
                </a:ln>
                <a:solidFill>
                  <a:prstClr val="white"/>
                </a:solidFill>
                <a:effectLst/>
                <a:uLnTx/>
                <a:uFillTx/>
                <a:latin typeface="Arial"/>
                <a:ea typeface="+mn-ea"/>
                <a:cs typeface="+mn-cs"/>
              </a:rPr>
              <a:t>Master Data is the common source of foundational business data used across multiple systems and its effective management and maintenance helps build effective business processes. </a:t>
            </a:r>
          </a:p>
        </p:txBody>
      </p:sp>
      <p:sp>
        <p:nvSpPr>
          <p:cNvPr id="12" name="Rectangle 11">
            <a:extLst>
              <a:ext uri="{FF2B5EF4-FFF2-40B4-BE49-F238E27FC236}">
                <a16:creationId xmlns:a16="http://schemas.microsoft.com/office/drawing/2014/main" id="{20E45DC7-E23E-2E7C-5109-C27A32515D19}"/>
              </a:ext>
            </a:extLst>
          </p:cNvPr>
          <p:cNvSpPr/>
          <p:nvPr/>
        </p:nvSpPr>
        <p:spPr>
          <a:xfrm>
            <a:off x="3315216" y="2918440"/>
            <a:ext cx="2943778" cy="1461939"/>
          </a:xfrm>
          <a:prstGeom prst="rect">
            <a:avLst/>
          </a:prstGeom>
        </p:spPr>
        <p:txBody>
          <a:bodyPr wrap="square" lIns="0" tIns="0" rIns="0" bIns="0">
            <a:spAutoFit/>
          </a:bodyPr>
          <a:lstStyle/>
          <a:p>
            <a:pPr marL="180975" marR="0" lvl="1" indent="-180975"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000" b="0" i="0" u="none" strike="noStrike" kern="1200" cap="none" spc="0" normalizeH="0" baseline="0" noProof="0">
                <a:ln>
                  <a:noFill/>
                </a:ln>
                <a:solidFill>
                  <a:prstClr val="black"/>
                </a:solidFill>
                <a:effectLst/>
                <a:uLnTx/>
                <a:uFillTx/>
                <a:latin typeface="Arial"/>
                <a:ea typeface="+mn-ea"/>
                <a:cs typeface="+mn-cs"/>
              </a:rPr>
              <a:t>Quality data lead to:</a:t>
            </a:r>
          </a:p>
          <a:p>
            <a:pPr marL="228600" marR="0" lvl="1" indent="-228600" algn="l" defTabSz="914400" rtl="0" eaLnBrk="1" fontAlgn="auto" latinLnBrk="0" hangingPunct="1">
              <a:lnSpc>
                <a:spcPct val="100000"/>
              </a:lnSpc>
              <a:spcBef>
                <a:spcPts val="0"/>
              </a:spcBef>
              <a:spcAft>
                <a:spcPts val="300"/>
              </a:spcAft>
              <a:buClrTx/>
              <a:buSzTx/>
              <a:buFont typeface="+mj-lt"/>
              <a:buAutoNum type="arabicPeriod"/>
              <a:tabLst/>
              <a:defRPr/>
            </a:pPr>
            <a:r>
              <a:rPr kumimoji="0" lang="en-US" sz="1000" b="0" i="0" u="none" strike="noStrike" kern="1200" cap="none" spc="0" normalizeH="0" baseline="0" noProof="0">
                <a:ln>
                  <a:noFill/>
                </a:ln>
                <a:solidFill>
                  <a:prstClr val="black"/>
                </a:solidFill>
                <a:effectLst/>
                <a:uLnTx/>
                <a:uFillTx/>
                <a:latin typeface="Arial"/>
                <a:ea typeface="+mn-ea"/>
                <a:cs typeface="+mn-cs"/>
              </a:rPr>
              <a:t>Supporting digital transformation to enhance processes to deliver more value our customers</a:t>
            </a:r>
          </a:p>
          <a:p>
            <a:pPr marL="228600" marR="0" lvl="1" indent="-228600" algn="l" defTabSz="914400" rtl="0" eaLnBrk="1" fontAlgn="auto" latinLnBrk="0" hangingPunct="1">
              <a:lnSpc>
                <a:spcPct val="100000"/>
              </a:lnSpc>
              <a:spcBef>
                <a:spcPts val="0"/>
              </a:spcBef>
              <a:spcAft>
                <a:spcPts val="300"/>
              </a:spcAft>
              <a:buClrTx/>
              <a:buSzTx/>
              <a:buFont typeface="+mj-lt"/>
              <a:buAutoNum type="arabicPeriod"/>
              <a:tabLst/>
              <a:defRPr/>
            </a:pPr>
            <a:r>
              <a:rPr kumimoji="0" lang="en-US" sz="1000" b="0" i="0" u="none" strike="noStrike" kern="1200" cap="none" spc="0" normalizeH="0" baseline="0" noProof="0">
                <a:ln>
                  <a:noFill/>
                </a:ln>
                <a:solidFill>
                  <a:prstClr val="black"/>
                </a:solidFill>
                <a:effectLst/>
                <a:uLnTx/>
                <a:uFillTx/>
                <a:latin typeface="Arial"/>
                <a:ea typeface="+mn-ea"/>
                <a:cs typeface="+mn-cs"/>
              </a:rPr>
              <a:t>Better reporting and analytics</a:t>
            </a:r>
          </a:p>
          <a:p>
            <a:pPr marL="228600" marR="0" lvl="1" indent="-228600" algn="l" defTabSz="914400" rtl="0" eaLnBrk="1" fontAlgn="auto" latinLnBrk="0" hangingPunct="1">
              <a:lnSpc>
                <a:spcPct val="100000"/>
              </a:lnSpc>
              <a:spcBef>
                <a:spcPts val="0"/>
              </a:spcBef>
              <a:spcAft>
                <a:spcPts val="300"/>
              </a:spcAft>
              <a:buClrTx/>
              <a:buSzTx/>
              <a:buFont typeface="+mj-lt"/>
              <a:buAutoNum type="arabicPeriod"/>
              <a:tabLst/>
              <a:defRPr/>
            </a:pPr>
            <a:r>
              <a:rPr kumimoji="0" lang="en-US" sz="1000" b="0" i="0" u="none" strike="noStrike" kern="1200" cap="none" spc="0" normalizeH="0" baseline="0" noProof="0">
                <a:ln>
                  <a:noFill/>
                </a:ln>
                <a:solidFill>
                  <a:prstClr val="black"/>
                </a:solidFill>
                <a:effectLst/>
                <a:uLnTx/>
                <a:uFillTx/>
                <a:latin typeface="Arial"/>
                <a:ea typeface="+mn-ea"/>
                <a:cs typeface="+mn-cs"/>
              </a:rPr>
              <a:t>Improved operations</a:t>
            </a:r>
          </a:p>
          <a:p>
            <a:pPr marL="228600" marR="0" lvl="1" indent="-228600" algn="l" defTabSz="914400" rtl="0" eaLnBrk="1" fontAlgn="auto" latinLnBrk="0" hangingPunct="1">
              <a:lnSpc>
                <a:spcPct val="100000"/>
              </a:lnSpc>
              <a:spcBef>
                <a:spcPts val="0"/>
              </a:spcBef>
              <a:spcAft>
                <a:spcPts val="300"/>
              </a:spcAft>
              <a:buClrTx/>
              <a:buSzTx/>
              <a:buFont typeface="+mj-lt"/>
              <a:buAutoNum type="arabicPeriod"/>
              <a:tabLst/>
              <a:defRPr/>
            </a:pPr>
            <a:r>
              <a:rPr kumimoji="0" lang="en-US" sz="1000" b="0" i="0" u="none" strike="noStrike" kern="1200" cap="none" spc="0" normalizeH="0" baseline="0" noProof="0">
                <a:ln>
                  <a:noFill/>
                </a:ln>
                <a:solidFill>
                  <a:prstClr val="black"/>
                </a:solidFill>
                <a:effectLst/>
                <a:uLnTx/>
                <a:uFillTx/>
                <a:latin typeface="Arial"/>
                <a:ea typeface="+mn-ea"/>
                <a:cs typeface="+mn-cs"/>
              </a:rPr>
              <a:t>Better-informed management decisions</a:t>
            </a:r>
          </a:p>
          <a:p>
            <a:pPr marL="228600" marR="0" lvl="1" indent="-228600" algn="l" defTabSz="914400" rtl="0" eaLnBrk="1" fontAlgn="auto" latinLnBrk="0" hangingPunct="1">
              <a:lnSpc>
                <a:spcPct val="100000"/>
              </a:lnSpc>
              <a:spcBef>
                <a:spcPts val="0"/>
              </a:spcBef>
              <a:spcAft>
                <a:spcPts val="300"/>
              </a:spcAft>
              <a:buClrTx/>
              <a:buSzTx/>
              <a:buFont typeface="+mj-lt"/>
              <a:buAutoNum type="arabicPeriod"/>
              <a:tabLst/>
              <a:defRPr/>
            </a:pPr>
            <a:r>
              <a:rPr kumimoji="0" lang="en-US" sz="1000" b="0" i="0" u="none" strike="noStrike" kern="1200" cap="none" spc="0" normalizeH="0" baseline="0" noProof="0">
                <a:ln>
                  <a:noFill/>
                </a:ln>
                <a:solidFill>
                  <a:prstClr val="black"/>
                </a:solidFill>
                <a:effectLst/>
                <a:uLnTx/>
                <a:uFillTx/>
                <a:latin typeface="Arial"/>
                <a:ea typeface="+mn-ea"/>
                <a:cs typeface="+mn-cs"/>
              </a:rPr>
              <a:t>Creation of new business models</a:t>
            </a:r>
          </a:p>
          <a:p>
            <a:pPr marL="228600" marR="0" lvl="1" indent="-228600" algn="l" defTabSz="914400" rtl="0" eaLnBrk="1" fontAlgn="auto" latinLnBrk="0" hangingPunct="1">
              <a:lnSpc>
                <a:spcPct val="100000"/>
              </a:lnSpc>
              <a:spcBef>
                <a:spcPts val="0"/>
              </a:spcBef>
              <a:spcAft>
                <a:spcPts val="300"/>
              </a:spcAft>
              <a:buClrTx/>
              <a:buSzTx/>
              <a:buFont typeface="+mj-lt"/>
              <a:buAutoNum type="arabicPeriod"/>
              <a:tabLst/>
              <a:defRPr/>
            </a:pPr>
            <a:r>
              <a:rPr kumimoji="0" lang="en-US" sz="1000" b="0" i="0" u="none" strike="noStrike" kern="1200" cap="none" spc="0" normalizeH="0" baseline="0" noProof="0">
                <a:ln>
                  <a:noFill/>
                </a:ln>
                <a:solidFill>
                  <a:prstClr val="black"/>
                </a:solidFill>
                <a:effectLst/>
                <a:uLnTx/>
                <a:uFillTx/>
                <a:latin typeface="Arial"/>
                <a:ea typeface="+mn-ea"/>
                <a:cs typeface="+mn-cs"/>
              </a:rPr>
              <a:t>Business growth </a:t>
            </a:r>
            <a:endParaRPr kumimoji="0" lang="en-US" sz="1000" b="0" i="0" u="none" strike="noStrike" kern="1200" cap="none" spc="0" normalizeH="0" baseline="0" noProof="0">
              <a:ln>
                <a:noFill/>
              </a:ln>
              <a:solidFill>
                <a:srgbClr val="000000"/>
              </a:solidFill>
              <a:effectLst/>
              <a:uLnTx/>
              <a:uFillTx/>
              <a:latin typeface="Arial"/>
              <a:ea typeface="+mn-ea"/>
              <a:cs typeface="+mn-cs"/>
            </a:endParaRPr>
          </a:p>
        </p:txBody>
      </p:sp>
      <p:cxnSp>
        <p:nvCxnSpPr>
          <p:cNvPr id="13" name="Straight Connector 12">
            <a:extLst>
              <a:ext uri="{FF2B5EF4-FFF2-40B4-BE49-F238E27FC236}">
                <a16:creationId xmlns:a16="http://schemas.microsoft.com/office/drawing/2014/main" id="{2E40ED8B-C3D0-E30C-3D22-E0ADB7DA5BC1}"/>
              </a:ext>
            </a:extLst>
          </p:cNvPr>
          <p:cNvCxnSpPr/>
          <p:nvPr/>
        </p:nvCxnSpPr>
        <p:spPr>
          <a:xfrm>
            <a:off x="9761930" y="2530862"/>
            <a:ext cx="2069675" cy="0"/>
          </a:xfrm>
          <a:prstGeom prst="line">
            <a:avLst/>
          </a:prstGeom>
          <a:ln w="9525">
            <a:solidFill>
              <a:schemeClr val="tx2">
                <a:lumMod val="20000"/>
                <a:lumOff val="80000"/>
                <a:alpha val="72000"/>
              </a:schemeClr>
            </a:solidFill>
          </a:ln>
        </p:spPr>
        <p:style>
          <a:lnRef idx="1">
            <a:schemeClr val="accent1"/>
          </a:lnRef>
          <a:fillRef idx="0">
            <a:schemeClr val="accent1"/>
          </a:fillRef>
          <a:effectRef idx="0">
            <a:schemeClr val="accent1"/>
          </a:effectRef>
          <a:fontRef idx="minor">
            <a:schemeClr val="tx1"/>
          </a:fontRef>
        </p:style>
      </p:cxnSp>
      <p:sp>
        <p:nvSpPr>
          <p:cNvPr id="56" name="Rectangle 55">
            <a:extLst>
              <a:ext uri="{FF2B5EF4-FFF2-40B4-BE49-F238E27FC236}">
                <a16:creationId xmlns:a16="http://schemas.microsoft.com/office/drawing/2014/main" id="{B2F42DF3-DFA1-10BF-CB04-3D5800C8D006}"/>
              </a:ext>
            </a:extLst>
          </p:cNvPr>
          <p:cNvSpPr/>
          <p:nvPr/>
        </p:nvSpPr>
        <p:spPr>
          <a:xfrm>
            <a:off x="10303099" y="2703361"/>
            <a:ext cx="1462806" cy="184666"/>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GB" sz="1200" b="1" i="0" u="none" strike="noStrike" kern="1200" cap="none" spc="0" normalizeH="0" baseline="0" noProof="0">
                <a:ln>
                  <a:noFill/>
                </a:ln>
                <a:solidFill>
                  <a:prstClr val="white"/>
                </a:solidFill>
                <a:effectLst/>
                <a:uLnTx/>
                <a:uFillTx/>
                <a:latin typeface="Arial"/>
                <a:ea typeface="+mn-ea"/>
                <a:cs typeface="+mn-cs"/>
              </a:rPr>
              <a:t>Work group</a:t>
            </a:r>
          </a:p>
        </p:txBody>
      </p:sp>
      <p:sp>
        <p:nvSpPr>
          <p:cNvPr id="57" name="Rectangle 56">
            <a:extLst>
              <a:ext uri="{FF2B5EF4-FFF2-40B4-BE49-F238E27FC236}">
                <a16:creationId xmlns:a16="http://schemas.microsoft.com/office/drawing/2014/main" id="{2E86E14A-440F-8269-C927-5FE6DC5D09F3}"/>
              </a:ext>
            </a:extLst>
          </p:cNvPr>
          <p:cNvSpPr/>
          <p:nvPr/>
        </p:nvSpPr>
        <p:spPr>
          <a:xfrm>
            <a:off x="9729043" y="3256739"/>
            <a:ext cx="2083006" cy="1343958"/>
          </a:xfrm>
          <a:prstGeom prst="rect">
            <a:avLst/>
          </a:prstGeom>
        </p:spPr>
        <p:txBody>
          <a:bodyPr wrap="none" lIns="0" tIns="0" rIns="0" bIns="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prstClr val="white"/>
                </a:solidFill>
                <a:effectLst/>
                <a:uLnTx/>
                <a:uFillTx/>
                <a:latin typeface="Arial"/>
                <a:ea typeface="+mn-ea"/>
                <a:cs typeface="+mn-cs"/>
              </a:rPr>
              <a:t>Stefania Mascheroni</a:t>
            </a:r>
            <a:br>
              <a:rPr kumimoji="0" lang="en-GB" sz="1200" b="0" i="0" u="none" strike="noStrike" kern="1200" cap="none" spc="0" normalizeH="0" baseline="0" noProof="0">
                <a:ln>
                  <a:noFill/>
                </a:ln>
                <a:solidFill>
                  <a:prstClr val="white"/>
                </a:solidFill>
                <a:effectLst/>
                <a:uLnTx/>
                <a:uFillTx/>
                <a:latin typeface="Arial"/>
                <a:ea typeface="+mn-ea"/>
                <a:cs typeface="+mn-cs"/>
              </a:rPr>
            </a:br>
            <a:r>
              <a:rPr kumimoji="0" lang="en-GB" sz="1200" b="0" i="0" u="none" strike="noStrike" kern="1200" cap="none" spc="0" normalizeH="0" baseline="0" noProof="0">
                <a:ln>
                  <a:noFill/>
                </a:ln>
                <a:solidFill>
                  <a:prstClr val="white"/>
                </a:solidFill>
                <a:effectLst/>
                <a:uLnTx/>
                <a:uFillTx/>
                <a:latin typeface="Arial"/>
                <a:ea typeface="+mn-ea"/>
                <a:cs typeface="+mn-cs"/>
              </a:rPr>
              <a:t>Wendy Lauber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prstClr val="white"/>
                </a:solidFill>
                <a:effectLst/>
                <a:uLnTx/>
                <a:uFillTx/>
                <a:latin typeface="Arial"/>
                <a:ea typeface="+mn-ea"/>
                <a:cs typeface="+mn-cs"/>
              </a:rPr>
              <a:t>Stephanie Castelli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prstClr val="white"/>
                </a:solidFill>
                <a:effectLst/>
                <a:uLnTx/>
                <a:uFillTx/>
                <a:latin typeface="Arial"/>
                <a:ea typeface="+mn-ea"/>
                <a:cs typeface="+mn-cs"/>
              </a:rPr>
              <a:t>Maryna Ryan</a:t>
            </a:r>
          </a:p>
          <a:p>
            <a:pPr>
              <a:defRPr/>
            </a:pPr>
            <a:r>
              <a:rPr lang="en-GB" sz="1200">
                <a:solidFill>
                  <a:prstClr val="white"/>
                </a:solidFill>
                <a:latin typeface="Arial"/>
              </a:rPr>
              <a:t>Andrew Ward (</a:t>
            </a:r>
            <a:r>
              <a:rPr kumimoji="0" lang="en-GB" sz="1200" b="0" i="0" u="none" strike="noStrike" kern="1200" cap="none" spc="0" normalizeH="0" baseline="0" noProof="0" err="1">
                <a:ln>
                  <a:noFill/>
                </a:ln>
                <a:solidFill>
                  <a:prstClr val="white"/>
                </a:solidFill>
                <a:effectLst/>
                <a:uLnTx/>
                <a:uFillTx/>
                <a:latin typeface="Arial"/>
                <a:ea typeface="+mn-ea"/>
                <a:cs typeface="+mn-cs"/>
              </a:rPr>
              <a:t>Thisisdefinition</a:t>
            </a:r>
            <a:r>
              <a:rPr lang="en-GB" sz="1200">
                <a:solidFill>
                  <a:prstClr val="white"/>
                </a:solidFill>
                <a:latin typeface="Arial"/>
              </a:rPr>
              <a:t>)</a:t>
            </a:r>
            <a:endParaRPr lang="en-GB" sz="1200" b="0" i="0" u="none" strike="noStrike" kern="1200" cap="none" spc="0" normalizeH="0" baseline="0" noProof="0" err="1">
              <a:ln>
                <a:noFill/>
              </a:ln>
              <a:solidFill>
                <a:prstClr val="white"/>
              </a:solidFill>
              <a:effectLst/>
              <a:uLnTx/>
              <a:uFillTx/>
              <a:latin typeface="Arial"/>
              <a:cs typeface="Arial"/>
            </a:endParaRPr>
          </a:p>
          <a:p>
            <a:pPr marL="0" marR="0" lvl="0" indent="0" algn="l" defTabSz="914400" rtl="0" eaLnBrk="1" fontAlgn="auto" latinLnBrk="0" hangingPunct="1">
              <a:lnSpc>
                <a:spcPct val="100000"/>
              </a:lnSpc>
              <a:spcBef>
                <a:spcPts val="0"/>
              </a:spcBef>
              <a:spcAft>
                <a:spcPts val="400"/>
              </a:spcAft>
              <a:buClrTx/>
              <a:buSzTx/>
              <a:buFontTx/>
              <a:buNone/>
              <a:tabLst/>
              <a:defRPr/>
            </a:pPr>
            <a:endParaRPr kumimoji="0" lang="en-GB" sz="1200" b="0" i="0" u="none" strike="noStrike" kern="1200" cap="none" spc="0" normalizeH="0" baseline="0" noProof="0">
              <a:ln>
                <a:noFill/>
              </a:ln>
              <a:solidFill>
                <a:prstClr val="white"/>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400"/>
              </a:spcAft>
              <a:buClrTx/>
              <a:buSzTx/>
              <a:buFontTx/>
              <a:buNone/>
              <a:tabLst/>
              <a:defRPr/>
            </a:pPr>
            <a:endParaRPr kumimoji="0" lang="en-GB" sz="1200" b="0" i="0" u="none" strike="noStrike" kern="1200" cap="none" spc="0" normalizeH="0" baseline="0" noProof="0">
              <a:ln>
                <a:noFill/>
              </a:ln>
              <a:solidFill>
                <a:prstClr val="white"/>
              </a:solidFill>
              <a:effectLst/>
              <a:uLnTx/>
              <a:uFillTx/>
              <a:latin typeface="Arial"/>
              <a:ea typeface="+mn-ea"/>
              <a:cs typeface="+mn-cs"/>
            </a:endParaRPr>
          </a:p>
        </p:txBody>
      </p:sp>
      <p:pic>
        <p:nvPicPr>
          <p:cNvPr id="2" name="Graphic 1">
            <a:extLst>
              <a:ext uri="{FF2B5EF4-FFF2-40B4-BE49-F238E27FC236}">
                <a16:creationId xmlns:a16="http://schemas.microsoft.com/office/drawing/2014/main" id="{12315C61-4261-6006-3DAC-B30816A92EA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654137" y="1170823"/>
            <a:ext cx="436344" cy="436344"/>
          </a:xfrm>
          <a:prstGeom prst="rect">
            <a:avLst/>
          </a:prstGeom>
        </p:spPr>
      </p:pic>
      <p:pic>
        <p:nvPicPr>
          <p:cNvPr id="5" name="Graphic 4">
            <a:extLst>
              <a:ext uri="{FF2B5EF4-FFF2-40B4-BE49-F238E27FC236}">
                <a16:creationId xmlns:a16="http://schemas.microsoft.com/office/drawing/2014/main" id="{B542C7AF-9649-A4FE-1605-B34032AEC81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707939" y="2609565"/>
            <a:ext cx="466725" cy="466725"/>
          </a:xfrm>
          <a:prstGeom prst="rect">
            <a:avLst/>
          </a:prstGeom>
        </p:spPr>
      </p:pic>
      <p:pic>
        <p:nvPicPr>
          <p:cNvPr id="10" name="Graphic 9">
            <a:extLst>
              <a:ext uri="{FF2B5EF4-FFF2-40B4-BE49-F238E27FC236}">
                <a16:creationId xmlns:a16="http://schemas.microsoft.com/office/drawing/2014/main" id="{DCCFA45D-2902-076B-C4B4-13374A5C0C8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712280" y="4597435"/>
            <a:ext cx="379979" cy="379979"/>
          </a:xfrm>
          <a:prstGeom prst="rect">
            <a:avLst/>
          </a:prstGeom>
        </p:spPr>
      </p:pic>
      <p:pic>
        <p:nvPicPr>
          <p:cNvPr id="11" name="Graphic 10">
            <a:extLst>
              <a:ext uri="{FF2B5EF4-FFF2-40B4-BE49-F238E27FC236}">
                <a16:creationId xmlns:a16="http://schemas.microsoft.com/office/drawing/2014/main" id="{EC7D8DBB-A002-F8A8-100B-C7688E5D1BA2}"/>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403695" y="1201437"/>
            <a:ext cx="466725" cy="466725"/>
          </a:xfrm>
          <a:prstGeom prst="rect">
            <a:avLst/>
          </a:prstGeom>
        </p:spPr>
      </p:pic>
      <p:pic>
        <p:nvPicPr>
          <p:cNvPr id="41" name="Graphic 40">
            <a:extLst>
              <a:ext uri="{FF2B5EF4-FFF2-40B4-BE49-F238E27FC236}">
                <a16:creationId xmlns:a16="http://schemas.microsoft.com/office/drawing/2014/main" id="{BE91B0A0-5B6E-2E41-E45D-3569C0660682}"/>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9717532" y="1343172"/>
            <a:ext cx="438768" cy="438768"/>
          </a:xfrm>
          <a:prstGeom prst="rect">
            <a:avLst/>
          </a:prstGeom>
        </p:spPr>
      </p:pic>
      <p:sp>
        <p:nvSpPr>
          <p:cNvPr id="58" name="Oval 57">
            <a:extLst>
              <a:ext uri="{FF2B5EF4-FFF2-40B4-BE49-F238E27FC236}">
                <a16:creationId xmlns:a16="http://schemas.microsoft.com/office/drawing/2014/main" id="{A790E96D-B980-B27B-3771-488EB898B334}"/>
              </a:ext>
            </a:extLst>
          </p:cNvPr>
          <p:cNvSpPr/>
          <p:nvPr/>
        </p:nvSpPr>
        <p:spPr>
          <a:xfrm>
            <a:off x="9727078" y="2658542"/>
            <a:ext cx="499872" cy="499872"/>
          </a:xfrm>
          <a:prstGeom prst="ellipse">
            <a:avLst/>
          </a:prstGeom>
          <a:solidFill>
            <a:schemeClr val="bg1">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Arial"/>
              <a:ea typeface="+mn-ea"/>
              <a:cs typeface="+mn-cs"/>
            </a:endParaRPr>
          </a:p>
        </p:txBody>
      </p:sp>
      <p:sp>
        <p:nvSpPr>
          <p:cNvPr id="59" name="Oval 58">
            <a:extLst>
              <a:ext uri="{FF2B5EF4-FFF2-40B4-BE49-F238E27FC236}">
                <a16:creationId xmlns:a16="http://schemas.microsoft.com/office/drawing/2014/main" id="{2D375637-AEDF-7EAE-25E0-B0F37514ECF9}"/>
              </a:ext>
            </a:extLst>
          </p:cNvPr>
          <p:cNvSpPr/>
          <p:nvPr/>
        </p:nvSpPr>
        <p:spPr>
          <a:xfrm>
            <a:off x="9757186" y="4442382"/>
            <a:ext cx="499872" cy="499872"/>
          </a:xfrm>
          <a:prstGeom prst="ellipse">
            <a:avLst/>
          </a:prstGeom>
          <a:solidFill>
            <a:schemeClr val="bg1">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Arial"/>
              <a:ea typeface="+mn-ea"/>
              <a:cs typeface="+mn-cs"/>
            </a:endParaRPr>
          </a:p>
        </p:txBody>
      </p:sp>
      <p:pic>
        <p:nvPicPr>
          <p:cNvPr id="60" name="Graphic 59">
            <a:extLst>
              <a:ext uri="{FF2B5EF4-FFF2-40B4-BE49-F238E27FC236}">
                <a16:creationId xmlns:a16="http://schemas.microsoft.com/office/drawing/2014/main" id="{A6573349-6A47-1414-62AC-172002081ADA}"/>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9749099" y="2703987"/>
            <a:ext cx="430648" cy="430648"/>
          </a:xfrm>
          <a:prstGeom prst="rect">
            <a:avLst/>
          </a:prstGeom>
        </p:spPr>
      </p:pic>
      <p:pic>
        <p:nvPicPr>
          <p:cNvPr id="61" name="Graphic 60">
            <a:extLst>
              <a:ext uri="{FF2B5EF4-FFF2-40B4-BE49-F238E27FC236}">
                <a16:creationId xmlns:a16="http://schemas.microsoft.com/office/drawing/2014/main" id="{30720E2B-7CB2-C398-D8B2-9CDB1F7FD460}"/>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775364" y="4503651"/>
            <a:ext cx="427829" cy="427829"/>
          </a:xfrm>
          <a:prstGeom prst="rect">
            <a:avLst/>
          </a:prstGeom>
        </p:spPr>
      </p:pic>
    </p:spTree>
    <p:extLst>
      <p:ext uri="{BB962C8B-B14F-4D97-AF65-F5344CB8AC3E}">
        <p14:creationId xmlns:p14="http://schemas.microsoft.com/office/powerpoint/2010/main" val="37491862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42DA99D-74B4-CB2D-CD0F-319D5EE73A1D}"/>
              </a:ext>
            </a:extLst>
          </p:cNvPr>
          <p:cNvSpPr txBox="1"/>
          <p:nvPr/>
        </p:nvSpPr>
        <p:spPr bwMode="gray">
          <a:xfrm>
            <a:off x="263525" y="1375200"/>
            <a:ext cx="3672000" cy="3882600"/>
          </a:xfrm>
          <a:prstGeom prst="rect">
            <a:avLst/>
          </a:prstGeom>
          <a:solidFill>
            <a:schemeClr val="tx2"/>
          </a:solidFill>
        </p:spPr>
        <p:txBody>
          <a:bodyPr vert="horz" lIns="324000" tIns="252000" rIns="324000" bIns="46800" rtlCol="0">
            <a:normAutofit/>
          </a:bodyPr>
          <a:lstStyle/>
          <a:p>
            <a:pPr marL="0" marR="0" lvl="0" indent="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000" b="1" i="0" u="none" strike="noStrike" kern="1200" cap="none" spc="0" normalizeH="0" baseline="0" noProof="0">
                <a:ln>
                  <a:noFill/>
                </a:ln>
                <a:solidFill>
                  <a:prstClr val="white"/>
                </a:solidFill>
                <a:effectLst/>
                <a:uLnTx/>
                <a:uFillTx/>
                <a:latin typeface="Arial"/>
                <a:ea typeface="+mn-ea"/>
                <a:cs typeface="+mn-cs"/>
              </a:rPr>
              <a:t>Main campaign image </a:t>
            </a:r>
          </a:p>
          <a:p>
            <a:pPr marL="342900" marR="0" lvl="0" indent="-3429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prstClr val="white"/>
                </a:solidFill>
                <a:effectLst/>
                <a:uLnTx/>
                <a:uFillTx/>
                <a:latin typeface="Arial"/>
                <a:ea typeface="+mn-ea"/>
                <a:cs typeface="+mn-cs"/>
              </a:rPr>
              <a:t>internal presentations</a:t>
            </a:r>
          </a:p>
          <a:p>
            <a:pPr marL="342900" marR="0" lvl="0" indent="-3429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prstClr val="white"/>
                </a:solidFill>
                <a:effectLst/>
                <a:uLnTx/>
                <a:uFillTx/>
                <a:latin typeface="Arial"/>
                <a:ea typeface="+mn-ea"/>
                <a:cs typeface="+mn-cs"/>
              </a:rPr>
              <a:t>tile in newsletter </a:t>
            </a:r>
          </a:p>
          <a:p>
            <a:pPr marL="342900" marR="0" lvl="0" indent="-3429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prstClr val="white"/>
                </a:solidFill>
                <a:effectLst/>
                <a:uLnTx/>
                <a:uFillTx/>
                <a:latin typeface="Arial"/>
                <a:ea typeface="+mn-ea"/>
                <a:cs typeface="+mn-cs"/>
              </a:rPr>
              <a:t>SharePoint</a:t>
            </a:r>
          </a:p>
          <a:p>
            <a:pPr marL="342900" marR="0" lvl="0" indent="-3429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prstClr val="white"/>
                </a:solidFill>
                <a:effectLst/>
                <a:uLnTx/>
                <a:uFillTx/>
                <a:latin typeface="Arial"/>
                <a:ea typeface="+mn-ea"/>
                <a:cs typeface="+mn-cs"/>
              </a:rPr>
              <a:t>intranet page</a:t>
            </a:r>
          </a:p>
          <a:p>
            <a:pPr marL="342900" marR="0" lvl="0" indent="-3429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prstClr val="white"/>
                </a:solidFill>
                <a:effectLst/>
                <a:uLnTx/>
                <a:uFillTx/>
                <a:latin typeface="Arial"/>
                <a:ea typeface="+mn-ea"/>
                <a:cs typeface="+mn-cs"/>
              </a:rPr>
              <a:t>personalized asset for sharing stories on Viva Engage (to be developed)</a:t>
            </a:r>
          </a:p>
        </p:txBody>
      </p:sp>
      <p:sp>
        <p:nvSpPr>
          <p:cNvPr id="8" name="Title 7"/>
          <p:cNvSpPr>
            <a:spLocks noGrp="1"/>
          </p:cNvSpPr>
          <p:nvPr>
            <p:ph type="title"/>
          </p:nvPr>
        </p:nvSpPr>
        <p:spPr>
          <a:xfrm>
            <a:off x="263524" y="227304"/>
            <a:ext cx="8856000" cy="435600"/>
          </a:xfrm>
        </p:spPr>
        <p:txBody>
          <a:bodyPr vert="horz" lIns="0" tIns="0" rIns="0" bIns="0" rtlCol="0" anchor="ctr">
            <a:normAutofit/>
          </a:bodyPr>
          <a:lstStyle/>
          <a:p>
            <a:r>
              <a:rPr lang="en-US" b="0" kern="1200" dirty="0">
                <a:latin typeface="+mj-lt"/>
                <a:ea typeface="+mj-ea"/>
                <a:cs typeface="+mj-cs"/>
              </a:rPr>
              <a:t>Master Data | Campaign visual asset </a:t>
            </a:r>
            <a:r>
              <a:rPr lang="en-US" dirty="0"/>
              <a:t>– Main campaign image</a:t>
            </a:r>
            <a:endParaRPr lang="en-US" b="0" kern="1200" dirty="0">
              <a:highlight>
                <a:srgbClr val="FFFF00"/>
              </a:highlight>
              <a:latin typeface="+mj-lt"/>
              <a:cs typeface="Arial"/>
            </a:endParaRPr>
          </a:p>
        </p:txBody>
      </p:sp>
      <p:sp>
        <p:nvSpPr>
          <p:cNvPr id="4" name="Slide Number Placeholder 3"/>
          <p:cNvSpPr>
            <a:spLocks noGrp="1"/>
          </p:cNvSpPr>
          <p:nvPr>
            <p:ph type="sldNum" sz="quarter" idx="28"/>
          </p:nvPr>
        </p:nvSpPr>
        <p:spPr>
          <a:xfrm>
            <a:off x="265236" y="6470788"/>
            <a:ext cx="302400" cy="302400"/>
          </a:xfrm>
        </p:spPr>
        <p:txBody>
          <a:bodyPr vert="horz" lIns="0" tIns="0" rIns="0" bIns="0" rtlCol="0" anchor="ctr">
            <a:norm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fld id="{C24EC536-6FE3-4540-8D85-74C58F0BF697}" type="slidenum">
              <a:rPr kumimoji="0" lang="en-US" sz="900" b="0" i="0" u="none" strike="noStrike" kern="1200" cap="none" spc="0" normalizeH="0" baseline="0" noProof="0" dirty="0" smtClean="0">
                <a:ln>
                  <a:noFill/>
                </a:ln>
                <a:solidFill>
                  <a:prstClr val="black"/>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600"/>
                </a:spcAft>
                <a:buClrTx/>
                <a:buSzTx/>
                <a:buFontTx/>
                <a:buNone/>
                <a:tabLst/>
                <a:defRPr/>
              </a:pPr>
              <a:t>6</a:t>
            </a:fld>
            <a:endParaRPr kumimoji="0" lang="en-US" sz="900" b="0" i="0" u="none" strike="noStrike" kern="1200" cap="none" spc="0" normalizeH="0" baseline="0" noProof="0">
              <a:ln>
                <a:noFill/>
              </a:ln>
              <a:solidFill>
                <a:prstClr val="black"/>
              </a:solidFill>
              <a:effectLst/>
              <a:uLnTx/>
              <a:uFillTx/>
              <a:latin typeface="Arial"/>
              <a:ea typeface="+mn-ea"/>
              <a:cs typeface="+mn-cs"/>
            </a:endParaRPr>
          </a:p>
        </p:txBody>
      </p:sp>
      <p:pic>
        <p:nvPicPr>
          <p:cNvPr id="5" name="Picture 4" descr="A close-up of a hand typing on a computer&#10;&#10;Description automatically generated">
            <a:extLst>
              <a:ext uri="{FF2B5EF4-FFF2-40B4-BE49-F238E27FC236}">
                <a16:creationId xmlns:a16="http://schemas.microsoft.com/office/drawing/2014/main" id="{A1E82A2F-7DED-413A-233E-BB580A6B0198}"/>
              </a:ext>
            </a:extLst>
          </p:cNvPr>
          <p:cNvPicPr>
            <a:picLocks noChangeAspect="1"/>
          </p:cNvPicPr>
          <p:nvPr/>
        </p:nvPicPr>
        <p:blipFill>
          <a:blip r:embed="rId2"/>
          <a:stretch>
            <a:fillRect/>
          </a:stretch>
        </p:blipFill>
        <p:spPr>
          <a:xfrm>
            <a:off x="4432024" y="2615993"/>
            <a:ext cx="6552648" cy="2089842"/>
          </a:xfrm>
          <a:prstGeom prst="rect">
            <a:avLst/>
          </a:prstGeom>
        </p:spPr>
      </p:pic>
    </p:spTree>
    <p:extLst>
      <p:ext uri="{BB962C8B-B14F-4D97-AF65-F5344CB8AC3E}">
        <p14:creationId xmlns:p14="http://schemas.microsoft.com/office/powerpoint/2010/main" val="37942869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42DA99D-74B4-CB2D-CD0F-319D5EE73A1D}"/>
              </a:ext>
            </a:extLst>
          </p:cNvPr>
          <p:cNvSpPr txBox="1"/>
          <p:nvPr/>
        </p:nvSpPr>
        <p:spPr bwMode="gray">
          <a:xfrm>
            <a:off x="263525" y="1375200"/>
            <a:ext cx="3672000" cy="2160000"/>
          </a:xfrm>
          <a:prstGeom prst="rect">
            <a:avLst/>
          </a:prstGeom>
          <a:solidFill>
            <a:schemeClr val="tx2"/>
          </a:solidFill>
        </p:spPr>
        <p:txBody>
          <a:bodyPr vert="horz" lIns="324000" tIns="252000" rIns="324000" bIns="46800" rtlCol="0">
            <a:normAutofit/>
          </a:bodyPr>
          <a:lstStyle/>
          <a:p>
            <a:pPr marL="0" marR="0" lvl="0" indent="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000" b="1" i="0" u="none" strike="noStrike" kern="1200" cap="none" spc="0" normalizeH="0" baseline="0" noProof="0">
                <a:ln>
                  <a:noFill/>
                </a:ln>
                <a:solidFill>
                  <a:prstClr val="white"/>
                </a:solidFill>
                <a:effectLst/>
                <a:uLnTx/>
                <a:uFillTx/>
                <a:latin typeface="Arial"/>
                <a:ea typeface="+mn-ea"/>
                <a:cs typeface="+mn-cs"/>
              </a:rPr>
              <a:t>Example of information to embed in email campaign </a:t>
            </a:r>
          </a:p>
        </p:txBody>
      </p:sp>
      <p:sp>
        <p:nvSpPr>
          <p:cNvPr id="8" name="Title 7"/>
          <p:cNvSpPr>
            <a:spLocks noGrp="1"/>
          </p:cNvSpPr>
          <p:nvPr>
            <p:ph type="title"/>
          </p:nvPr>
        </p:nvSpPr>
        <p:spPr>
          <a:xfrm>
            <a:off x="263524" y="187199"/>
            <a:ext cx="8856000" cy="435600"/>
          </a:xfrm>
        </p:spPr>
        <p:txBody>
          <a:bodyPr vert="horz" lIns="0" tIns="0" rIns="0" bIns="0" rtlCol="0" anchor="ctr">
            <a:normAutofit/>
          </a:bodyPr>
          <a:lstStyle/>
          <a:p>
            <a:r>
              <a:rPr lang="en-US" b="0" kern="1200" dirty="0">
                <a:latin typeface="+mj-lt"/>
                <a:ea typeface="+mj-ea"/>
                <a:cs typeface="+mj-cs"/>
              </a:rPr>
              <a:t>Master Data | Campaign visual asset </a:t>
            </a:r>
            <a:r>
              <a:rPr lang="en-US" dirty="0"/>
              <a:t>– Fun facts</a:t>
            </a:r>
            <a:endParaRPr lang="en-US" b="0" kern="1200" dirty="0">
              <a:latin typeface="+mj-lt"/>
              <a:ea typeface="+mj-ea"/>
              <a:cs typeface="+mj-cs"/>
            </a:endParaRPr>
          </a:p>
        </p:txBody>
      </p:sp>
      <p:sp>
        <p:nvSpPr>
          <p:cNvPr id="4" name="Slide Number Placeholder 3"/>
          <p:cNvSpPr>
            <a:spLocks noGrp="1"/>
          </p:cNvSpPr>
          <p:nvPr>
            <p:ph type="sldNum" sz="quarter" idx="28"/>
          </p:nvPr>
        </p:nvSpPr>
        <p:spPr>
          <a:xfrm>
            <a:off x="265236" y="6470788"/>
            <a:ext cx="302400" cy="302400"/>
          </a:xfrm>
        </p:spPr>
        <p:txBody>
          <a:bodyPr vert="horz" lIns="0" tIns="0" rIns="0" bIns="0" rtlCol="0" anchor="ctr">
            <a:norm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fld id="{C24EC536-6FE3-4540-8D85-74C58F0BF697}" type="slidenum">
              <a:rPr kumimoji="0" lang="en-US" sz="900" b="0" i="0" u="none" strike="noStrike" kern="1200" cap="none" spc="0" normalizeH="0" baseline="0" noProof="0" smtClean="0">
                <a:ln>
                  <a:noFill/>
                </a:ln>
                <a:solidFill>
                  <a:prstClr val="black"/>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600"/>
                </a:spcAft>
                <a:buClrTx/>
                <a:buSzTx/>
                <a:buFontTx/>
                <a:buNone/>
                <a:tabLst/>
                <a:defRPr/>
              </a:pPr>
              <a:t>7</a:t>
            </a:fld>
            <a:endParaRPr kumimoji="0" lang="en-US" sz="900" b="0" i="0" u="none" strike="noStrike" kern="1200" cap="none" spc="0" normalizeH="0" baseline="0" noProof="0">
              <a:ln>
                <a:noFill/>
              </a:ln>
              <a:solidFill>
                <a:prstClr val="black"/>
              </a:solidFill>
              <a:effectLst/>
              <a:uLnTx/>
              <a:uFillTx/>
              <a:latin typeface="Arial"/>
              <a:ea typeface="+mn-ea"/>
              <a:cs typeface="+mn-cs"/>
            </a:endParaRPr>
          </a:p>
        </p:txBody>
      </p:sp>
      <p:sp>
        <p:nvSpPr>
          <p:cNvPr id="21" name="Text Placeholder 6"/>
          <p:cNvSpPr txBox="1">
            <a:spLocks/>
          </p:cNvSpPr>
          <p:nvPr/>
        </p:nvSpPr>
        <p:spPr bwMode="gray">
          <a:xfrm>
            <a:off x="4691524" y="3787751"/>
            <a:ext cx="3672235" cy="252000"/>
          </a:xfrm>
          <a:prstGeom prst="rect">
            <a:avLst/>
          </a:prstGeom>
        </p:spPr>
        <p:txBody>
          <a:bodyPr vert="horz" lIns="0" tIns="0" rIns="0" bIns="0" rtlCol="0" anchor="t">
            <a:noAutofit/>
          </a:bodyPr>
          <a:lstStyle>
            <a:lvl1pPr marL="0" indent="0" algn="l" defTabSz="914400" rtl="0" eaLnBrk="1" latinLnBrk="0" hangingPunct="1">
              <a:lnSpc>
                <a:spcPct val="100000"/>
              </a:lnSpc>
              <a:spcBef>
                <a:spcPts val="100"/>
              </a:spcBef>
              <a:buFont typeface="Arial" panose="020B0604020202020204" pitchFamily="34" charset="0"/>
              <a:buNone/>
              <a:defRPr sz="1600" b="1" kern="1200">
                <a:solidFill>
                  <a:schemeClr val="tx2"/>
                </a:solidFill>
                <a:latin typeface="+mn-lt"/>
                <a:ea typeface="+mn-ea"/>
                <a:cs typeface="+mn-cs"/>
              </a:defRPr>
            </a:lvl1pPr>
            <a:lvl2pPr marL="0" indent="0" algn="l" defTabSz="914400" rtl="0" eaLnBrk="1" latinLnBrk="0" hangingPunct="1">
              <a:lnSpc>
                <a:spcPct val="100000"/>
              </a:lnSpc>
              <a:spcBef>
                <a:spcPts val="100"/>
              </a:spcBef>
              <a:buFont typeface="Arial" panose="020B0604020202020204" pitchFamily="34" charset="0"/>
              <a:buNone/>
              <a:defRPr sz="1600" b="1" kern="1200">
                <a:solidFill>
                  <a:schemeClr val="accent1"/>
                </a:solidFill>
                <a:latin typeface="+mn-lt"/>
                <a:ea typeface="+mn-ea"/>
                <a:cs typeface="+mn-cs"/>
              </a:defRPr>
            </a:lvl2pPr>
            <a:lvl3pPr marL="0" indent="0" algn="l" defTabSz="914400" rtl="0" eaLnBrk="1" latinLnBrk="0" hangingPunct="1">
              <a:lnSpc>
                <a:spcPct val="100000"/>
              </a:lnSpc>
              <a:spcBef>
                <a:spcPts val="100"/>
              </a:spcBef>
              <a:buFont typeface="Arial" panose="020B0604020202020204" pitchFamily="34" charset="0"/>
              <a:buNone/>
              <a:defRPr sz="1600" b="1" kern="1200">
                <a:solidFill>
                  <a:schemeClr val="accent1"/>
                </a:solidFill>
                <a:latin typeface="+mn-lt"/>
                <a:ea typeface="+mn-ea"/>
                <a:cs typeface="+mn-cs"/>
              </a:defRPr>
            </a:lvl3pPr>
            <a:lvl4pPr marL="0" indent="0" algn="l" defTabSz="914400" rtl="0" eaLnBrk="1" latinLnBrk="0" hangingPunct="1">
              <a:lnSpc>
                <a:spcPct val="100000"/>
              </a:lnSpc>
              <a:spcBef>
                <a:spcPts val="100"/>
              </a:spcBef>
              <a:spcAft>
                <a:spcPts val="0"/>
              </a:spcAft>
              <a:buFont typeface="Arial" panose="020B0604020202020204" pitchFamily="34" charset="0"/>
              <a:buNone/>
              <a:defRPr sz="1600" b="1" kern="1200">
                <a:solidFill>
                  <a:schemeClr val="accent1"/>
                </a:solidFill>
                <a:latin typeface="+mn-lt"/>
                <a:ea typeface="+mn-ea"/>
                <a:cs typeface="+mn-cs"/>
              </a:defRPr>
            </a:lvl4pPr>
            <a:lvl5pPr marL="0" indent="0" algn="l" defTabSz="914400" rtl="0" eaLnBrk="1" latinLnBrk="0" hangingPunct="1">
              <a:lnSpc>
                <a:spcPct val="100000"/>
              </a:lnSpc>
              <a:spcBef>
                <a:spcPts val="100"/>
              </a:spcBef>
              <a:buFont typeface="Arial" panose="020B0604020202020204" pitchFamily="34" charset="0"/>
              <a:buNone/>
              <a:defRPr sz="1600" b="1" kern="1200">
                <a:solidFill>
                  <a:schemeClr val="accent1"/>
                </a:solidFill>
                <a:latin typeface="+mn-lt"/>
                <a:ea typeface="+mn-ea"/>
                <a:cs typeface="+mn-cs"/>
              </a:defRPr>
            </a:lvl5pPr>
            <a:lvl6pPr marL="0" indent="0" algn="l" defTabSz="914400" rtl="0" eaLnBrk="1" latinLnBrk="0" hangingPunct="1">
              <a:lnSpc>
                <a:spcPct val="100000"/>
              </a:lnSpc>
              <a:spcBef>
                <a:spcPts val="0"/>
              </a:spcBef>
              <a:spcAft>
                <a:spcPts val="0"/>
              </a:spcAft>
              <a:buFont typeface="Arial" panose="020B0604020202020204" pitchFamily="34" charset="0"/>
              <a:buNone/>
              <a:defRPr sz="1600" b="1" kern="1200">
                <a:solidFill>
                  <a:schemeClr val="tx2"/>
                </a:solidFill>
                <a:latin typeface="+mn-lt"/>
                <a:ea typeface="+mn-ea"/>
                <a:cs typeface="+mn-cs"/>
              </a:defRPr>
            </a:lvl6pPr>
            <a:lvl7pPr marL="0" indent="0" algn="l" defTabSz="914400" rtl="0" eaLnBrk="1" latinLnBrk="0" hangingPunct="1">
              <a:lnSpc>
                <a:spcPct val="100000"/>
              </a:lnSpc>
              <a:spcBef>
                <a:spcPts val="0"/>
              </a:spcBef>
              <a:buFont typeface="Arial" panose="020B0604020202020204" pitchFamily="34" charset="0"/>
              <a:buNone/>
              <a:defRPr sz="1600" b="1" kern="1200">
                <a:solidFill>
                  <a:schemeClr val="tx2"/>
                </a:solidFill>
                <a:latin typeface="+mn-lt"/>
                <a:ea typeface="+mn-ea"/>
                <a:cs typeface="+mn-cs"/>
              </a:defRPr>
            </a:lvl7pPr>
            <a:lvl8pPr marL="0" indent="0" algn="l" defTabSz="914400" rtl="0" eaLnBrk="1" latinLnBrk="0" hangingPunct="1">
              <a:lnSpc>
                <a:spcPct val="100000"/>
              </a:lnSpc>
              <a:spcBef>
                <a:spcPts val="0"/>
              </a:spcBef>
              <a:buFont typeface="Arial" panose="020B0604020202020204" pitchFamily="34" charset="0"/>
              <a:buNone/>
              <a:defRPr sz="1600" b="1" kern="1200">
                <a:solidFill>
                  <a:schemeClr val="tx2"/>
                </a:solidFill>
                <a:latin typeface="+mn-lt"/>
                <a:ea typeface="+mn-ea"/>
                <a:cs typeface="+mn-cs"/>
              </a:defRPr>
            </a:lvl8pPr>
            <a:lvl9pPr marL="0" indent="0" algn="l" defTabSz="914400" rtl="0" eaLnBrk="1" latinLnBrk="0" hangingPunct="1">
              <a:lnSpc>
                <a:spcPct val="100000"/>
              </a:lnSpc>
              <a:spcBef>
                <a:spcPts val="0"/>
              </a:spcBef>
              <a:buFont typeface="Arial" panose="020B0604020202020204" pitchFamily="34" charset="0"/>
              <a:buNone/>
              <a:defRPr sz="1600" b="1"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100"/>
              </a:spcBef>
              <a:spcAft>
                <a:spcPts val="0"/>
              </a:spcAft>
              <a:buClrTx/>
              <a:buSzTx/>
              <a:buFont typeface="Arial" panose="020B0604020202020204" pitchFamily="34" charset="0"/>
              <a:buNone/>
              <a:tabLst/>
              <a:defRPr/>
            </a:pPr>
            <a:endParaRPr kumimoji="0" lang="en-US" sz="1600" b="1" i="0" u="none" strike="noStrike" kern="1200" cap="none" spc="0" normalizeH="0" baseline="0" noProof="0">
              <a:ln>
                <a:noFill/>
              </a:ln>
              <a:solidFill>
                <a:srgbClr val="FF0026"/>
              </a:solidFill>
              <a:effectLst/>
              <a:uLnTx/>
              <a:uFillTx/>
              <a:latin typeface="Arial"/>
              <a:ea typeface="+mn-ea"/>
              <a:cs typeface="+mn-cs"/>
            </a:endParaRPr>
          </a:p>
        </p:txBody>
      </p:sp>
      <p:pic>
        <p:nvPicPr>
          <p:cNvPr id="3" name="Picture 2" descr="A close-up of a document&#10;&#10;Description automatically generated">
            <a:extLst>
              <a:ext uri="{FF2B5EF4-FFF2-40B4-BE49-F238E27FC236}">
                <a16:creationId xmlns:a16="http://schemas.microsoft.com/office/drawing/2014/main" id="{2645E5A3-F745-5C66-6BAC-31F4282C8E6E}"/>
              </a:ext>
            </a:extLst>
          </p:cNvPr>
          <p:cNvPicPr>
            <a:picLocks noChangeAspect="1"/>
          </p:cNvPicPr>
          <p:nvPr/>
        </p:nvPicPr>
        <p:blipFill>
          <a:blip r:embed="rId2"/>
          <a:stretch>
            <a:fillRect/>
          </a:stretch>
        </p:blipFill>
        <p:spPr>
          <a:xfrm>
            <a:off x="4269729" y="1227826"/>
            <a:ext cx="6182956" cy="4747403"/>
          </a:xfrm>
          <a:prstGeom prst="rect">
            <a:avLst/>
          </a:prstGeom>
        </p:spPr>
      </p:pic>
    </p:spTree>
    <p:extLst>
      <p:ext uri="{BB962C8B-B14F-4D97-AF65-F5344CB8AC3E}">
        <p14:creationId xmlns:p14="http://schemas.microsoft.com/office/powerpoint/2010/main" val="16674769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42DA99D-74B4-CB2D-CD0F-319D5EE73A1D}"/>
              </a:ext>
            </a:extLst>
          </p:cNvPr>
          <p:cNvSpPr txBox="1"/>
          <p:nvPr/>
        </p:nvSpPr>
        <p:spPr bwMode="gray">
          <a:xfrm>
            <a:off x="273685" y="1375200"/>
            <a:ext cx="3672000" cy="2892000"/>
          </a:xfrm>
          <a:prstGeom prst="rect">
            <a:avLst/>
          </a:prstGeom>
          <a:solidFill>
            <a:schemeClr val="tx2"/>
          </a:solidFill>
        </p:spPr>
        <p:txBody>
          <a:bodyPr vert="horz" lIns="324000" tIns="252000" rIns="324000" bIns="46800" rtlCol="0">
            <a:normAutofit/>
          </a:bodyPr>
          <a:lstStyle/>
          <a:p>
            <a:pPr marL="0" marR="0" lvl="0" indent="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000" b="1" i="0" u="none" strike="noStrike" kern="1200" cap="none" spc="0" normalizeH="0" baseline="0" noProof="0">
                <a:ln>
                  <a:noFill/>
                </a:ln>
                <a:solidFill>
                  <a:prstClr val="white"/>
                </a:solidFill>
                <a:effectLst/>
                <a:uLnTx/>
                <a:uFillTx/>
                <a:latin typeface="Arial"/>
                <a:ea typeface="+mn-ea"/>
                <a:cs typeface="+mn-cs"/>
              </a:rPr>
              <a:t>5 Cs infographic</a:t>
            </a:r>
          </a:p>
          <a:p>
            <a:pPr marL="342900" marR="0" lvl="0" indent="-3429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prstClr val="white"/>
                </a:solidFill>
                <a:effectLst/>
                <a:uLnTx/>
                <a:uFillTx/>
                <a:latin typeface="Arial"/>
                <a:ea typeface="+mn-ea"/>
                <a:cs typeface="+mn-cs"/>
              </a:rPr>
              <a:t>internal presentations</a:t>
            </a:r>
          </a:p>
          <a:p>
            <a:pPr marL="342900" marR="0" lvl="0" indent="-3429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prstClr val="white"/>
                </a:solidFill>
                <a:effectLst/>
                <a:uLnTx/>
                <a:uFillTx/>
                <a:latin typeface="Arial"/>
                <a:ea typeface="+mn-ea"/>
                <a:cs typeface="+mn-cs"/>
              </a:rPr>
              <a:t>SharePoint</a:t>
            </a:r>
          </a:p>
          <a:p>
            <a:pPr marL="342900" marR="0" lvl="0" indent="-3429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prstClr val="white"/>
                </a:solidFill>
                <a:effectLst/>
                <a:uLnTx/>
                <a:uFillTx/>
                <a:latin typeface="Arial"/>
                <a:ea typeface="+mn-ea"/>
                <a:cs typeface="+mn-cs"/>
              </a:rPr>
              <a:t>intranet page</a:t>
            </a:r>
          </a:p>
          <a:p>
            <a:pPr marL="342900" marR="0" lvl="0" indent="-3429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prstClr val="white"/>
                </a:solidFill>
                <a:effectLst/>
                <a:uLnTx/>
                <a:uFillTx/>
                <a:latin typeface="Arial"/>
                <a:ea typeface="+mn-ea"/>
                <a:cs typeface="+mn-cs"/>
              </a:rPr>
              <a:t>e</a:t>
            </a:r>
            <a:r>
              <a:rPr kumimoji="0" lang="en-US" sz="2000" b="0" i="0" u="none" strike="noStrike" kern="1200" cap="none" spc="0" normalizeH="0" baseline="0" noProof="0" err="1">
                <a:ln>
                  <a:noFill/>
                </a:ln>
                <a:solidFill>
                  <a:prstClr val="white"/>
                </a:solidFill>
                <a:effectLst/>
                <a:uLnTx/>
                <a:uFillTx/>
                <a:latin typeface="Arial"/>
                <a:ea typeface="+mn-ea"/>
                <a:cs typeface="+mn-cs"/>
              </a:rPr>
              <a:t>mbedded</a:t>
            </a:r>
            <a:r>
              <a:rPr kumimoji="0" lang="en-US" sz="2000" b="0" i="0" u="none" strike="noStrike" kern="1200" cap="none" spc="0" normalizeH="0" baseline="0" noProof="0">
                <a:ln>
                  <a:noFill/>
                </a:ln>
                <a:solidFill>
                  <a:prstClr val="white"/>
                </a:solidFill>
                <a:effectLst/>
                <a:uLnTx/>
                <a:uFillTx/>
                <a:latin typeface="Arial"/>
                <a:ea typeface="+mn-ea"/>
                <a:cs typeface="+mn-cs"/>
              </a:rPr>
              <a:t> in a thought leadership article</a:t>
            </a:r>
          </a:p>
          <a:p>
            <a:pPr marL="342900" marR="0" lvl="0" indent="-3429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prstClr val="white"/>
                </a:solidFill>
                <a:effectLst/>
                <a:uLnTx/>
                <a:uFillTx/>
                <a:latin typeface="Arial"/>
                <a:ea typeface="+mn-ea"/>
                <a:cs typeface="+mn-cs"/>
              </a:rPr>
              <a:t>emails</a:t>
            </a:r>
          </a:p>
          <a:p>
            <a:pPr marL="342900" marR="0" lvl="0" indent="-3429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a:ln>
                <a:noFill/>
              </a:ln>
              <a:solidFill>
                <a:prstClr val="white"/>
              </a:solidFill>
              <a:effectLst/>
              <a:uLnTx/>
              <a:uFillTx/>
              <a:latin typeface="Arial"/>
              <a:ea typeface="+mn-ea"/>
              <a:cs typeface="+mn-cs"/>
            </a:endParaRPr>
          </a:p>
          <a:p>
            <a:pPr marL="342900" marR="0" lvl="0" indent="-3429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endParaRPr kumimoji="0" lang="en-US" sz="2000" b="1" i="0" u="none" strike="noStrike" kern="1200" cap="none" spc="0" normalizeH="0" baseline="0" noProof="0">
              <a:ln>
                <a:noFill/>
              </a:ln>
              <a:solidFill>
                <a:prstClr val="white"/>
              </a:solidFill>
              <a:effectLst/>
              <a:uLnTx/>
              <a:uFillTx/>
              <a:latin typeface="Arial"/>
              <a:ea typeface="+mn-ea"/>
              <a:cs typeface="+mn-cs"/>
            </a:endParaRPr>
          </a:p>
          <a:p>
            <a:pPr marL="0" marR="0" lvl="0" indent="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endParaRPr kumimoji="0" lang="en-US" sz="2000" b="1" i="0" u="none" strike="noStrike" kern="1200" cap="none" spc="0" normalizeH="0" baseline="0" noProof="0">
              <a:ln>
                <a:noFill/>
              </a:ln>
              <a:solidFill>
                <a:prstClr val="white"/>
              </a:solidFill>
              <a:effectLst/>
              <a:uLnTx/>
              <a:uFillTx/>
              <a:latin typeface="Arial"/>
              <a:ea typeface="+mn-ea"/>
              <a:cs typeface="+mn-cs"/>
            </a:endParaRPr>
          </a:p>
        </p:txBody>
      </p:sp>
      <p:sp>
        <p:nvSpPr>
          <p:cNvPr id="8" name="Title 7"/>
          <p:cNvSpPr>
            <a:spLocks noGrp="1"/>
          </p:cNvSpPr>
          <p:nvPr>
            <p:ph type="title"/>
          </p:nvPr>
        </p:nvSpPr>
        <p:spPr>
          <a:xfrm>
            <a:off x="263524" y="187199"/>
            <a:ext cx="8856000" cy="435600"/>
          </a:xfrm>
        </p:spPr>
        <p:txBody>
          <a:bodyPr vert="horz" lIns="0" tIns="0" rIns="0" bIns="0" rtlCol="0" anchor="ctr">
            <a:normAutofit/>
          </a:bodyPr>
          <a:lstStyle/>
          <a:p>
            <a:r>
              <a:rPr lang="en-US" b="0" kern="1200" dirty="0">
                <a:latin typeface="+mj-lt"/>
                <a:ea typeface="+mj-ea"/>
                <a:cs typeface="+mj-cs"/>
              </a:rPr>
              <a:t>Master Data | Campaign visual asset</a:t>
            </a:r>
            <a:r>
              <a:rPr lang="en-US" dirty="0"/>
              <a:t> - 5Cs</a:t>
            </a:r>
            <a:endParaRPr lang="en-US" b="0" kern="1200" dirty="0">
              <a:latin typeface="+mj-lt"/>
              <a:ea typeface="+mj-ea"/>
              <a:cs typeface="+mj-cs"/>
            </a:endParaRPr>
          </a:p>
        </p:txBody>
      </p:sp>
      <p:sp>
        <p:nvSpPr>
          <p:cNvPr id="4" name="Slide Number Placeholder 3"/>
          <p:cNvSpPr>
            <a:spLocks noGrp="1"/>
          </p:cNvSpPr>
          <p:nvPr>
            <p:ph type="sldNum" sz="quarter" idx="28"/>
          </p:nvPr>
        </p:nvSpPr>
        <p:spPr>
          <a:xfrm>
            <a:off x="265236" y="6470788"/>
            <a:ext cx="302400" cy="302400"/>
          </a:xfrm>
        </p:spPr>
        <p:txBody>
          <a:bodyPr vert="horz" lIns="0" tIns="0" rIns="0" bIns="0" rtlCol="0" anchor="ctr">
            <a:norm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fld id="{C24EC536-6FE3-4540-8D85-74C58F0BF697}" type="slidenum">
              <a:rPr kumimoji="0" lang="en-US" sz="900" b="0" i="0" u="none" strike="noStrike" kern="1200" cap="none" spc="0" normalizeH="0" baseline="0" noProof="0" dirty="0">
                <a:ln>
                  <a:noFill/>
                </a:ln>
                <a:solidFill>
                  <a:prstClr val="black"/>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600"/>
                </a:spcAft>
                <a:buClrTx/>
                <a:buSzTx/>
                <a:buFontTx/>
                <a:buNone/>
                <a:tabLst/>
                <a:defRPr/>
              </a:pPr>
              <a:t>8</a:t>
            </a:fld>
            <a:endParaRPr kumimoji="0" lang="en-US" sz="900" b="0" i="0" u="none" strike="noStrike" kern="1200" cap="none" spc="0" normalizeH="0" baseline="0" noProof="0">
              <a:ln>
                <a:noFill/>
              </a:ln>
              <a:solidFill>
                <a:prstClr val="black"/>
              </a:solidFill>
              <a:effectLst/>
              <a:uLnTx/>
              <a:uFillTx/>
              <a:latin typeface="Arial"/>
              <a:ea typeface="+mn-ea"/>
              <a:cs typeface="+mn-cs"/>
            </a:endParaRPr>
          </a:p>
        </p:txBody>
      </p:sp>
      <p:pic>
        <p:nvPicPr>
          <p:cNvPr id="2" name="Picture 1" descr="A diagram of a quality of data&#10;&#10;Description automatically generated">
            <a:extLst>
              <a:ext uri="{FF2B5EF4-FFF2-40B4-BE49-F238E27FC236}">
                <a16:creationId xmlns:a16="http://schemas.microsoft.com/office/drawing/2014/main" id="{8A0F0B22-B0E6-801E-4EBD-0D86C0F81A8A}"/>
              </a:ext>
            </a:extLst>
          </p:cNvPr>
          <p:cNvPicPr>
            <a:picLocks noChangeAspect="1"/>
          </p:cNvPicPr>
          <p:nvPr/>
        </p:nvPicPr>
        <p:blipFill>
          <a:blip r:embed="rId2"/>
          <a:stretch>
            <a:fillRect/>
          </a:stretch>
        </p:blipFill>
        <p:spPr>
          <a:xfrm>
            <a:off x="4683908" y="1076448"/>
            <a:ext cx="6748687" cy="5367131"/>
          </a:xfrm>
          <a:prstGeom prst="rect">
            <a:avLst/>
          </a:prstGeom>
        </p:spPr>
      </p:pic>
    </p:spTree>
    <p:extLst>
      <p:ext uri="{BB962C8B-B14F-4D97-AF65-F5344CB8AC3E}">
        <p14:creationId xmlns:p14="http://schemas.microsoft.com/office/powerpoint/2010/main" val="26029675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42DA99D-74B4-CB2D-CD0F-319D5EE73A1D}"/>
              </a:ext>
            </a:extLst>
          </p:cNvPr>
          <p:cNvSpPr txBox="1"/>
          <p:nvPr/>
        </p:nvSpPr>
        <p:spPr bwMode="gray">
          <a:xfrm>
            <a:off x="263525" y="1375199"/>
            <a:ext cx="3672000" cy="3320625"/>
          </a:xfrm>
          <a:prstGeom prst="rect">
            <a:avLst/>
          </a:prstGeom>
          <a:solidFill>
            <a:schemeClr val="tx2"/>
          </a:solidFill>
        </p:spPr>
        <p:txBody>
          <a:bodyPr vert="horz" lIns="324000" tIns="252000" rIns="324000" bIns="46800" rtlCol="0">
            <a:normAutofit/>
          </a:bodyPr>
          <a:lstStyle/>
          <a:p>
            <a:pPr marL="0" marR="0" lvl="0" indent="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000" b="1" i="0" u="none" strike="noStrike" kern="1200" cap="none" spc="0" normalizeH="0" baseline="0" noProof="0">
                <a:ln>
                  <a:noFill/>
                </a:ln>
                <a:solidFill>
                  <a:prstClr val="white"/>
                </a:solidFill>
                <a:effectLst/>
                <a:uLnTx/>
                <a:uFillTx/>
                <a:latin typeface="Arial"/>
                <a:ea typeface="+mn-ea"/>
                <a:cs typeface="+mn-cs"/>
              </a:rPr>
              <a:t>Funnel infographic</a:t>
            </a:r>
          </a:p>
          <a:p>
            <a:pPr marL="342900" marR="0" lvl="0" indent="-3429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prstClr val="white"/>
                </a:solidFill>
                <a:effectLst/>
                <a:uLnTx/>
                <a:uFillTx/>
                <a:latin typeface="Arial"/>
                <a:ea typeface="+mn-ea"/>
                <a:cs typeface="+mn-cs"/>
              </a:rPr>
              <a:t>p</a:t>
            </a:r>
            <a:r>
              <a:rPr kumimoji="0" lang="en-US" sz="2000" b="0" i="0" u="none" strike="noStrike" kern="1200" cap="none" spc="0" normalizeH="0" baseline="0" noProof="0" err="1">
                <a:ln>
                  <a:noFill/>
                </a:ln>
                <a:solidFill>
                  <a:prstClr val="white"/>
                </a:solidFill>
                <a:effectLst/>
                <a:uLnTx/>
                <a:uFillTx/>
                <a:latin typeface="Arial"/>
                <a:ea typeface="+mn-ea"/>
                <a:cs typeface="+mn-cs"/>
              </a:rPr>
              <a:t>resentations</a:t>
            </a:r>
            <a:endParaRPr kumimoji="0" lang="en-US" sz="2000" b="0" i="0" u="none" strike="noStrike" kern="1200" cap="none" spc="0" normalizeH="0" baseline="0" noProof="0">
              <a:ln>
                <a:noFill/>
              </a:ln>
              <a:solidFill>
                <a:prstClr val="white"/>
              </a:solidFill>
              <a:effectLst/>
              <a:uLnTx/>
              <a:uFillTx/>
              <a:latin typeface="Arial"/>
              <a:ea typeface="+mn-ea"/>
              <a:cs typeface="+mn-cs"/>
            </a:endParaRPr>
          </a:p>
          <a:p>
            <a:pPr marL="342900" marR="0" lvl="0" indent="-3429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prstClr val="white"/>
                </a:solidFill>
                <a:effectLst/>
                <a:uLnTx/>
                <a:uFillTx/>
                <a:latin typeface="Arial"/>
                <a:ea typeface="+mn-ea"/>
                <a:cs typeface="+mn-cs"/>
              </a:rPr>
              <a:t>intranet page</a:t>
            </a:r>
          </a:p>
          <a:p>
            <a:pPr marL="342900" marR="0" lvl="0" indent="-3429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prstClr val="white"/>
                </a:solidFill>
                <a:effectLst/>
                <a:uLnTx/>
                <a:uFillTx/>
                <a:latin typeface="Arial"/>
                <a:ea typeface="+mn-ea"/>
                <a:cs typeface="+mn-cs"/>
              </a:rPr>
              <a:t>SharePoint </a:t>
            </a:r>
          </a:p>
          <a:p>
            <a:pPr marL="342900" marR="0" lvl="0" indent="-3429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a:ln>
                <a:noFill/>
              </a:ln>
              <a:solidFill>
                <a:prstClr val="white"/>
              </a:solidFill>
              <a:effectLst/>
              <a:uLnTx/>
              <a:uFillTx/>
              <a:latin typeface="Arial"/>
              <a:ea typeface="+mn-ea"/>
              <a:cs typeface="+mn-cs"/>
            </a:endParaRPr>
          </a:p>
        </p:txBody>
      </p:sp>
      <p:sp>
        <p:nvSpPr>
          <p:cNvPr id="8" name="Title 7"/>
          <p:cNvSpPr>
            <a:spLocks noGrp="1"/>
          </p:cNvSpPr>
          <p:nvPr>
            <p:ph type="title"/>
          </p:nvPr>
        </p:nvSpPr>
        <p:spPr>
          <a:xfrm>
            <a:off x="263524" y="187199"/>
            <a:ext cx="8856000" cy="435600"/>
          </a:xfrm>
        </p:spPr>
        <p:txBody>
          <a:bodyPr vert="horz" lIns="0" tIns="0" rIns="0" bIns="0" rtlCol="0" anchor="ctr">
            <a:normAutofit/>
          </a:bodyPr>
          <a:lstStyle/>
          <a:p>
            <a:r>
              <a:rPr lang="en-US" b="0" kern="1200" dirty="0">
                <a:latin typeface="+mj-lt"/>
                <a:ea typeface="+mj-ea"/>
                <a:cs typeface="+mj-cs"/>
              </a:rPr>
              <a:t>Master Data | Campaign visual asset</a:t>
            </a:r>
            <a:r>
              <a:rPr lang="en-US" dirty="0"/>
              <a:t> – Data funnel</a:t>
            </a:r>
            <a:endParaRPr lang="en-US" b="0" kern="1200" dirty="0">
              <a:latin typeface="+mj-lt"/>
              <a:ea typeface="+mj-ea"/>
              <a:cs typeface="+mj-cs"/>
            </a:endParaRPr>
          </a:p>
        </p:txBody>
      </p:sp>
      <p:sp>
        <p:nvSpPr>
          <p:cNvPr id="4" name="Slide Number Placeholder 3"/>
          <p:cNvSpPr>
            <a:spLocks noGrp="1"/>
          </p:cNvSpPr>
          <p:nvPr>
            <p:ph type="sldNum" sz="quarter" idx="28"/>
          </p:nvPr>
        </p:nvSpPr>
        <p:spPr>
          <a:xfrm>
            <a:off x="265236" y="6470788"/>
            <a:ext cx="302400" cy="302400"/>
          </a:xfrm>
        </p:spPr>
        <p:txBody>
          <a:bodyPr vert="horz" lIns="0" tIns="0" rIns="0" bIns="0" rtlCol="0" anchor="ctr">
            <a:norm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fld id="{C24EC536-6FE3-4540-8D85-74C58F0BF697}" type="slidenum">
              <a:rPr kumimoji="0" lang="en-US" sz="900" b="0" i="0" u="none" strike="noStrike" kern="1200" cap="none" spc="0" normalizeH="0" baseline="0" noProof="0" smtClean="0">
                <a:ln>
                  <a:noFill/>
                </a:ln>
                <a:solidFill>
                  <a:prstClr val="black"/>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600"/>
                </a:spcAft>
                <a:buClrTx/>
                <a:buSzTx/>
                <a:buFontTx/>
                <a:buNone/>
                <a:tabLst/>
                <a:defRPr/>
              </a:pPr>
              <a:t>9</a:t>
            </a:fld>
            <a:endParaRPr kumimoji="0" lang="en-US" sz="900" b="0" i="0" u="none" strike="noStrike" kern="1200" cap="none" spc="0" normalizeH="0" baseline="0" noProof="0">
              <a:ln>
                <a:noFill/>
              </a:ln>
              <a:solidFill>
                <a:prstClr val="black"/>
              </a:solidFill>
              <a:effectLst/>
              <a:uLnTx/>
              <a:uFillTx/>
              <a:latin typeface="Arial"/>
              <a:ea typeface="+mn-ea"/>
              <a:cs typeface="+mn-cs"/>
            </a:endParaRPr>
          </a:p>
        </p:txBody>
      </p:sp>
      <p:sp>
        <p:nvSpPr>
          <p:cNvPr id="21" name="Text Placeholder 6"/>
          <p:cNvSpPr txBox="1">
            <a:spLocks/>
          </p:cNvSpPr>
          <p:nvPr/>
        </p:nvSpPr>
        <p:spPr bwMode="gray">
          <a:xfrm>
            <a:off x="4691524" y="3787751"/>
            <a:ext cx="3672235" cy="252000"/>
          </a:xfrm>
          <a:prstGeom prst="rect">
            <a:avLst/>
          </a:prstGeom>
        </p:spPr>
        <p:txBody>
          <a:bodyPr vert="horz" lIns="0" tIns="0" rIns="0" bIns="0" rtlCol="0" anchor="t">
            <a:noAutofit/>
          </a:bodyPr>
          <a:lstStyle>
            <a:lvl1pPr marL="0" indent="0" algn="l" defTabSz="914400" rtl="0" eaLnBrk="1" latinLnBrk="0" hangingPunct="1">
              <a:lnSpc>
                <a:spcPct val="100000"/>
              </a:lnSpc>
              <a:spcBef>
                <a:spcPts val="100"/>
              </a:spcBef>
              <a:buFont typeface="Arial" panose="020B0604020202020204" pitchFamily="34" charset="0"/>
              <a:buNone/>
              <a:defRPr sz="1600" b="1" kern="1200">
                <a:solidFill>
                  <a:schemeClr val="tx2"/>
                </a:solidFill>
                <a:latin typeface="+mn-lt"/>
                <a:ea typeface="+mn-ea"/>
                <a:cs typeface="+mn-cs"/>
              </a:defRPr>
            </a:lvl1pPr>
            <a:lvl2pPr marL="0" indent="0" algn="l" defTabSz="914400" rtl="0" eaLnBrk="1" latinLnBrk="0" hangingPunct="1">
              <a:lnSpc>
                <a:spcPct val="100000"/>
              </a:lnSpc>
              <a:spcBef>
                <a:spcPts val="100"/>
              </a:spcBef>
              <a:buFont typeface="Arial" panose="020B0604020202020204" pitchFamily="34" charset="0"/>
              <a:buNone/>
              <a:defRPr sz="1600" b="1" kern="1200">
                <a:solidFill>
                  <a:schemeClr val="accent1"/>
                </a:solidFill>
                <a:latin typeface="+mn-lt"/>
                <a:ea typeface="+mn-ea"/>
                <a:cs typeface="+mn-cs"/>
              </a:defRPr>
            </a:lvl2pPr>
            <a:lvl3pPr marL="0" indent="0" algn="l" defTabSz="914400" rtl="0" eaLnBrk="1" latinLnBrk="0" hangingPunct="1">
              <a:lnSpc>
                <a:spcPct val="100000"/>
              </a:lnSpc>
              <a:spcBef>
                <a:spcPts val="100"/>
              </a:spcBef>
              <a:buFont typeface="Arial" panose="020B0604020202020204" pitchFamily="34" charset="0"/>
              <a:buNone/>
              <a:defRPr sz="1600" b="1" kern="1200">
                <a:solidFill>
                  <a:schemeClr val="accent1"/>
                </a:solidFill>
                <a:latin typeface="+mn-lt"/>
                <a:ea typeface="+mn-ea"/>
                <a:cs typeface="+mn-cs"/>
              </a:defRPr>
            </a:lvl3pPr>
            <a:lvl4pPr marL="0" indent="0" algn="l" defTabSz="914400" rtl="0" eaLnBrk="1" latinLnBrk="0" hangingPunct="1">
              <a:lnSpc>
                <a:spcPct val="100000"/>
              </a:lnSpc>
              <a:spcBef>
                <a:spcPts val="100"/>
              </a:spcBef>
              <a:spcAft>
                <a:spcPts val="0"/>
              </a:spcAft>
              <a:buFont typeface="Arial" panose="020B0604020202020204" pitchFamily="34" charset="0"/>
              <a:buNone/>
              <a:defRPr sz="1600" b="1" kern="1200">
                <a:solidFill>
                  <a:schemeClr val="accent1"/>
                </a:solidFill>
                <a:latin typeface="+mn-lt"/>
                <a:ea typeface="+mn-ea"/>
                <a:cs typeface="+mn-cs"/>
              </a:defRPr>
            </a:lvl4pPr>
            <a:lvl5pPr marL="0" indent="0" algn="l" defTabSz="914400" rtl="0" eaLnBrk="1" latinLnBrk="0" hangingPunct="1">
              <a:lnSpc>
                <a:spcPct val="100000"/>
              </a:lnSpc>
              <a:spcBef>
                <a:spcPts val="100"/>
              </a:spcBef>
              <a:buFont typeface="Arial" panose="020B0604020202020204" pitchFamily="34" charset="0"/>
              <a:buNone/>
              <a:defRPr sz="1600" b="1" kern="1200">
                <a:solidFill>
                  <a:schemeClr val="accent1"/>
                </a:solidFill>
                <a:latin typeface="+mn-lt"/>
                <a:ea typeface="+mn-ea"/>
                <a:cs typeface="+mn-cs"/>
              </a:defRPr>
            </a:lvl5pPr>
            <a:lvl6pPr marL="0" indent="0" algn="l" defTabSz="914400" rtl="0" eaLnBrk="1" latinLnBrk="0" hangingPunct="1">
              <a:lnSpc>
                <a:spcPct val="100000"/>
              </a:lnSpc>
              <a:spcBef>
                <a:spcPts val="0"/>
              </a:spcBef>
              <a:spcAft>
                <a:spcPts val="0"/>
              </a:spcAft>
              <a:buFont typeface="Arial" panose="020B0604020202020204" pitchFamily="34" charset="0"/>
              <a:buNone/>
              <a:defRPr sz="1600" b="1" kern="1200">
                <a:solidFill>
                  <a:schemeClr val="tx2"/>
                </a:solidFill>
                <a:latin typeface="+mn-lt"/>
                <a:ea typeface="+mn-ea"/>
                <a:cs typeface="+mn-cs"/>
              </a:defRPr>
            </a:lvl6pPr>
            <a:lvl7pPr marL="0" indent="0" algn="l" defTabSz="914400" rtl="0" eaLnBrk="1" latinLnBrk="0" hangingPunct="1">
              <a:lnSpc>
                <a:spcPct val="100000"/>
              </a:lnSpc>
              <a:spcBef>
                <a:spcPts val="0"/>
              </a:spcBef>
              <a:buFont typeface="Arial" panose="020B0604020202020204" pitchFamily="34" charset="0"/>
              <a:buNone/>
              <a:defRPr sz="1600" b="1" kern="1200">
                <a:solidFill>
                  <a:schemeClr val="tx2"/>
                </a:solidFill>
                <a:latin typeface="+mn-lt"/>
                <a:ea typeface="+mn-ea"/>
                <a:cs typeface="+mn-cs"/>
              </a:defRPr>
            </a:lvl7pPr>
            <a:lvl8pPr marL="0" indent="0" algn="l" defTabSz="914400" rtl="0" eaLnBrk="1" latinLnBrk="0" hangingPunct="1">
              <a:lnSpc>
                <a:spcPct val="100000"/>
              </a:lnSpc>
              <a:spcBef>
                <a:spcPts val="0"/>
              </a:spcBef>
              <a:buFont typeface="Arial" panose="020B0604020202020204" pitchFamily="34" charset="0"/>
              <a:buNone/>
              <a:defRPr sz="1600" b="1" kern="1200">
                <a:solidFill>
                  <a:schemeClr val="tx2"/>
                </a:solidFill>
                <a:latin typeface="+mn-lt"/>
                <a:ea typeface="+mn-ea"/>
                <a:cs typeface="+mn-cs"/>
              </a:defRPr>
            </a:lvl8pPr>
            <a:lvl9pPr marL="0" indent="0" algn="l" defTabSz="914400" rtl="0" eaLnBrk="1" latinLnBrk="0" hangingPunct="1">
              <a:lnSpc>
                <a:spcPct val="100000"/>
              </a:lnSpc>
              <a:spcBef>
                <a:spcPts val="0"/>
              </a:spcBef>
              <a:buFont typeface="Arial" panose="020B0604020202020204" pitchFamily="34" charset="0"/>
              <a:buNone/>
              <a:defRPr sz="1600" b="1"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100"/>
              </a:spcBef>
              <a:spcAft>
                <a:spcPts val="0"/>
              </a:spcAft>
              <a:buClrTx/>
              <a:buSzTx/>
              <a:buFont typeface="Arial" panose="020B0604020202020204" pitchFamily="34" charset="0"/>
              <a:buNone/>
              <a:tabLst/>
              <a:defRPr/>
            </a:pPr>
            <a:endParaRPr kumimoji="0" lang="en-US" sz="1600" b="1" i="0" u="none" strike="noStrike" kern="1200" cap="none" spc="0" normalizeH="0" baseline="0" noProof="0">
              <a:ln>
                <a:noFill/>
              </a:ln>
              <a:solidFill>
                <a:srgbClr val="FF0026"/>
              </a:solidFill>
              <a:effectLst/>
              <a:uLnTx/>
              <a:uFillTx/>
              <a:latin typeface="Arial"/>
              <a:ea typeface="+mn-ea"/>
              <a:cs typeface="+mn-cs"/>
            </a:endParaRPr>
          </a:p>
        </p:txBody>
      </p:sp>
      <p:pic>
        <p:nvPicPr>
          <p:cNvPr id="2" name="Picture 1" descr="A diagram of a company&amp;#39;s company&#10;&#10;Description automatically generated">
            <a:extLst>
              <a:ext uri="{FF2B5EF4-FFF2-40B4-BE49-F238E27FC236}">
                <a16:creationId xmlns:a16="http://schemas.microsoft.com/office/drawing/2014/main" id="{3876C861-9AF3-2419-C13C-28181478241F}"/>
              </a:ext>
            </a:extLst>
          </p:cNvPr>
          <p:cNvPicPr>
            <a:picLocks noChangeAspect="1"/>
          </p:cNvPicPr>
          <p:nvPr/>
        </p:nvPicPr>
        <p:blipFill>
          <a:blip r:embed="rId2"/>
          <a:stretch>
            <a:fillRect/>
          </a:stretch>
        </p:blipFill>
        <p:spPr>
          <a:xfrm>
            <a:off x="4335186" y="1824313"/>
            <a:ext cx="7011367" cy="3209373"/>
          </a:xfrm>
          <a:prstGeom prst="rect">
            <a:avLst/>
          </a:prstGeom>
        </p:spPr>
      </p:pic>
    </p:spTree>
    <p:extLst>
      <p:ext uri="{BB962C8B-B14F-4D97-AF65-F5344CB8AC3E}">
        <p14:creationId xmlns:p14="http://schemas.microsoft.com/office/powerpoint/2010/main" val="263305470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Hitachi Energy">
  <a:themeElements>
    <a:clrScheme name="Custom 1">
      <a:dk1>
        <a:sysClr val="windowText" lastClr="000000"/>
      </a:dk1>
      <a:lt1>
        <a:sysClr val="window" lastClr="FFFFFF"/>
      </a:lt1>
      <a:dk2>
        <a:srgbClr val="FF0026"/>
      </a:dk2>
      <a:lt2>
        <a:srgbClr val="B1000E"/>
      </a:lt2>
      <a:accent1>
        <a:srgbClr val="7E000A"/>
      </a:accent1>
      <a:accent2>
        <a:srgbClr val="2D2D2D"/>
      </a:accent2>
      <a:accent3>
        <a:srgbClr val="4D4D4D"/>
      </a:accent3>
      <a:accent4>
        <a:srgbClr val="737373"/>
      </a:accent4>
      <a:accent5>
        <a:srgbClr val="B3B3B3"/>
      </a:accent5>
      <a:accent6>
        <a:srgbClr val="D9D9D9"/>
      </a:accent6>
      <a:hlink>
        <a:srgbClr val="FF0026"/>
      </a:hlink>
      <a:folHlink>
        <a:srgbClr val="B1000E"/>
      </a:folHlink>
    </a:clrScheme>
    <a:fontScheme name="Hitachi Fo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00"/>
        </a:solidFill>
        <a:ln>
          <a:noFill/>
        </a:ln>
      </a:spPr>
      <a:bodyPr rtlCol="0" anchor="t"/>
      <a:lstStyle>
        <a:defPPr algn="l">
          <a:defRPr sz="1400" dirty="0" err="1">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gn="l">
          <a:defRPr sz="1400" dirty="0" err="1" smtClean="0"/>
        </a:defPPr>
      </a:lstStyle>
    </a:txDef>
  </a:objectDefaults>
  <a:extraClrSchemeLst/>
  <a:custClrLst>
    <a:custClr>
      <a:srgbClr val="2D2D2D"/>
    </a:custClr>
    <a:custClr>
      <a:srgbClr val="4D4D4D"/>
    </a:custClr>
    <a:custClr>
      <a:srgbClr val="737373"/>
    </a:custClr>
    <a:custClr>
      <a:srgbClr val="B3B3B3"/>
    </a:custClr>
    <a:custClr>
      <a:srgbClr val="D9D9D9"/>
    </a:custClr>
  </a:custClrLst>
  <a:extLst>
    <a:ext uri="{05A4C25C-085E-4340-85A3-A5531E510DB2}">
      <thm15:themeFamily xmlns:thm15="http://schemas.microsoft.com/office/thememl/2012/main" name="Presentation1" id="{387C3827-3C38-46B7-B7EF-08EF35410397}" vid="{3B3D2B3F-8A4F-4ADB-94D9-D2E79CCA1AC3}"/>
    </a:ext>
  </a:ext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panose="020B0604020202020204"/>
        <a:ea typeface=""/>
        <a:cs typeface=""/>
        <a:font script="Jpan" typeface="Arial"/>
        <a:font script="Hang" typeface="Arial"/>
        <a:font script="Hans" typeface="Arial"/>
        <a:font script="Hant" typeface="Arial"/>
        <a:font script="Arab" typeface="Arial"/>
        <a:font script="Hebr" typeface="Arial"/>
        <a:font script="Thai" typeface="Arial"/>
        <a:font script="Ethi" typeface="Arial"/>
        <a:font script="Beng" typeface="Arial"/>
        <a:font script="Gujr" typeface="Arial"/>
        <a:font script="Khmr" typeface="Arial"/>
        <a:font script="Knda" typeface="Arial"/>
        <a:font script="Guru" typeface="Arial"/>
        <a:font script="Cans" typeface="Arial"/>
        <a:font script="Cher" typeface="Arial"/>
        <a:font script="Yiii" typeface="Arial"/>
        <a:font script="Tibt" typeface="Arial"/>
        <a:font script="Thaa" typeface="Arial"/>
        <a:font script="Deva" typeface="Arial"/>
        <a:font script="Telu" typeface="Arial"/>
        <a:font script="Taml" typeface="Arial"/>
        <a:font script="Syrc" typeface="Arial"/>
        <a:font script="Orya" typeface="Arial"/>
        <a:font script="Mlym" typeface="Arial"/>
        <a:font script="Laoo" typeface="Arial"/>
        <a:font script="Sinh" typeface="Arial"/>
        <a:font script="Mong" typeface="Arial"/>
        <a:font script="Viet" typeface="Arial"/>
        <a:font script="Uigh" typeface="Arial"/>
        <a:font script="Geor" typeface="Arial"/>
        <a:font script="Armn" typeface="Arial"/>
        <a:font script="Bugi" typeface="Arial"/>
        <a:font script="Bopo" typeface="Arial"/>
        <a:font script="Java" typeface="Arial"/>
        <a:font script="Lisu" typeface="Arial"/>
        <a:font script="Mymr" typeface="Arial"/>
        <a:font script="Nkoo" typeface="Arial"/>
        <a:font script="Olck" typeface="Arial"/>
        <a:font script="Osma" typeface="Arial"/>
        <a:font script="Phag" typeface="Arial"/>
        <a:font script="Syrn" typeface="Arial"/>
        <a:font script="Syrj" typeface="Arial"/>
        <a:font script="Syre" typeface="Arial"/>
        <a:font script="Sora" typeface="Arial"/>
        <a:font script="Tale" typeface="Arial"/>
        <a:font script="Talu" typeface="Arial"/>
        <a:font script="Tfng" typeface="Arial"/>
      </a:majorFont>
      <a:minorFont>
        <a:latin typeface="Arial" panose="020B0604020202020204"/>
        <a:ea typeface=""/>
        <a:cs typeface=""/>
        <a:font script="Jpan" typeface="Arial"/>
        <a:font script="Hang" typeface="Arial"/>
        <a:font script="Hans" typeface="Arial"/>
        <a:font script="Hant" typeface="Arial"/>
        <a:font script="Arab" typeface="Arial"/>
        <a:font script="Hebr" typeface="Arial"/>
        <a:font script="Thai" typeface="Arial"/>
        <a:font script="Ethi" typeface="Arial"/>
        <a:font script="Beng" typeface="Arial"/>
        <a:font script="Gujr" typeface="Arial"/>
        <a:font script="Khmr" typeface="Arial"/>
        <a:font script="Knda" typeface="Arial"/>
        <a:font script="Guru" typeface="Arial"/>
        <a:font script="Cans" typeface="Arial"/>
        <a:font script="Cher" typeface="Arial"/>
        <a:font script="Yiii" typeface="Arial"/>
        <a:font script="Tibt" typeface="Arial"/>
        <a:font script="Thaa" typeface="Arial"/>
        <a:font script="Deva" typeface="Arial"/>
        <a:font script="Telu" typeface="Arial"/>
        <a:font script="Taml" typeface="Arial"/>
        <a:font script="Syrc" typeface="Arial"/>
        <a:font script="Orya" typeface="Arial"/>
        <a:font script="Mlym" typeface="Arial"/>
        <a:font script="Laoo" typeface="Arial"/>
        <a:font script="Sinh" typeface="Arial"/>
        <a:font script="Mong" typeface="Arial"/>
        <a:font script="Viet" typeface="Arial"/>
        <a:font script="Uigh" typeface="Arial"/>
        <a:font script="Geor" typeface="Arial"/>
        <a:font script="Armn" typeface="Arial"/>
        <a:font script="Bugi" typeface="Arial"/>
        <a:font script="Bopo" typeface="Arial"/>
        <a:font script="Java" typeface="Arial"/>
        <a:font script="Lisu" typeface="Arial"/>
        <a:font script="Mymr" typeface="Arial"/>
        <a:font script="Nkoo" typeface="Arial"/>
        <a:font script="Olck" typeface="Arial"/>
        <a:font script="Osma" typeface="Arial"/>
        <a:font script="Phag" typeface="Arial"/>
        <a:font script="Syrn" typeface="Arial"/>
        <a:font script="Syrj" typeface="Arial"/>
        <a:font script="Syre" typeface="Arial"/>
        <a:font script="Sora" typeface="Arial"/>
        <a:font script="Tale" typeface="Arial"/>
        <a:font script="Talu" typeface="Arial"/>
        <a:font script="Tfng"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a:srgbClr val="2D2D2D"/>
    </a:custClr>
    <a:custClr>
      <a:srgbClr val="4D4D4D"/>
    </a:custClr>
    <a:custClr>
      <a:srgbClr val="737373"/>
    </a:custClr>
    <a:custClr>
      <a:srgbClr val="B3B3B3"/>
    </a:custClr>
    <a:custClr>
      <a:srgbClr val="D9D9D9"/>
    </a:custClr>
  </a:custClr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TemplafySlideFormConfiguration><![CDATA[{"formFields":[],"formDataEntries":[]}]]></TemplafySlideFormConfiguration>
</file>

<file path=customXml/item10.xml><?xml version="1.0" encoding="utf-8"?>
<TemplafySlideTemplateConfiguration><![CDATA[{"slideVersion":1,"isValidatorEnabled":false,"isLocked":false,"elementsMetadata":[],"slideId":"638258825004122598","enableDocumentContentUpdater":false,"version":"2.0"}]]></TemplafySlideTemplateConfiguration>
</file>

<file path=customXml/item11.xml><?xml version="1.0" encoding="utf-8"?>
<TemplafySlideFormConfiguration><![CDATA[{"formFields":[],"formDataEntries":[]}]]></TemplafySlideFormConfiguration>
</file>

<file path=customXml/item12.xml><?xml version="1.0" encoding="utf-8"?>
<p:properties xmlns:p="http://schemas.microsoft.com/office/2006/metadata/properties" xmlns:xsi="http://www.w3.org/2001/XMLSchema-instance" xmlns:pc="http://schemas.microsoft.com/office/infopath/2007/PartnerControls">
  <documentManagement/>
</p:properties>
</file>

<file path=customXml/item13.xml><?xml version="1.0" encoding="utf-8"?>
<Update>
  <Cmd case="SkabelonDesign.DocumentData:DefineData" variableName="AdditionalInformation">
    <Doc.Prop.AdditionalInformation>
      <Doc.Prop.AdditionalInformation/>
    </Doc.Prop.AdditionalInformation>
    <s/>
  </Cmd>
  <Cmd case="SkabelonDesign.DocumentData:DefineData" variableName="ReferenceNo">
    <Doc.Prop.ReferenceNo>
      <Doc.Prop.ReferenceNo/>
    </Doc.Prop.ReferenceNo>
    <s/>
  </Cmd>
  <Cmd case="SkabelonDesign.DocumentData:DefineData" variableName="PreparedDate">
    <Doc.Prop.PreparedDate>
      <Doc.Prop.PreparedDate/>
    </Doc.Prop.PreparedDate>
    <s/>
  </Cmd>
  <Cmd case="SkabelonDesign.DocumentData:DefineData" variableName="BasedOn">
    <Doc.Prop.BasedOn>
      <Doc.Prop.BasedOn/>
    </Doc.Prop.BasedOn>
    <s/>
  </Cmd>
  <Cmd case="SkabelonDesign.DocumentData:DefineData" variableName="BasedOnDocumentId">
    <Doc.Prop.BasedOnDocumentId>
      <Doc.Prop.BasedOnDocumentId/>
    </Doc.Prop.BasedOnDocumentId>
    <s/>
  </Cmd>
  <Cmd case="SkabelonDesign.DocumentData:DefineData" variableName="BasedOnLanguageCode">
    <Doc.Prop.BasedOnLanguageCode>
      <Doc.Prop.BasedOnLanguageCode/>
    </Doc.Prop.BasedOnLanguageCode>
    <s/>
  </Cmd>
  <Cmd case="SkabelonDesign.DocumentData:DefineData" variableName="BasedOnDocumentRevisionId">
    <Doc.Prop.BasedOnDocumentRevisionId>
      <Doc.Prop.BasedOnDocumentRevisionId/>
    </Doc.Prop.BasedOnDocumentRevisionId>
    <s/>
  </Cmd>
  <Cmd case="SkabelonDesign.DocumentData:DefineData" variableName="BasedOnDocumentPartId">
    <Doc.Prop.BasedOnDocumentPartId>
      <Doc.Prop.BasedOnDocumentPartId/>
    </Doc.Prop.BasedOnDocumentPartId>
    <s/>
  </Cmd>
  <Cmd case="SkabelonDesign.DocumentData:DefineData" variableName="CustomerName">
    <Doc.Prop.CustomerName>
      <Doc.Prop.CustomerName/>
    </Doc.Prop.CustomerName>
    <s/>
  </Cmd>
  <Cmd case="SkabelonDesign.DocumentData:DefineData" variableName="ProjectName">
    <Doc.Prop.ProjectName>
      <Doc.Prop.ProjectName/>
    </Doc.Prop.ProjectName>
    <s/>
  </Cmd>
  <Cmd case="SkabelonDesign.DocumentData:DefineData" variableName="ProjectId">
    <Doc.Prop.ProjectId>
      <Doc.Prop.ProjectId/>
    </Doc.Prop.ProjectId>
    <s/>
  </Cmd>
  <Cmd case="SkabelonDesign.DocumentData:DefineData" variableName="DocumentIdExternal">
    <Doc.Prop.DocumentIdExternal>
      <Doc.Prop.DocumentIdExternal/>
    </Doc.Prop.DocumentIdExternal>
    <s/>
  </Cmd>
  <Cmd case="SkabelonDesign.DocumentData:DefineData" variableName="DocumentClassIdIEC61355">
    <Doc.Prop.DocumentClassIdIEC61355>
      <Doc.Prop.DocumentClassIdIEC61355/>
    </Doc.Prop.DocumentClassIdIEC61355>
    <s/>
  </Cmd>
  <Cmd case="SkabelonDesign.DocumentData:DefineData" variableName="OccurrenceIdIEC61346">
    <Doc.Prop.OccurrenceIdIEC61346>
      <Doc.Prop.OccurrenceIdIEC61346/>
    </Doc.Prop.OccurrenceIdIEC61346>
    <s/>
  </Cmd>
  <Cmd case="SkabelonDesign.DocumentData:DefineData" variableName="DocumentId">
    <Doc.Prop.DocumentId>
      <Doc.Prop.DocumentId/>
    </Doc.Prop.DocumentId>
    <s/>
  </Cmd>
  <Cmd case="SkabelonDesign.DocumentData:UpdateCustomXml" variableName="DocumentId" xpath="(//*[local-name() = 'documentManagement']/*[local-name() = 'ABB_Coll_DocumentId'])"/>
  <Cmd case="SkabelonDesign.DocumentData:DefineData" variableName="Date">
    <Doc.Prop.Date>
      <Doc.Prop.Date/>
    </Doc.Prop.Date>
    <s/>
  </Cmd>
  <Cmd case="SkabelonDesign.DocumentData:DefineData" variableName="Addressinput">
    <Doc.Prop.Addressinput>
      <Doc.Prop.Addressinput/>
    </Doc.Prop.Addressinput>
    <s/>
  </Cmd>
  <Cmd case="SkabelonDesign.DocumentData:DefineData" variableName="Business">
    <Doc.Prop.Business>
      <Doc.Prop.Business/>
    </Doc.Prop.Business>
    <s/>
  </Cmd>
  <Cmd case="SkabelonDesign.DocumentData:DefineData" variableName="CreatorName">
    <Doc.Prop.CreatorName>
      <Doc.Prop.CreatorName/>
    </Doc.Prop.CreatorName>
    <s/>
  </Cmd>
  <Cmd case="SkabelonDesign.DocumentData:DefineData" variableName="From">
    <Doc.Prop.From>
      <Doc.Prop.From/>
    </Doc.Prop.From>
    <s/>
  </Cmd>
  <Cmd case="SkabelonDesign.DocumentData:DefineData" variableName="PhoneDirect">
    <Doc.Prop.PhoneDirect>
      <Doc.Prop.PhoneDirect/>
    </Doc.Prop.PhoneDirect>
    <s/>
  </Cmd>
  <Cmd case="SkabelonDesign.DocumentData:DefineData" variableName="FAXDirect">
    <Doc.Prop.FAXDirect>
      <Doc.Prop.FAXDirect/>
    </Doc.Prop.FAXDirect>
    <s/>
  </Cmd>
  <Cmd case="SkabelonDesign.DocumentData:DefineData" variableName="E-mail">
    <Doc.Prop.E-mail>
      <Doc.Prop.E-mail/>
    </Doc.Prop.E-mail>
    <s/>
  </Cmd>
  <Cmd case="SkabelonDesign.DocumentData:DefineData" variableName="Cc">
    <Doc.Prop.Cc>
      <Doc.Prop.Cc/>
    </Doc.Prop.Cc>
    <s/>
  </Cmd>
  <Cmd case="SkabelonDesign.DocumentData:DefineData" variableName="JobTitle">
    <Doc.Prop.JobTitle>
      <Doc.Prop.JobTitle/>
    </Doc.Prop.JobTitle>
    <s/>
  </Cmd>
  <Cmd case="SkabelonDesign.DocumentData:DefineData" variableName="LanguageCode">
    <Doc.Prop.LanguageCode>
      <Doc.Prop.LanguageCode/>
    </Doc.Prop.LanguageCode>
    <s/>
  </Cmd>
  <cmd case="SkabelonDesign.DocumentData:UpdateCustomXml" variableName="LanguageCode" xpath="(//*[local-name() = 'documentManagement']/*[local-name() = 'o8cb8facb2054f9d919ea0674048ef40']/*[local-name() = 'Terms']/*[local-name() = 'TermInfo']/*[local-name() = 'TermName'])"/>
  <Cmd case="SkabelonDesign.DocumentData:DefineData" variableName="LanguageCodeGUID">
    <Doc.Prop.LanguageCodeGUID>
      <Doc.Prop.LanguageCodeGUID/>
    </Doc.Prop.LanguageCodeGUID>
    <s/>
  </Cmd>
  <cmd case="SkabelonDesign.DocumentData:UpdateCustomXml" variableName="LanguageCodeGUID" xpath="(//*[local-name() = 'documentManagement']/*[local-name() = 'o8cb8facb2054f9d919ea0674048ef40']/*[local-name() = 'Terms']/*[local-name() = 'TermInfo']/*[local-name() = 'TermId'])"/>
  <Cmd case="SkabelonDesign.DocumentData:DefineData" variableName="DocumentRevisionId">
    <Doc.Prop.DocumentRevisionId>
      <Doc.Prop.DocumentRevisionId/>
    </Doc.Prop.DocumentRevisionId>
    <s/>
  </Cmd>
  <Cmd case="SkabelonDesign.DocumentData:UpdateCustomXml" variableName="DocumentRevisionId" xpath="(//*[local-name() = 'documentManagement']/*[local-name() = 'DocumentRevisionId'])"/>
  <Cmd case="SkabelonDesign.DocumentData:DefineData" variableName="SecurityLevel">
    <Doc.Prop.SecurityLevel>
      <Doc.Prop.SecurityLevel/>
    </Doc.Prop.SecurityLevel>
    <s/>
  </Cmd>
  <Cmd case="SkabelonDesign.DocumentData:UpdateCustomXml" variableName="SecurityLevel" xpath="(//*[local-name() = 'documentManagement']/*[local-name() = 'ABB_Coll_SecurityLevel'])"/>
  <Cmd case="SkabelonDesign.DocumentData:DefineData" variableName="DocumentKind">
    <Doc.Prop.DocumentKind>
      <Doc.Prop.DocumentKind/>
    </Doc.Prop.DocumentKind>
    <s/>
  </Cmd>
  <cmd case="SkabelonDesign.DocumentData:UpdateCustomXml" variableName="DocumentKind" xpath="(//*[local-name() = 'documentManagement']/*[local-name() = 'na4369807a744182aff6832bcef961df']/*[local-name() = 'Terms']/*[local-name() = 'TermInfo']/*[local-name() = 'TermName'])"/>
  <Cmd case="SkabelonDesign.DocumentData:DefineData" variableName="DocumentKindGUID">
    <Doc.Prop.DocumentKindGUID>
      <Doc.Prop.DocumentKindGUID/>
    </Doc.Prop.DocumentKindGUID>
    <s/>
  </Cmd>
  <cmd case="SkabelonDesign.DocumentData:UpdateCustomXml" variableName="DocumentKindGUID" xpath="(//*[local-name() = 'documentManagement']/*[local-name() = 'na4369807a744182aff6832bcef961df']/*[local-name() = 'Terms']/*[local-name() = 'TermInfo']/*[local-name() = 'TermId'])"/>
  <Cmd case="SkabelonDesign.DocumentData:DefineData" variableName="CompanyName">
    <Doc.Prop.CompanyName>
      <Doc.Prop.CompanyName/>
    </Doc.Prop.CompanyName>
    <s/>
  </Cmd>
  <Cmd case="SkabelonDesign.DocumentData:DefineData" variableName="POBox">
    <Doc.Prop.POBox>
      <Doc.Prop.POBox/>
    </Doc.Prop.POBox>
    <s/>
  </Cmd>
  <Cmd case="SkabelonDesign.DocumentData:DefineData" variableName="City">
    <Doc.Prop.City>
      <Doc.Prop.City/>
    </Doc.Prop.City>
    <s/>
  </Cmd>
  <Cmd case="SkabelonDesign.DocumentData:DefineData" variableName="PostalAddress">
    <Doc.Prop.PostalAddress>
      <Doc.Prop.PostalAddress/>
    </Doc.Prop.PostalAddress>
    <s/>
  </Cmd>
  <Cmd case="SkabelonDesign.DocumentData:DefineData" variableName="PreparedByPerson">
    <Doc.Prop.PreparedByPerson>
      <Doc.Prop.PreparedByPerson/>
    </Doc.Prop.PreparedByPerson>
    <s/>
  </Cmd>
  <Cmd case="SkabelonDesign.DocumentData:UpdateCustomXml" variableName="PreparedByPerson" xpath="(//*[local-name() = 'documentManagement']/*[local-name() = 'ABB_Coll_PreparedByPerson'])"/>
  <Cmd case="SkabelonDesign.DocumentData:DefineData" variableName="PreparedDate">
    <Doc.Prop.PreparedDate>
      <Doc.Prop.PreparedDate/>
    </Doc.Prop.PreparedDate>
    <s/>
  </Cmd>
  <Cmd case="SkabelonDesign.DocumentData:UpdateCustomXml" variableName="PreparedDate" xpath="(//*[local-name() = 'documentManagement']/*[local-name() = 'ABB_Coll_PreparedDate'])"/>
  <Cmd case="SkabelonDesign.DocumentData:DefineData" variableName="ApprovedByPerson">
    <Doc.Prop.ApprovedByPerson>
      <Doc.Prop.ApprovedByPerson/>
    </Doc.Prop.ApprovedByPerson>
    <s/>
  </Cmd>
  <Cmd case="SkabelonDesign.DocumentData:DefineData" variableName="ApprovalDate">
    <Doc.Prop.ApprovalDate>
      <Doc.Prop.ApprovalDate/>
    </Doc.Prop.ApprovalDate>
    <s/>
  </Cmd>
  <Cmd case="SkabelonDesign.DocumentData:UpdateCustomXml" variableName="ApprovalDate" xpath="(//*[local-name() = 'documentManagement']/*[local-name() = 'ABB_Coll_ApprovalDate'])"/>
  <Cmd case="SkabelonDesign.DocumentData:DefineData" variableName="LifecycleStatus">
    <Doc.Prop.LifecycleStatus>
      <Doc.Prop.LifecycleStatus/>
    </Doc.Prop.LifecycleStatus>
    <s/>
  </Cmd>
  <Cmd case="SkabelonDesign.DocumentData:UpdateCustomXml" variableName="LifecycleStatus" xpath="(//*[local-name() = 'documentManagement']/*[local-name() = 'ABB_Coll_LifecycleStatus'])"/>
  <Cmd case="SkabelonDesign.DocumentData:DefineData" variableName="CopyrightYear">
    <Doc.Prop.CopyrightYear>
      <Doc.Prop.CopyrightYear/>
    </Doc.Prop.CopyrightYear>
    <s/>
  </Cmd>
  <Cmd case="SkabelonDesign.DocumentData:DefineData" variableName="SecurityLevel">
    <Doc.Prop.SecurityLevel>
      <Doc.Prop.SecurityLevel/>
    </Doc.Prop.SecurityLevel>
    <s/>
  </Cmd>
  <Cmd case="SkabelonDesign.DocumentData:DefineData" variableName="Title">
    <Doc.Prop.Title>
      <Doc.Prop.Title/>
    </Doc.Prop.Title>
    <Doc.Prop.DocumentTitle>
      <Doc.Prop.DocumentTitle/>
    </Doc.Prop.DocumentTitle>
    <s/>
  </Cmd>
  <Cmd case="SkabelonDesign.DocumentData:DefineData" variableName="SupplementaryTitle">
    <Doc.Prop.SupplementaryTitle>
      <Doc.Prop.SupplementaryTitle/>
    </Doc.Prop.SupplementaryTitle>
    <s/>
  </Cmd>
  <Cmd case="SkabelonDesign.DocumentData:DefineData" variableName="CategoryTitle">
    <Doc.Prop.CategoryTitle>
      <Doc.Prop.CategoryTitle/>
    </Doc.Prop.CategoryTitle>
    <s/>
  </Cmd>
  <Cmd case="SkabelonDesign.DocumentData:DefineData" variableName="Year">
    <Doc.Prop.Year>
      <Doc.Prop.Year/>
    </Doc.Prop.Year>
    <s/>
  </Cmd>
  <Cmd case="SkabelonDesign.DocumentData:DefineData" variableName="BusinessArea">
    <Doc.Prop.BusinessArea>
      <Doc.Prop.BusinessArea/>
    </Doc.Prop.BusinessArea>
    <s/>
  </Cmd>
  <Cmd case="SkabelonDesign.DocumentData:DefineData" variableName="OwningOrganization">
    <Doc.Prop.OwningOrganization>
      <Doc.Prop.OwningOrganization/>
    </Doc.Prop.OwningOrganization>
    <s/>
  </Cmd>
  <Cmd case="SkabelonDesign.DocumentData:UpdateCustomXml" variableName="OwningOrganization" xpath="(//*[local-name() = 'documentManagement']/*[local-name() = 'ABB_Coll_OwningOrganization'])"/>
  <Cmd case="SkabelonDesign.DocumentData:DefineData" variableName="Status">
    <Doc.Prop.Status>
      <Doc.Prop.Status/>
    </Doc.Prop.Status>
    <s/>
  </Cmd>
  <Cmd case="SkabelonDesign.DocumentData:DefineData" variableName="Term">
    <Doc.Prop.Term>
      <Doc.Prop.Term/>
    </Doc.Prop.Term>
    <s/>
  </Cmd>
  <cmd case="SkabelonDesign.DocumentData:UpdateCustomXml" variableName="Term" xpath="(//*[local-name() = 'documentManagement']/*[local-name() = 'f1a8b6118a1a4f3ebb578e89f20c0a61']/*[local-name() = 'Terms']/*[local-name() = 'TermInfo']/*[local-name() = 'TermName'])"/>
  <Cmd case="SkabelonDesign.DocumentData:DefineData" variableName="TermGUID">
    <Doc.Prop.TermGUID>
      <Doc.Prop.TermGUID/>
    </Doc.Prop.TermGUID>
    <s/>
  </Cmd>
  <cmd case="SkabelonDesign.DocumentData:UpdateCustomXml" variableName="TermGUID" xpath="(//*[local-name() = 'documentManagement']/*[local-name() = 'f1a8b6118a1a4f3ebb578e89f20c0a61']/*[local-name() = 'Terms']/*[local-name() = 'TermInfo']/*[local-name() = 'TermId'])"/>
  <Cmd case="SkabelonDesign.DocumentData:DefineData" variableName="Copyright">
    <Doc.Prop.CopyrightYear>
      <s><![CDATA[© ]]></s>
      <Doc.Prop.CopyrightYear/>
      <s> Hitachi Energy. All rights reserved.</s>
    </Doc.Prop.CopyrightYear>
    <Custom Name="Doc.XPath/*[local-name() = 'GrowBusinessDocument']/*[local-name() = 'DocumentTitle.Title']">
      <Custom Name="Doc.XPath/*[local-name() = 'GrowBusinessDocument']/*[local-name() = 'DocumentTitle.Title']"/>
    </Custom>
    <s/>
  </Cmd>
  <Cmd case="SkabelonDesign.DocumentData:DefineData" variableName="DocumentRevisionIdLabelAndValue">
    <Doc.Prop.DocumentRevisionId>
      <s><![CDATA[ - Rev:  ]]></s>
      <Doc.Prop.DocumentRevisionId/>
    </Doc.Prop.DocumentRevisionId>
    <s/>
  </Cmd>
  <Cmd case="SkabelonDesign.DocumentData:DefineData" variableName="PPMetadata">
    <Doc.Prop.DocumentID>
      <Doc.Prop.Date/>
      <s><![CDATA[ - Document ID:]]></s>
      <Doc.Prop.DocumentID/>
      <DocumentRevisionIdLabelAndValue/>
    </Doc.Prop.DocumentID>
    <Doc.Prop.Date>
      <Doc.Prop.Date/>
    </Doc.Prop.Date>
    <s/>
  </Cmd>
  <Cmd case="SkabelonDesign.DocumentData:DefineData" variableName="DocumentIdLabel">
    <Doc.Prop.DocumentID>
      <s><![CDATA[Document ID.:]]></s>
    </Doc.Prop.DocumentID>
    <s/>
  </Cmd>
  <Cmd case="SkabelonDesign.DocumentData:DefineData" variableName="DocumentRevisionIdLabel">
    <Doc.Prop.DocumentID>
      <s><![CDATA[Rev.:]]></s>
    </Doc.Prop.DocumentID>
    <s/>
  </Cmd>
  <Cmd case="BaseExtensions:If" if-1-type="documentprop" if-1-key="SecurityLevel" if-1-value="Internal">
    <True>
      <Cmd case="BaseExtensions:show-hide-pp" show="True" ShapeNames="Internal"/>
      <Cmd case="BaseExtensions:show-hide-pp" show="False" ShapeNames="Confidential"/>
      <Cmd case="BaseExtensions:show-hide-pp" show="False" ShapeNames="Strictly"/>
      <Cmd case="BaseExtensions:show-hide-pp" show="False" ShapeNames="Public"/>
    </True>
  </Cmd>
  <Cmd case="BaseExtensions:If" if-1-type="documentprop" if-1-key="SecurityLevel" if-1-value="Confidential">
    <True>
      <Cmd case="BaseExtensions:show-hide-pp" show="False" ShapeNames="Internal"/>
      <Cmd case="BaseExtensions:show-hide-pp" show="True" ShapeNames="Confidential"/>
      <Cmd case="BaseExtensions:show-hide-pp" show="False" ShapeNames="Strictly"/>
      <Cmd case="BaseExtensions:show-hide-pp" show="False" ShapeNames="Public"/>
    </True>
  </Cmd>
  <Cmd case="BaseExtensions:If" if-1-type="documentprop" if-1-key="SecurityLevel" if-1-value="Strictly Confidential">
    <True>
      <Cmd case="BaseExtensions:show-hide-pp" show="False" ShapeNames="Internal"/>
      <Cmd case="BaseExtensions:show-hide-pp" show="False" ShapeNames="Confidential"/>
      <Cmd case="BaseExtensions:show-hide-pp" show="True" ShapeNames="Strictly"/>
      <Cmd case="BaseExtensions:show-hide-pp" show="False" ShapeNames="Public"/>
    </True>
  </Cmd>
  <Cmd case="BaseExtensions:If" if-1-type="documentprop" if-1-key="SecurityLevel" if-1-value="Public">
    <True>
      <Cmd case="BaseExtensions:show-hide-pp" show="False" ShapeNames="Internal"/>
      <Cmd case="BaseExtensions:show-hide-pp" show="False" ShapeNames="Confidential"/>
      <Cmd case="BaseExtensions:show-hide-pp" show="False" ShapeNames="Strictly"/>
      <Cmd case="BaseExtensions:show-hide-pp" show="True" ShapeNames="Public"/>
    </True>
  </Cmd>
  <Cmd case="BaseExtensions:If" if-1-type="docpropmap" if-1-key="TemplafyTenantId" if-1-value="+powergrids;+powergridsuat;+hitachienergy">
    <True>
      <Cmd case="BaseExtensions:find-shape-bring-to-front" layout-1-name="Cover Slide - Brighter Picture A" shape-1-name-1="Strictly" shape-1-name-2="Internal" shape-1-name-3="Public" shape-1-name-4="Confidential" layout-2-name="Cover Slide - Brighter Picture B" shape-2-name-1="Strictly" shape-2-name-2="Internal" shape-2-name-3="Public" shape-2-name-4="Confidential" layout-3-name="Cover Slide - Darker Picture A" shape-3-name-1="Strictly" shape-3-name-2="Internal" shape-3-name-3="Public" shape-3-name-4="Confidential" layout-4-name="Cover Slide - Darker Picture B" shape-4-name-1="Strictly" shape-4-name-2="Internal" shape-4-name-3="Public" shape-4-name-4="Confidential"/>
    </True>
  </Cmd>
</Update>
</file>

<file path=customXml/item14.xml><?xml version="1.0" encoding="utf-8"?>
<TemplafyTemplateConfiguration><![CDATA[{"elementsMetadata":[],"transformationConfigurations":[{"propertyName":"SecurityLevel","propertyValue":"{{Form.PSecurityLevel.SecurityLevels}}","disableUpdates":false,"type":"customDocumentProperty"},{"propertyName":"CreatorName","propertyValue":"{{StringJoin(\" \", UserProfile.FirstName, UserProfile.LastName)}}","disableUpdates":false,"type":"customDocumentProperty"},{"propertyName":"DocumentKind","propertyValue":"Presentation","disableUpdates":false,"type":"customDocumentProperty"},{"propertyName":"DocumentId","propertyValue":"{{Form.DocumentID}}","disableUpdates":false,"type":"customDocumentProperty"},{"propertyName":"CopyrightYear","propertyValue":"{{Form.CopyrightInformation}}","disableUpdates":false,"type":"customDocumentProperty"},{"propertyName":"DocumentRevisionId","propertyValue":"{{Form.Prevision}}","disableUpdates":false,"type":"customDocumentProperty"},{"propertyName":"PreparedDate","propertyValue":"{{Form.PreparedDate}}","disableUpdates":false,"type":"customDocumentProperty"},{"propertyName":"PreparedByPerson","propertyValue":"{{Form.PPreparedBy}}","disableUpdates":false,"type":"customDocumentProperty"}],"templateName":"Hitachi Energy - Internal Slides","templateDescription":"","enableDocumentContentUpdater":true,"version":"2.0"}]]></TemplafyTemplateConfiguration>
</file>

<file path=customXml/item2.xml><?xml version="1.0" encoding="utf-8"?>
<TemplafySlideFormConfiguration><![CDATA[{"formFields":[],"formDataEntries":[]}]]></TemplafySlideFormConfiguration>
</file>

<file path=customXml/item3.xml><?xml version="1.0" encoding="utf-8"?>
<TemplafyFormConfiguration><![CDATA[{"formFields":[{"required":false,"placeholder":"","lines":0,"defaultValue":"{{StringJoin(\" \", UserProfile.FirstName, UserProfile.LastName)}}","helpTexts":{"prefix":"","postfix":""},"spacing":{},"shareValue":false,"type":"textBox","name":"PPreparedBy","label":"Prepared by"},{"distinct":true,"hideIfNoUserInteractionRequired":false,"required":true,"defaultValue":"Internal","autoSelectFirstOption":false,"helpTexts":{"prefix":"","postfix":""},"spacing":{},"shareValue":false,"type":"dropDown","dataSourceName":"SecurityLevels","dataSourceFieldName":"SecurityLevels","name":"PSecurityLevel","label":"Security Level"},{"required":false,"placeholder":"","lines":0,"helpTexts":{"prefix":"","postfix":""},"spacing":{},"shareValue":false,"type":"textBox","name":"DocumentID","label":"Document Id"},{"distinct":true,"hideIfNoUserInteractionRequired":true,"required":false,"autoSelectFirstOption":true,"helpTexts":{"prefix":"","postfix":""},"spacing":{},"shareValue":false,"type":"dropDown","dataSourceName":"P__DocumentID","dataSourceFieldName":"DocumentID","name":"DocumentIDInsertion","label":"Document Id Insertion"},{"required":false,"placeholder":"","lines":0,"defaultValue":"A","helpTexts":{"prefix":"","postfix":""},"spacing":{},"shareValue":false,"type":"textBox","name":"Prevision","label":"Document Revision Id."},{"distinct":true,"hideIfNoUserInteractionRequired":true,"required":false,"autoSelectFirstOption":true,"helpTexts":{"prefix":"","postfix":""},"spacing":{},"shareValue":false,"type":"dropDown","dataSourceName":"P__Revision","dataSourceFieldName":"Pp_revision","name":"RevisionInsertion","label":"RevisionInsertion"},{"required":true,"placeholder":"","lines":0,"defaultValue":"{{FormatDateTime(Now(), \"yyyy\")}}","helpTexts":{"prefix":"","postfix":"Year of first publication"},"spacing":{},"shareValue":false,"type":"textBox","name":"CopyrightInformation","label":"Copyright Year"},{"required":true,"helpTexts":{},"spacing":{},"shareValue":false,"type":"datePicker","name":"PreparedDate","label":"Prepared Date"}],"formDataEntries":[{"name":"PPreparedBy","value":"dQFvL+wZ5SlttqcunRJI9w=="},{"name":"PSecurityLevel","value":"OyJROoQny+bmIB584KKDYUzprtPFmYBrqNoE4tyLKuU="},{"name":"DocumentIDInsertion","value":"vAg/drcIV6Xsu9W/kemFpybWUHTQchxtC1sOiH4Th7I="},{"name":"Prevision","value":"O49+Vt6QAfxl87HqJlS4Pw=="},{"name":"RevisionInsertion","value":"wxDBL4hR7tIGD5RBl9aAAAschN+MdqnPhE2+Jl21kFo="},{"name":"CopyrightInformation","value":"FL1zYLQWsnvIg7Ar9hylsQ=="},{"name":"PreparedDate","value":"MKRW8ps7WkGbVqcia1vKgA=="}]}]]></TemplafyFormConfiguration>
</file>

<file path=customXml/item4.xml><?xml version="1.0" encoding="utf-8"?>
<TemplafySlideTemplateConfiguration><![CDATA[{"slideVersion":1,"isValidatorEnabled":false,"isLocked":false,"elementsMetadata":[],"slideId":"638258825004048482","enableDocumentContentUpdater":false,"version":"2.0"}]]></TemplafySlideTemplateConfiguration>
</file>

<file path=customXml/item5.xml><?xml version="1.0" encoding="utf-8"?>
<TemplafySlideTemplateConfiguration><![CDATA[{"slideVersion":1,"isValidatorEnabled":false,"isLocked":false,"elementsMetadata":[],"slideId":"638258825004200117","enableDocumentContentUpdater":false,"version":"2.0"}]]></TemplafySlideTemplateConfiguration>
</file>

<file path=customXml/item6.xml><?xml version="1.0" encoding="utf-8"?>
<TemplafySlideTemplateConfiguration><![CDATA[{"slideVersion":1,"isValidatorEnabled":false,"isLocked":false,"elementsMetadata":[],"slideId":"638258825004088654","enableDocumentContentUpdater":false,"version":"2.0"}]]></TemplafySlideTemplateConfiguration>
</file>

<file path=customXml/item7.xml><?xml version="1.0" encoding="utf-8"?>
<ct:contentTypeSchema xmlns:ct="http://schemas.microsoft.com/office/2006/metadata/contentType" xmlns:ma="http://schemas.microsoft.com/office/2006/metadata/properties/metaAttributes" ct:_="" ma:_="" ma:contentTypeName="Dokument" ma:contentTypeID="0x010100F0C824EBA69B4248BD1407DB83A70CE4" ma:contentTypeVersion="2" ma:contentTypeDescription="Utwórz nowy dokument." ma:contentTypeScope="" ma:versionID="78ff203184ba275cac98e5f33e4c61e4">
  <xsd:schema xmlns:xsd="http://www.w3.org/2001/XMLSchema" xmlns:xs="http://www.w3.org/2001/XMLSchema" xmlns:p="http://schemas.microsoft.com/office/2006/metadata/properties" xmlns:ns2="426d8524-94ae-46f0-937f-0af9085db239" targetNamespace="http://schemas.microsoft.com/office/2006/metadata/properties" ma:root="true" ma:fieldsID="529ee457ff872ad90ca5d09969279234" ns2:_="">
    <xsd:import namespace="426d8524-94ae-46f0-937f-0af9085db239"/>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6d8524-94ae-46f0-937f-0af9085db23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zawartości"/>
        <xsd:element ref="dc:title" minOccurs="0" maxOccurs="1" ma:index="4" ma:displayName="Tytuł"/>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8.xml><?xml version="1.0" encoding="utf-8"?>
<TemplafySlideFormConfiguration><![CDATA[{"formFields":[],"formDataEntries":[]}]]></TemplafySlideFormConfiguration>
</file>

<file path=customXml/item9.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4DF5FCA-A164-4DA5-9304-3459C3069981}">
  <ds:schemaRefs/>
</ds:datastoreItem>
</file>

<file path=customXml/itemProps10.xml><?xml version="1.0" encoding="utf-8"?>
<ds:datastoreItem xmlns:ds="http://schemas.openxmlformats.org/officeDocument/2006/customXml" ds:itemID="{8DCFF1ED-C849-41D9-B4A1-4CF3A92CD805}">
  <ds:schemaRefs/>
</ds:datastoreItem>
</file>

<file path=customXml/itemProps11.xml><?xml version="1.0" encoding="utf-8"?>
<ds:datastoreItem xmlns:ds="http://schemas.openxmlformats.org/officeDocument/2006/customXml" ds:itemID="{03D98F5E-2ECC-4438-BC33-33F35392CE1C}">
  <ds:schemaRefs/>
</ds:datastoreItem>
</file>

<file path=customXml/itemProps12.xml><?xml version="1.0" encoding="utf-8"?>
<ds:datastoreItem xmlns:ds="http://schemas.openxmlformats.org/officeDocument/2006/customXml" ds:itemID="{2CA0A894-7D02-488A-B467-2E2A02BFC7C1}">
  <ds:schemaRefs>
    <ds:schemaRef ds:uri="426d8524-94ae-46f0-937f-0af9085db23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13.xml><?xml version="1.0" encoding="utf-8"?>
<ds:datastoreItem xmlns:ds="http://schemas.openxmlformats.org/officeDocument/2006/customXml" ds:itemID="{0CF19C7A-118E-4754-9F73-37782EAE42E2}">
  <ds:schemaRefs/>
</ds:datastoreItem>
</file>

<file path=customXml/itemProps14.xml><?xml version="1.0" encoding="utf-8"?>
<ds:datastoreItem xmlns:ds="http://schemas.openxmlformats.org/officeDocument/2006/customXml" ds:itemID="{1F601B52-E543-4F04-AC3D-890A39608928}">
  <ds:schemaRefs/>
</ds:datastoreItem>
</file>

<file path=customXml/itemProps2.xml><?xml version="1.0" encoding="utf-8"?>
<ds:datastoreItem xmlns:ds="http://schemas.openxmlformats.org/officeDocument/2006/customXml" ds:itemID="{9455AF22-1A53-447B-AD31-1F1B067A7718}">
  <ds:schemaRefs/>
</ds:datastoreItem>
</file>

<file path=customXml/itemProps3.xml><?xml version="1.0" encoding="utf-8"?>
<ds:datastoreItem xmlns:ds="http://schemas.openxmlformats.org/officeDocument/2006/customXml" ds:itemID="{FD2CC049-3131-4144-8159-F7A6601EFCD5}">
  <ds:schemaRefs/>
</ds:datastoreItem>
</file>

<file path=customXml/itemProps4.xml><?xml version="1.0" encoding="utf-8"?>
<ds:datastoreItem xmlns:ds="http://schemas.openxmlformats.org/officeDocument/2006/customXml" ds:itemID="{72635548-5EB2-4736-B4F7-5F0F579CD2C9}">
  <ds:schemaRefs/>
</ds:datastoreItem>
</file>

<file path=customXml/itemProps5.xml><?xml version="1.0" encoding="utf-8"?>
<ds:datastoreItem xmlns:ds="http://schemas.openxmlformats.org/officeDocument/2006/customXml" ds:itemID="{F905D91D-D052-4EF6-AFD6-A3C410A3730D}">
  <ds:schemaRefs/>
</ds:datastoreItem>
</file>

<file path=customXml/itemProps6.xml><?xml version="1.0" encoding="utf-8"?>
<ds:datastoreItem xmlns:ds="http://schemas.openxmlformats.org/officeDocument/2006/customXml" ds:itemID="{EB213C6F-7E67-4EF0-953A-605F428194E6}">
  <ds:schemaRefs/>
</ds:datastoreItem>
</file>

<file path=customXml/itemProps7.xml><?xml version="1.0" encoding="utf-8"?>
<ds:datastoreItem xmlns:ds="http://schemas.openxmlformats.org/officeDocument/2006/customXml" ds:itemID="{93045C01-8CB7-468E-BB85-76146D42D48C}">
  <ds:schemaRefs>
    <ds:schemaRef ds:uri="426d8524-94ae-46f0-937f-0af9085db23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8.xml><?xml version="1.0" encoding="utf-8"?>
<ds:datastoreItem xmlns:ds="http://schemas.openxmlformats.org/officeDocument/2006/customXml" ds:itemID="{DCF93085-7A13-43DA-A05D-E0BB2ECB53E4}">
  <ds:schemaRefs/>
</ds:datastoreItem>
</file>

<file path=customXml/itemProps9.xml><?xml version="1.0" encoding="utf-8"?>
<ds:datastoreItem xmlns:ds="http://schemas.openxmlformats.org/officeDocument/2006/customXml" ds:itemID="{A0AB863B-ADC7-4F66-BCF8-FFF3ACB45389}">
  <ds:schemaRefs>
    <ds:schemaRef ds:uri="http://schemas.microsoft.com/sharepoint/v3/contenttype/forms"/>
  </ds:schemaRefs>
</ds:datastoreItem>
</file>

<file path=docMetadata/LabelInfo.xml><?xml version="1.0" encoding="utf-8"?>
<clbl:labelList xmlns:clbl="http://schemas.microsoft.com/office/2020/mipLabelMetadata">
  <clbl:label id="{7831e6d9-dc6c-4cd1-9ec6-1dc2b4133195}" enabled="0" method="" siteId="{7831e6d9-dc6c-4cd1-9ec6-1dc2b4133195}" removed="1"/>
</clbl:labelList>
</file>

<file path=docProps/app.xml><?xml version="1.0" encoding="utf-8"?>
<Properties xmlns="http://schemas.openxmlformats.org/officeDocument/2006/extended-properties" xmlns:vt="http://schemas.openxmlformats.org/officeDocument/2006/docPropsVTypes">
  <Template>JV Master Template_20200514</Template>
  <Application>Microsoft Office PowerPoint</Application>
  <PresentationFormat>Widescreen</PresentationFormat>
  <Slides>14</Slides>
  <Notes>3</Notes>
  <HiddenSlides>0</HiddenSlide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Hitachi Energy</vt:lpstr>
      <vt:lpstr>Data Awareness Campaign Review</vt:lpstr>
      <vt:lpstr>Agenda</vt:lpstr>
      <vt:lpstr>The Data Awareness Campaign is included in the Master Data Strategy 2024</vt:lpstr>
      <vt:lpstr>Review of Key Communication Channels</vt:lpstr>
      <vt:lpstr>Master Data | Internal communications summary</vt:lpstr>
      <vt:lpstr>Master Data | Campaign visual asset – Main campaign image</vt:lpstr>
      <vt:lpstr>Master Data | Campaign visual asset – Fun facts</vt:lpstr>
      <vt:lpstr>Master Data | Campaign visual asset - 5Cs</vt:lpstr>
      <vt:lpstr>Master Data | Campaign visual asset – Data funnel</vt:lpstr>
      <vt:lpstr>Master Data | Campaign visual asset – Data wheel</vt:lpstr>
      <vt:lpstr>Interviewees selected for </vt:lpstr>
      <vt:lpstr>Interview video styling</vt:lpstr>
      <vt:lpstr>Campaign Schedule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Discover Hitachi Energy</dc:title>
  <dc:creator/>
  <cp:revision>164</cp:revision>
  <dcterms:created xsi:type="dcterms:W3CDTF">2024-01-26T13:27:33Z</dcterms:created>
  <dcterms:modified xsi:type="dcterms:W3CDTF">2024-02-13T13:55:28Z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InfoFinished">
    <vt:lpwstr>True</vt:lpwstr>
  </property>
  <property fmtid="{D5CDD505-2E9C-101B-9397-08002B2CF9AE}" pid="3" name="TemplafyTimeStamp">
    <vt:lpwstr>2023-07-28T10:30:13</vt:lpwstr>
  </property>
  <property fmtid="{D5CDD505-2E9C-101B-9397-08002B2CF9AE}" pid="4" name="ContentTypeId">
    <vt:lpwstr>0x010100F0C824EBA69B4248BD1407DB83A70CE4</vt:lpwstr>
  </property>
  <property fmtid="{D5CDD505-2E9C-101B-9397-08002B2CF9AE}" pid="5" name="TemplateRevisionId">
    <vt:lpwstr>3</vt:lpwstr>
  </property>
  <property fmtid="{D5CDD505-2E9C-101B-9397-08002B2CF9AE}" pid="6" name="PreparedDate">
    <vt:lpwstr>2024-01-26</vt:lpwstr>
  </property>
  <property fmtid="{D5CDD505-2E9C-101B-9397-08002B2CF9AE}" pid="7" name="TemplafyTenantId">
    <vt:lpwstr>hitachienergy</vt:lpwstr>
  </property>
  <property fmtid="{D5CDD505-2E9C-101B-9397-08002B2CF9AE}" pid="8" name="TemplafyTemplateId">
    <vt:lpwstr>638144822906495157</vt:lpwstr>
  </property>
  <property fmtid="{D5CDD505-2E9C-101B-9397-08002B2CF9AE}" pid="9" name="TemplafyUserProfileId">
    <vt:lpwstr>771622255325872183</vt:lpwstr>
  </property>
  <property fmtid="{D5CDD505-2E9C-101B-9397-08002B2CF9AE}" pid="10" name="TemplafyLanguageCode">
    <vt:lpwstr>en-US</vt:lpwstr>
  </property>
  <property fmtid="{D5CDD505-2E9C-101B-9397-08002B2CF9AE}" pid="11" name="SecurityLevel">
    <vt:lpwstr>Internal</vt:lpwstr>
  </property>
  <property fmtid="{D5CDD505-2E9C-101B-9397-08002B2CF9AE}" pid="12" name="CreatorName">
    <vt:lpwstr>Maryna Ryan</vt:lpwstr>
  </property>
  <property fmtid="{D5CDD505-2E9C-101B-9397-08002B2CF9AE}" pid="13" name="DocumentKind">
    <vt:lpwstr>Presentation</vt:lpwstr>
  </property>
  <property fmtid="{D5CDD505-2E9C-101B-9397-08002B2CF9AE}" pid="14" name="DocumentId">
    <vt:lpwstr/>
  </property>
  <property fmtid="{D5CDD505-2E9C-101B-9397-08002B2CF9AE}" pid="15" name="CopyrightYear">
    <vt:lpwstr>2024</vt:lpwstr>
  </property>
  <property fmtid="{D5CDD505-2E9C-101B-9397-08002B2CF9AE}" pid="16" name="DocumentRevisionId">
    <vt:lpwstr>A</vt:lpwstr>
  </property>
  <property fmtid="{D5CDD505-2E9C-101B-9397-08002B2CF9AE}" pid="17" name="PreparedByPerson">
    <vt:lpwstr>Maryna Ryan</vt:lpwstr>
  </property>
  <property fmtid="{D5CDD505-2E9C-101B-9397-08002B2CF9AE}" pid="18" name="TemplafyFromBlank">
    <vt:bool>false</vt:bool>
  </property>
</Properties>
</file>