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14.jpg" ContentType="image/jp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867" r:id="rId1"/>
  </p:sldMasterIdLst>
  <p:notesMasterIdLst>
    <p:notesMasterId r:id="rId27"/>
  </p:notesMasterIdLst>
  <p:sldIdLst>
    <p:sldId id="256" r:id="rId2"/>
    <p:sldId id="257" r:id="rId3"/>
    <p:sldId id="280" r:id="rId4"/>
    <p:sldId id="259" r:id="rId5"/>
    <p:sldId id="260" r:id="rId6"/>
    <p:sldId id="261" r:id="rId7"/>
    <p:sldId id="262" r:id="rId8"/>
    <p:sldId id="263" r:id="rId9"/>
    <p:sldId id="281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9144000" cy="5143500" type="screen16x9"/>
  <p:notesSz cx="6858000" cy="9144000"/>
  <p:embeddedFontLst>
    <p:embeddedFont>
      <p:font typeface="Archivo" charset="0"/>
      <p:regular r:id="rId28"/>
      <p:bold r:id="rId29"/>
      <p:italic r:id="rId30"/>
      <p:boldItalic r:id="rId31"/>
    </p:embeddedFont>
    <p:embeddedFont>
      <p:font typeface="Archivo Black" charset="0"/>
      <p:bold r:id="rId32"/>
      <p:italic r:id="rId33"/>
      <p:boldItalic r:id="rId34"/>
    </p:embeddedFont>
    <p:embeddedFont>
      <p:font typeface="Archivo Light" charset="0"/>
      <p:regular r:id="rId35"/>
      <p:bold r:id="rId36"/>
      <p:italic r:id="rId37"/>
      <p:boldItalic r:id="rId38"/>
    </p:embeddedFont>
    <p:embeddedFont>
      <p:font typeface="Archivo Medium" charset="0"/>
      <p:regular r:id="rId39"/>
      <p:bold r:id="rId35"/>
      <p:italic r:id="rId40"/>
      <p:boldItalic r:id="rId35"/>
    </p:embeddedFont>
    <p:embeddedFont>
      <p:font typeface="Archivo SemiBold" charset="0"/>
      <p:regular r:id="rId30"/>
      <p:bold r:id="rId41"/>
      <p:italic r:id="rId42"/>
      <p:boldItalic r:id="rId43"/>
    </p:embeddedFont>
    <p:embeddedFont>
      <p:font typeface="Averta Light" panose="00000400000000000000" charset="0"/>
      <p:regular r:id="rId44"/>
      <p:italic r:id="rId45"/>
    </p:embeddedFont>
    <p:embeddedFont>
      <p:font typeface="Merriweather" panose="00000500000000000000" pitchFamily="2" charset="0"/>
      <p:regular r:id="rId46"/>
      <p:bold r:id="rId47"/>
      <p:italic r:id="rId30"/>
      <p:boldItalic r:id="rId33"/>
    </p:embeddedFont>
    <p:embeddedFont>
      <p:font typeface="Merriweather Bold" panose="00000800000000000000" pitchFamily="2" charset="0"/>
      <p:bold r:id="rId48"/>
    </p:embeddedFont>
    <p:embeddedFont>
      <p:font typeface="Montserrat" panose="00000500000000000000" pitchFamily="2" charset="0"/>
      <p:regular r:id="rId49"/>
      <p:bold r:id="rId50"/>
      <p:italic r:id="rId51"/>
      <p:boldItalic r:id="rId52"/>
    </p:embeddedFont>
    <p:embeddedFont>
      <p:font typeface="Montserrat ExtraBold" panose="00000900000000000000" pitchFamily="2" charset="0"/>
      <p:bold r:id="rId53"/>
      <p:italic r:id="rId54"/>
      <p:boldItalic r:id="rId55"/>
    </p:embeddedFont>
    <p:embeddedFont>
      <p:font typeface="Montserrat Light" panose="00000400000000000000" pitchFamily="2" charset="0"/>
      <p:regular r:id="rId56"/>
      <p:bold r:id="rId33"/>
      <p:italic r:id="rId57"/>
      <p:boldItalic r:id="rId42"/>
    </p:embeddedFont>
    <p:embeddedFont>
      <p:font typeface="Montserrat Medium" panose="00000600000000000000" pitchFamily="2" charset="0"/>
      <p:regular r:id="rId58"/>
      <p:bold r:id="rId42"/>
      <p:italic r:id="rId59"/>
      <p:boldItalic r:id="rId42"/>
    </p:embeddedFont>
    <p:embeddedFont>
      <p:font typeface="Open Sans" panose="020B0606030504020204" pitchFamily="34" charset="0"/>
      <p:regular r:id="rId60"/>
      <p:bold r:id="rId38"/>
      <p:italic r:id="rId61"/>
      <p:boldItalic r:id="rId6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7386EA8-DA13-A40F-2433-2E08E1714C33}" name="Rebecca Lilley" initials="RL" userId="S::Rebecca.Lilley@thisisdefinition.com::35befe64-840e-4f65-b30f-f709c03660c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3447" autoAdjust="0"/>
  </p:normalViewPr>
  <p:slideViewPr>
    <p:cSldViewPr snapToGrid="0">
      <p:cViewPr>
        <p:scale>
          <a:sx n="68" d="100"/>
          <a:sy n="68" d="100"/>
        </p:scale>
        <p:origin x="1264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font" Target="fonts/font20.fntdata"/><Relationship Id="rId50" Type="http://schemas.openxmlformats.org/officeDocument/2006/relationships/font" Target="fonts/font23.fntdata"/><Relationship Id="rId55" Type="http://schemas.openxmlformats.org/officeDocument/2006/relationships/font" Target="fonts/font28.fntdata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2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font" Target="fonts/font18.fntdata"/><Relationship Id="rId53" Type="http://schemas.openxmlformats.org/officeDocument/2006/relationships/font" Target="fonts/font26.fntdata"/><Relationship Id="rId58" Type="http://schemas.openxmlformats.org/officeDocument/2006/relationships/font" Target="fonts/font31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34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Relationship Id="rId48" Type="http://schemas.openxmlformats.org/officeDocument/2006/relationships/font" Target="fonts/font21.fntdata"/><Relationship Id="rId56" Type="http://schemas.openxmlformats.org/officeDocument/2006/relationships/font" Target="fonts/font29.fntdata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2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font" Target="fonts/font19.fntdata"/><Relationship Id="rId59" Type="http://schemas.openxmlformats.org/officeDocument/2006/relationships/font" Target="fonts/font32.fntdata"/><Relationship Id="rId67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font" Target="fonts/font14.fntdata"/><Relationship Id="rId54" Type="http://schemas.openxmlformats.org/officeDocument/2006/relationships/font" Target="fonts/font27.fntdata"/><Relationship Id="rId62" Type="http://schemas.openxmlformats.org/officeDocument/2006/relationships/font" Target="fonts/font3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49" Type="http://schemas.openxmlformats.org/officeDocument/2006/relationships/font" Target="fonts/font22.fntdata"/><Relationship Id="rId57" Type="http://schemas.openxmlformats.org/officeDocument/2006/relationships/font" Target="fonts/font30.fntdata"/><Relationship Id="rId10" Type="http://schemas.openxmlformats.org/officeDocument/2006/relationships/slide" Target="slides/slide9.xml"/><Relationship Id="rId31" Type="http://schemas.openxmlformats.org/officeDocument/2006/relationships/font" Target="fonts/font4.fntdata"/><Relationship Id="rId44" Type="http://schemas.openxmlformats.org/officeDocument/2006/relationships/font" Target="fonts/font17.fntdata"/><Relationship Id="rId52" Type="http://schemas.openxmlformats.org/officeDocument/2006/relationships/font" Target="fonts/font25.fntdata"/><Relationship Id="rId60" Type="http://schemas.openxmlformats.org/officeDocument/2006/relationships/font" Target="fonts/font33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font" Target="fonts/font1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GB" sz="1100" dirty="0"/>
              <a:t>Marketing Activation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GB" sz="1100" dirty="0"/>
              <a:t>MVP &amp; MVP+ Partners Only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30403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AE2D59-6CAC-8A43-85F7-309EA3CAC84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532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7757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1" type="title">
  <p:cSld name="TITLE">
    <p:bg>
      <p:bgPr>
        <a:solidFill>
          <a:srgbClr val="EBEAE1"/>
        </a:solidFill>
        <a:effectLst/>
      </p:bgPr>
    </p:bg>
    <p:spTree>
      <p:nvGrpSpPr>
        <p:cNvPr id="1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" name="Google Shape;1020;p120"/>
          <p:cNvSpPr txBox="1">
            <a:spLocks noGrp="1"/>
          </p:cNvSpPr>
          <p:nvPr>
            <p:ph type="ctrTitle"/>
          </p:nvPr>
        </p:nvSpPr>
        <p:spPr>
          <a:xfrm>
            <a:off x="311700" y="404100"/>
            <a:ext cx="4364100" cy="21582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5000"/>
              <a:buFont typeface="Archivo Light"/>
              <a:buNone/>
              <a:defRPr sz="5000"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21" name="Google Shape;1021;p120"/>
          <p:cNvSpPr txBox="1">
            <a:spLocks noGrp="1"/>
          </p:cNvSpPr>
          <p:nvPr>
            <p:ph type="subTitle" idx="1"/>
          </p:nvPr>
        </p:nvSpPr>
        <p:spPr>
          <a:xfrm>
            <a:off x="311700" y="2665875"/>
            <a:ext cx="4029900" cy="792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rchivo Light"/>
              <a:buNone/>
              <a:defRPr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grpSp>
        <p:nvGrpSpPr>
          <p:cNvPr id="1022" name="Google Shape;1022;p120"/>
          <p:cNvGrpSpPr/>
          <p:nvPr/>
        </p:nvGrpSpPr>
        <p:grpSpPr>
          <a:xfrm>
            <a:off x="323977" y="0"/>
            <a:ext cx="8819369" cy="5143132"/>
            <a:chOff x="712350" y="0"/>
            <a:chExt cx="19391751" cy="11308558"/>
          </a:xfrm>
        </p:grpSpPr>
        <p:sp>
          <p:nvSpPr>
            <p:cNvPr id="1023" name="Google Shape;1023;p120"/>
            <p:cNvSpPr/>
            <p:nvPr/>
          </p:nvSpPr>
          <p:spPr>
            <a:xfrm>
              <a:off x="712350" y="10591456"/>
              <a:ext cx="8776335" cy="0"/>
            </a:xfrm>
            <a:custGeom>
              <a:avLst/>
              <a:gdLst/>
              <a:ahLst/>
              <a:cxnLst/>
              <a:rect l="l" t="t" r="r" b="b"/>
              <a:pathLst>
                <a:path w="8776335" h="120000" extrusionOk="0">
                  <a:moveTo>
                    <a:pt x="0" y="0"/>
                  </a:moveTo>
                  <a:lnTo>
                    <a:pt x="8775753" y="0"/>
                  </a:lnTo>
                </a:path>
              </a:pathLst>
            </a:custGeom>
            <a:noFill/>
            <a:ln w="9525" cap="flat" cmpd="sng">
              <a:solidFill>
                <a:srgbClr val="3A3A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/>
            </a:p>
          </p:txBody>
        </p:sp>
        <p:pic>
          <p:nvPicPr>
            <p:cNvPr id="1024" name="Google Shape;1024;p120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8547310" y="0"/>
              <a:ext cx="11556791" cy="1130855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25" name="Google Shape;1025;p120"/>
          <p:cNvSpPr/>
          <p:nvPr/>
        </p:nvSpPr>
        <p:spPr>
          <a:xfrm>
            <a:off x="8038904" y="349916"/>
            <a:ext cx="767096" cy="35306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rgbClr val="3B3B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026" name="Google Shape;1026;p120"/>
          <p:cNvSpPr txBox="1">
            <a:spLocks noGrp="1"/>
          </p:cNvSpPr>
          <p:nvPr>
            <p:ph type="body" idx="2"/>
          </p:nvPr>
        </p:nvSpPr>
        <p:spPr>
          <a:xfrm>
            <a:off x="320040" y="4498250"/>
            <a:ext cx="3962400" cy="230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304800">
              <a:spcBef>
                <a:spcPts val="5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5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5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5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5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5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5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500"/>
              </a:spcBef>
              <a:spcAft>
                <a:spcPts val="5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196">
          <p15:clr>
            <a:srgbClr val="E46962"/>
          </p15:clr>
        </p15:guide>
        <p15:guide id="2" orient="horz" pos="255">
          <p15:clr>
            <a:srgbClr val="E46962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column text">
  <p:cSld name="TITLE_AND_BODY_2">
    <p:spTree>
      <p:nvGrpSpPr>
        <p:cNvPr id="1" name="Shape 1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" name="Google Shape;1098;p130"/>
          <p:cNvSpPr txBox="1">
            <a:spLocks noGrp="1"/>
          </p:cNvSpPr>
          <p:nvPr>
            <p:ph type="body" idx="1"/>
          </p:nvPr>
        </p:nvSpPr>
        <p:spPr>
          <a:xfrm>
            <a:off x="323975" y="1714500"/>
            <a:ext cx="2583600" cy="276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099" name="Google Shape;1099;p130"/>
          <p:cNvSpPr txBox="1">
            <a:spLocks noGrp="1"/>
          </p:cNvSpPr>
          <p:nvPr>
            <p:ph type="body" idx="2"/>
          </p:nvPr>
        </p:nvSpPr>
        <p:spPr>
          <a:xfrm>
            <a:off x="3281829" y="1714500"/>
            <a:ext cx="2583600" cy="276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100" name="Google Shape;1100;p130"/>
          <p:cNvSpPr txBox="1">
            <a:spLocks noGrp="1"/>
          </p:cNvSpPr>
          <p:nvPr>
            <p:ph type="body" idx="3"/>
          </p:nvPr>
        </p:nvSpPr>
        <p:spPr>
          <a:xfrm>
            <a:off x="6239683" y="1714500"/>
            <a:ext cx="2583600" cy="276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cxnSp>
        <p:nvCxnSpPr>
          <p:cNvPr id="1101" name="Google Shape;1101;p130"/>
          <p:cNvCxnSpPr/>
          <p:nvPr/>
        </p:nvCxnSpPr>
        <p:spPr>
          <a:xfrm>
            <a:off x="312750" y="512675"/>
            <a:ext cx="8518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02" name="Google Shape;1102;p130"/>
          <p:cNvSpPr txBox="1">
            <a:spLocks noGrp="1"/>
          </p:cNvSpPr>
          <p:nvPr>
            <p:ph type="title"/>
          </p:nvPr>
        </p:nvSpPr>
        <p:spPr>
          <a:xfrm>
            <a:off x="311700" y="651275"/>
            <a:ext cx="85206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1103" name="Google Shape;1103;p130"/>
          <p:cNvSpPr txBox="1">
            <a:spLocks noGrp="1"/>
          </p:cNvSpPr>
          <p:nvPr>
            <p:ph type="sldNum" idx="1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04" name="Google Shape;1104;p130"/>
          <p:cNvSpPr/>
          <p:nvPr/>
        </p:nvSpPr>
        <p:spPr>
          <a:xfrm>
            <a:off x="311700" y="30499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rgbClr val="3B3B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105" name="Google Shape;1105;p130"/>
          <p:cNvSpPr txBox="1">
            <a:spLocks noGrp="1"/>
          </p:cNvSpPr>
          <p:nvPr>
            <p:ph type="subTitle" idx="4"/>
          </p:nvPr>
        </p:nvSpPr>
        <p:spPr>
          <a:xfrm>
            <a:off x="600750" y="29991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06" name="Google Shape;1106;p130"/>
          <p:cNvSpPr txBox="1">
            <a:spLocks noGrp="1"/>
          </p:cNvSpPr>
          <p:nvPr>
            <p:ph type="subTitle" idx="5"/>
          </p:nvPr>
        </p:nvSpPr>
        <p:spPr>
          <a:xfrm>
            <a:off x="311700" y="1065875"/>
            <a:ext cx="84993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E46962"/>
          </p15:clr>
        </p15:guide>
        <p15:guide id="2" orient="horz" pos="1080">
          <p15:clr>
            <a:srgbClr val="E46962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column text">
  <p:cSld name="TITLE_AND_BODY_2_2">
    <p:spTree>
      <p:nvGrpSpPr>
        <p:cNvPr id="1" name="Shape 1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" name="Google Shape;1108;p131"/>
          <p:cNvSpPr txBox="1">
            <a:spLocks noGrp="1"/>
          </p:cNvSpPr>
          <p:nvPr>
            <p:ph type="body" idx="1"/>
          </p:nvPr>
        </p:nvSpPr>
        <p:spPr>
          <a:xfrm>
            <a:off x="323975" y="1720925"/>
            <a:ext cx="1978500" cy="276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109" name="Google Shape;1109;p131"/>
          <p:cNvSpPr txBox="1">
            <a:spLocks noGrp="1"/>
          </p:cNvSpPr>
          <p:nvPr>
            <p:ph type="body" idx="2"/>
          </p:nvPr>
        </p:nvSpPr>
        <p:spPr>
          <a:xfrm>
            <a:off x="2493679" y="1720925"/>
            <a:ext cx="1978500" cy="276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110" name="Google Shape;1110;p131"/>
          <p:cNvSpPr txBox="1">
            <a:spLocks noGrp="1"/>
          </p:cNvSpPr>
          <p:nvPr>
            <p:ph type="body" idx="3"/>
          </p:nvPr>
        </p:nvSpPr>
        <p:spPr>
          <a:xfrm>
            <a:off x="4663382" y="1720925"/>
            <a:ext cx="1978500" cy="276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111" name="Google Shape;1111;p131"/>
          <p:cNvSpPr txBox="1">
            <a:spLocks noGrp="1"/>
          </p:cNvSpPr>
          <p:nvPr>
            <p:ph type="body" idx="4"/>
          </p:nvPr>
        </p:nvSpPr>
        <p:spPr>
          <a:xfrm>
            <a:off x="6833086" y="1720925"/>
            <a:ext cx="1978500" cy="276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cxnSp>
        <p:nvCxnSpPr>
          <p:cNvPr id="1112" name="Google Shape;1112;p131"/>
          <p:cNvCxnSpPr/>
          <p:nvPr/>
        </p:nvCxnSpPr>
        <p:spPr>
          <a:xfrm>
            <a:off x="312750" y="512675"/>
            <a:ext cx="8518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13" name="Google Shape;1113;p131"/>
          <p:cNvSpPr txBox="1">
            <a:spLocks noGrp="1"/>
          </p:cNvSpPr>
          <p:nvPr>
            <p:ph type="title"/>
          </p:nvPr>
        </p:nvSpPr>
        <p:spPr>
          <a:xfrm>
            <a:off x="311700" y="651275"/>
            <a:ext cx="85206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1114" name="Google Shape;1114;p131"/>
          <p:cNvSpPr txBox="1">
            <a:spLocks noGrp="1"/>
          </p:cNvSpPr>
          <p:nvPr>
            <p:ph type="sldNum" idx="1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15" name="Google Shape;1115;p131"/>
          <p:cNvSpPr/>
          <p:nvPr/>
        </p:nvSpPr>
        <p:spPr>
          <a:xfrm>
            <a:off x="311700" y="30499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rgbClr val="3B3B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116" name="Google Shape;1116;p131"/>
          <p:cNvSpPr txBox="1">
            <a:spLocks noGrp="1"/>
          </p:cNvSpPr>
          <p:nvPr>
            <p:ph type="subTitle" idx="5"/>
          </p:nvPr>
        </p:nvSpPr>
        <p:spPr>
          <a:xfrm>
            <a:off x="600750" y="29991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17" name="Google Shape;1117;p131"/>
          <p:cNvSpPr txBox="1">
            <a:spLocks noGrp="1"/>
          </p:cNvSpPr>
          <p:nvPr>
            <p:ph type="subTitle" idx="6"/>
          </p:nvPr>
        </p:nvSpPr>
        <p:spPr>
          <a:xfrm>
            <a:off x="311700" y="1065875"/>
            <a:ext cx="84993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E46962"/>
          </p15:clr>
        </p15:guide>
        <p15:guide id="2" orient="horz" pos="1080">
          <p15:clr>
            <a:srgbClr val="E46962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_AND_BODY_2_1">
    <p:spTree>
      <p:nvGrpSpPr>
        <p:cNvPr id="1" name="Shape 1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19" name="Google Shape;1119;p132"/>
          <p:cNvCxnSpPr/>
          <p:nvPr/>
        </p:nvCxnSpPr>
        <p:spPr>
          <a:xfrm>
            <a:off x="312750" y="512675"/>
            <a:ext cx="8518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20" name="Google Shape;1120;p132"/>
          <p:cNvSpPr txBox="1">
            <a:spLocks noGrp="1"/>
          </p:cNvSpPr>
          <p:nvPr>
            <p:ph type="title"/>
          </p:nvPr>
        </p:nvSpPr>
        <p:spPr>
          <a:xfrm>
            <a:off x="311700" y="651275"/>
            <a:ext cx="85206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1121" name="Google Shape;1121;p132"/>
          <p:cNvSpPr txBox="1">
            <a:spLocks noGrp="1"/>
          </p:cNvSpPr>
          <p:nvPr>
            <p:ph type="sldNum" idx="1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22" name="Google Shape;1122;p132"/>
          <p:cNvSpPr/>
          <p:nvPr/>
        </p:nvSpPr>
        <p:spPr>
          <a:xfrm>
            <a:off x="311700" y="30499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rgbClr val="3B3B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123" name="Google Shape;1123;p132"/>
          <p:cNvSpPr txBox="1">
            <a:spLocks noGrp="1"/>
          </p:cNvSpPr>
          <p:nvPr>
            <p:ph type="subTitle" idx="1"/>
          </p:nvPr>
        </p:nvSpPr>
        <p:spPr>
          <a:xfrm>
            <a:off x="600750" y="29991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24" name="Google Shape;1124;p132"/>
          <p:cNvSpPr txBox="1">
            <a:spLocks noGrp="1"/>
          </p:cNvSpPr>
          <p:nvPr>
            <p:ph type="subTitle" idx="2"/>
          </p:nvPr>
        </p:nvSpPr>
        <p:spPr>
          <a:xfrm>
            <a:off x="311700" y="1065875"/>
            <a:ext cx="84993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E46962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light">
  <p:cSld name="TITLE_AND_BODY_2_1_1">
    <p:spTree>
      <p:nvGrpSpPr>
        <p:cNvPr id="1" name="Shape 1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26" name="Google Shape;1126;p133"/>
          <p:cNvCxnSpPr/>
          <p:nvPr/>
        </p:nvCxnSpPr>
        <p:spPr>
          <a:xfrm>
            <a:off x="312750" y="512675"/>
            <a:ext cx="8518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27" name="Google Shape;1127;p133"/>
          <p:cNvSpPr txBox="1">
            <a:spLocks noGrp="1"/>
          </p:cNvSpPr>
          <p:nvPr>
            <p:ph type="sldNum" idx="1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28" name="Google Shape;1128;p133"/>
          <p:cNvSpPr/>
          <p:nvPr/>
        </p:nvSpPr>
        <p:spPr>
          <a:xfrm>
            <a:off x="311700" y="30499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rgbClr val="3B3B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129" name="Google Shape;1129;p133"/>
          <p:cNvSpPr txBox="1">
            <a:spLocks noGrp="1"/>
          </p:cNvSpPr>
          <p:nvPr>
            <p:ph type="subTitle" idx="1"/>
          </p:nvPr>
        </p:nvSpPr>
        <p:spPr>
          <a:xfrm>
            <a:off x="600750" y="29991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E46962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ody copy and stat">
  <p:cSld name="TITLE_AND_BODY_1">
    <p:spTree>
      <p:nvGrpSpPr>
        <p:cNvPr id="1" name="Shape 1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" name="Google Shape;1131;p134"/>
          <p:cNvSpPr txBox="1">
            <a:spLocks noGrp="1"/>
          </p:cNvSpPr>
          <p:nvPr>
            <p:ph type="title" hasCustomPrompt="1"/>
          </p:nvPr>
        </p:nvSpPr>
        <p:spPr>
          <a:xfrm>
            <a:off x="4877050" y="1097900"/>
            <a:ext cx="2757000" cy="1035600"/>
          </a:xfrm>
          <a:prstGeom prst="rect">
            <a:avLst/>
          </a:prstGeom>
        </p:spPr>
        <p:txBody>
          <a:bodyPr spcFirstLastPara="1" wrap="square" lIns="0" tIns="0" rIns="0" bIns="0" anchor="b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Merriweather"/>
              <a:buNone/>
              <a:defRPr sz="4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132" name="Google Shape;1132;p134"/>
          <p:cNvSpPr txBox="1">
            <a:spLocks noGrp="1"/>
          </p:cNvSpPr>
          <p:nvPr>
            <p:ph type="body" idx="1"/>
          </p:nvPr>
        </p:nvSpPr>
        <p:spPr>
          <a:xfrm>
            <a:off x="4877050" y="2133500"/>
            <a:ext cx="3794100" cy="276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55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chivo Light"/>
              <a:buChar char="●"/>
              <a:defRPr sz="20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355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chivo Light"/>
              <a:buChar char="○"/>
              <a:defRPr sz="20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355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chivo Light"/>
              <a:buChar char="■"/>
              <a:defRPr sz="20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355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chivo Light"/>
              <a:buChar char="●"/>
              <a:defRPr sz="20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355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chivo Light"/>
              <a:buChar char="○"/>
              <a:defRPr sz="20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355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chivo Light"/>
              <a:buChar char="■"/>
              <a:defRPr sz="20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355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chivo Light"/>
              <a:buChar char="●"/>
              <a:defRPr sz="20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355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chivo Light"/>
              <a:buChar char="○"/>
              <a:defRPr sz="20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355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chivo Light"/>
              <a:buChar char="■"/>
              <a:defRPr sz="20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133" name="Google Shape;1133;p134"/>
          <p:cNvSpPr txBox="1">
            <a:spLocks noGrp="1"/>
          </p:cNvSpPr>
          <p:nvPr>
            <p:ph type="body" idx="2"/>
          </p:nvPr>
        </p:nvSpPr>
        <p:spPr>
          <a:xfrm>
            <a:off x="311700" y="1752600"/>
            <a:ext cx="3794100" cy="276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●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○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■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●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○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■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●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○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■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cxnSp>
        <p:nvCxnSpPr>
          <p:cNvPr id="1134" name="Google Shape;1134;p134"/>
          <p:cNvCxnSpPr/>
          <p:nvPr/>
        </p:nvCxnSpPr>
        <p:spPr>
          <a:xfrm>
            <a:off x="312750" y="512675"/>
            <a:ext cx="8518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35" name="Google Shape;1135;p134"/>
          <p:cNvSpPr txBox="1">
            <a:spLocks noGrp="1"/>
          </p:cNvSpPr>
          <p:nvPr>
            <p:ph type="title" idx="3"/>
          </p:nvPr>
        </p:nvSpPr>
        <p:spPr>
          <a:xfrm>
            <a:off x="311700" y="651275"/>
            <a:ext cx="85206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1136" name="Google Shape;1136;p134"/>
          <p:cNvSpPr txBox="1">
            <a:spLocks noGrp="1"/>
          </p:cNvSpPr>
          <p:nvPr>
            <p:ph type="sldNum" idx="1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37" name="Google Shape;1137;p134"/>
          <p:cNvSpPr/>
          <p:nvPr/>
        </p:nvSpPr>
        <p:spPr>
          <a:xfrm>
            <a:off x="311700" y="30499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rgbClr val="3B3B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138" name="Google Shape;1138;p134"/>
          <p:cNvSpPr txBox="1">
            <a:spLocks noGrp="1"/>
          </p:cNvSpPr>
          <p:nvPr>
            <p:ph type="subTitle" idx="4"/>
          </p:nvPr>
        </p:nvSpPr>
        <p:spPr>
          <a:xfrm>
            <a:off x="600750" y="29991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39" name="Google Shape;1139;p134"/>
          <p:cNvSpPr txBox="1">
            <a:spLocks noGrp="1"/>
          </p:cNvSpPr>
          <p:nvPr>
            <p:ph type="subTitle" idx="5"/>
          </p:nvPr>
        </p:nvSpPr>
        <p:spPr>
          <a:xfrm>
            <a:off x="311700" y="1065875"/>
            <a:ext cx="84993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80">
          <p15:clr>
            <a:srgbClr val="E46962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x stats">
  <p:cSld name="TITLE_AND_BODY_1_2">
    <p:spTree>
      <p:nvGrpSpPr>
        <p:cNvPr id="1" name="Shape 1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" name="Google Shape;1141;p135"/>
          <p:cNvSpPr txBox="1">
            <a:spLocks noGrp="1"/>
          </p:cNvSpPr>
          <p:nvPr>
            <p:ph type="title" hasCustomPrompt="1"/>
          </p:nvPr>
        </p:nvSpPr>
        <p:spPr>
          <a:xfrm>
            <a:off x="311700" y="1518050"/>
            <a:ext cx="2757000" cy="701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Merriweather"/>
              <a:buNone/>
              <a:defRPr sz="4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142" name="Google Shape;1142;p135"/>
          <p:cNvSpPr txBox="1">
            <a:spLocks noGrp="1"/>
          </p:cNvSpPr>
          <p:nvPr>
            <p:ph type="body" idx="1"/>
          </p:nvPr>
        </p:nvSpPr>
        <p:spPr>
          <a:xfrm>
            <a:off x="311700" y="2219075"/>
            <a:ext cx="2757000" cy="276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●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○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■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●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○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■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●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○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■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143" name="Google Shape;1143;p135"/>
          <p:cNvSpPr txBox="1">
            <a:spLocks noGrp="1"/>
          </p:cNvSpPr>
          <p:nvPr>
            <p:ph type="title" idx="2" hasCustomPrompt="1"/>
          </p:nvPr>
        </p:nvSpPr>
        <p:spPr>
          <a:xfrm>
            <a:off x="3195125" y="1518075"/>
            <a:ext cx="2757000" cy="701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Merriweather"/>
              <a:buNone/>
              <a:defRPr sz="4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144" name="Google Shape;1144;p135"/>
          <p:cNvSpPr txBox="1">
            <a:spLocks noGrp="1"/>
          </p:cNvSpPr>
          <p:nvPr>
            <p:ph type="body" idx="3"/>
          </p:nvPr>
        </p:nvSpPr>
        <p:spPr>
          <a:xfrm>
            <a:off x="3195125" y="2219075"/>
            <a:ext cx="2757000" cy="276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●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○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■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●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○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■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●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○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■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145" name="Google Shape;1145;p135"/>
          <p:cNvSpPr txBox="1">
            <a:spLocks noGrp="1"/>
          </p:cNvSpPr>
          <p:nvPr>
            <p:ph type="body" idx="4"/>
          </p:nvPr>
        </p:nvSpPr>
        <p:spPr>
          <a:xfrm>
            <a:off x="6078550" y="2219075"/>
            <a:ext cx="2757000" cy="276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●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○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■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●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○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■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●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○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■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cxnSp>
        <p:nvCxnSpPr>
          <p:cNvPr id="1146" name="Google Shape;1146;p135"/>
          <p:cNvCxnSpPr/>
          <p:nvPr/>
        </p:nvCxnSpPr>
        <p:spPr>
          <a:xfrm>
            <a:off x="312750" y="512675"/>
            <a:ext cx="8518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7" name="Google Shape;1147;p135"/>
          <p:cNvSpPr txBox="1">
            <a:spLocks noGrp="1"/>
          </p:cNvSpPr>
          <p:nvPr>
            <p:ph type="title" idx="5"/>
          </p:nvPr>
        </p:nvSpPr>
        <p:spPr>
          <a:xfrm>
            <a:off x="311700" y="651275"/>
            <a:ext cx="85206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1148" name="Google Shape;1148;p135"/>
          <p:cNvSpPr txBox="1">
            <a:spLocks noGrp="1"/>
          </p:cNvSpPr>
          <p:nvPr>
            <p:ph type="sldNum" idx="1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49" name="Google Shape;1149;p135"/>
          <p:cNvSpPr/>
          <p:nvPr/>
        </p:nvSpPr>
        <p:spPr>
          <a:xfrm>
            <a:off x="311700" y="30499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rgbClr val="3B3B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150" name="Google Shape;1150;p135"/>
          <p:cNvSpPr txBox="1">
            <a:spLocks noGrp="1"/>
          </p:cNvSpPr>
          <p:nvPr>
            <p:ph type="subTitle" idx="6"/>
          </p:nvPr>
        </p:nvSpPr>
        <p:spPr>
          <a:xfrm>
            <a:off x="600750" y="29991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51" name="Google Shape;1151;p135"/>
          <p:cNvSpPr txBox="1">
            <a:spLocks noGrp="1"/>
          </p:cNvSpPr>
          <p:nvPr>
            <p:ph type="subTitle" idx="7"/>
          </p:nvPr>
        </p:nvSpPr>
        <p:spPr>
          <a:xfrm>
            <a:off x="311700" y="1065875"/>
            <a:ext cx="84993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152" name="Google Shape;1152;p135"/>
          <p:cNvSpPr txBox="1">
            <a:spLocks noGrp="1"/>
          </p:cNvSpPr>
          <p:nvPr>
            <p:ph type="title" idx="8" hasCustomPrompt="1"/>
          </p:nvPr>
        </p:nvSpPr>
        <p:spPr>
          <a:xfrm>
            <a:off x="6078550" y="1518075"/>
            <a:ext cx="2757000" cy="701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Merriweather"/>
              <a:buNone/>
              <a:defRPr sz="4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80">
          <p15:clr>
            <a:srgbClr val="E46962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">
  <p:cSld name="TITLE_AND_BODY_1_1">
    <p:spTree>
      <p:nvGrpSpPr>
        <p:cNvPr id="1" name="Shape 1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" name="Google Shape;1154;p136"/>
          <p:cNvSpPr/>
          <p:nvPr/>
        </p:nvSpPr>
        <p:spPr>
          <a:xfrm>
            <a:off x="6182700" y="1720925"/>
            <a:ext cx="2649600" cy="276900"/>
          </a:xfrm>
          <a:prstGeom prst="rect">
            <a:avLst/>
          </a:pr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4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1155" name="Google Shape;1155;p136"/>
          <p:cNvSpPr/>
          <p:nvPr/>
        </p:nvSpPr>
        <p:spPr>
          <a:xfrm>
            <a:off x="6182700" y="1997825"/>
            <a:ext cx="2649600" cy="23655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4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1156" name="Google Shape;1156;p136"/>
          <p:cNvSpPr txBox="1">
            <a:spLocks noGrp="1"/>
          </p:cNvSpPr>
          <p:nvPr>
            <p:ph type="subTitle" idx="1"/>
          </p:nvPr>
        </p:nvSpPr>
        <p:spPr>
          <a:xfrm>
            <a:off x="6350100" y="2188575"/>
            <a:ext cx="2314800" cy="276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Archivo SemiBold"/>
              <a:buNone/>
              <a:defRPr sz="1200">
                <a:latin typeface="Archivo Medium"/>
                <a:ea typeface="Archivo Medium"/>
                <a:cs typeface="Archivo Medium"/>
                <a:sym typeface="Archivo SemiBold"/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57" name="Google Shape;1157;p136"/>
          <p:cNvSpPr txBox="1">
            <a:spLocks noGrp="1"/>
          </p:cNvSpPr>
          <p:nvPr>
            <p:ph type="body" idx="2"/>
          </p:nvPr>
        </p:nvSpPr>
        <p:spPr>
          <a:xfrm>
            <a:off x="311700" y="1720925"/>
            <a:ext cx="2649600" cy="276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●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○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■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●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○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■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●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○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■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158" name="Google Shape;1158;p136"/>
          <p:cNvSpPr txBox="1">
            <a:spLocks noGrp="1"/>
          </p:cNvSpPr>
          <p:nvPr>
            <p:ph type="body" idx="3"/>
          </p:nvPr>
        </p:nvSpPr>
        <p:spPr>
          <a:xfrm>
            <a:off x="3247200" y="1720925"/>
            <a:ext cx="2649600" cy="276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●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○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■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●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○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■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●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○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Char char="■"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cxnSp>
        <p:nvCxnSpPr>
          <p:cNvPr id="1159" name="Google Shape;1159;p136"/>
          <p:cNvCxnSpPr/>
          <p:nvPr/>
        </p:nvCxnSpPr>
        <p:spPr>
          <a:xfrm>
            <a:off x="312750" y="512675"/>
            <a:ext cx="8518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60" name="Google Shape;1160;p136"/>
          <p:cNvSpPr txBox="1">
            <a:spLocks noGrp="1"/>
          </p:cNvSpPr>
          <p:nvPr>
            <p:ph type="title"/>
          </p:nvPr>
        </p:nvSpPr>
        <p:spPr>
          <a:xfrm>
            <a:off x="311700" y="651275"/>
            <a:ext cx="85206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1161" name="Google Shape;1161;p136"/>
          <p:cNvSpPr txBox="1">
            <a:spLocks noGrp="1"/>
          </p:cNvSpPr>
          <p:nvPr>
            <p:ph type="sldNum" idx="1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62" name="Google Shape;1162;p136"/>
          <p:cNvSpPr/>
          <p:nvPr/>
        </p:nvSpPr>
        <p:spPr>
          <a:xfrm>
            <a:off x="311700" y="30499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rgbClr val="3B3B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163" name="Google Shape;1163;p136"/>
          <p:cNvSpPr txBox="1">
            <a:spLocks noGrp="1"/>
          </p:cNvSpPr>
          <p:nvPr>
            <p:ph type="subTitle" idx="4"/>
          </p:nvPr>
        </p:nvSpPr>
        <p:spPr>
          <a:xfrm>
            <a:off x="600750" y="29991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64" name="Google Shape;1164;p136"/>
          <p:cNvSpPr txBox="1">
            <a:spLocks noGrp="1"/>
          </p:cNvSpPr>
          <p:nvPr>
            <p:ph type="subTitle" idx="5"/>
          </p:nvPr>
        </p:nvSpPr>
        <p:spPr>
          <a:xfrm>
            <a:off x="311700" y="1065875"/>
            <a:ext cx="84993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E46962"/>
          </p15:clr>
        </p15:guide>
        <p15:guide id="2" orient="horz" pos="1084">
          <p15:clr>
            <a:srgbClr val="E46962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">
  <p:cSld name="TITLE_AND_BODY_1_1_1">
    <p:spTree>
      <p:nvGrpSpPr>
        <p:cNvPr id="1" name="Shape 1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" name="Google Shape;1166;p137"/>
          <p:cNvSpPr/>
          <p:nvPr/>
        </p:nvSpPr>
        <p:spPr>
          <a:xfrm rot="-964185">
            <a:off x="4674463" y="1017909"/>
            <a:ext cx="5430931" cy="4267087"/>
          </a:xfrm>
          <a:custGeom>
            <a:avLst/>
            <a:gdLst/>
            <a:ahLst/>
            <a:cxnLst/>
            <a:rect l="l" t="t" r="r" b="b"/>
            <a:pathLst>
              <a:path w="217243" h="170688" extrusionOk="0">
                <a:moveTo>
                  <a:pt x="56207" y="0"/>
                </a:moveTo>
                <a:lnTo>
                  <a:pt x="188795" y="17780"/>
                </a:lnTo>
                <a:lnTo>
                  <a:pt x="217243" y="170688"/>
                </a:lnTo>
                <a:lnTo>
                  <a:pt x="0" y="14975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</p:sp>
      <p:sp>
        <p:nvSpPr>
          <p:cNvPr id="1167" name="Google Shape;1167;p137"/>
          <p:cNvSpPr txBox="1">
            <a:spLocks noGrp="1"/>
          </p:cNvSpPr>
          <p:nvPr>
            <p:ph type="subTitle" idx="1"/>
          </p:nvPr>
        </p:nvSpPr>
        <p:spPr>
          <a:xfrm>
            <a:off x="323975" y="1709125"/>
            <a:ext cx="35736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Font typeface="Archivo SemiBold"/>
              <a:buNone/>
              <a:defRPr sz="1400">
                <a:latin typeface="Archivo Medium"/>
                <a:ea typeface="Archivo Medium"/>
                <a:cs typeface="Archivo Medium"/>
                <a:sym typeface="Archivo SemiBold"/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500"/>
              </a:spcBef>
              <a:spcAft>
                <a:spcPts val="50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1168" name="Google Shape;1168;p137"/>
          <p:cNvSpPr txBox="1">
            <a:spLocks noGrp="1"/>
          </p:cNvSpPr>
          <p:nvPr>
            <p:ph type="subTitle" idx="2"/>
          </p:nvPr>
        </p:nvSpPr>
        <p:spPr>
          <a:xfrm>
            <a:off x="323975" y="3262475"/>
            <a:ext cx="35736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Font typeface="Archivo SemiBold"/>
              <a:buNone/>
              <a:defRPr sz="1400">
                <a:latin typeface="Archivo Medium"/>
                <a:ea typeface="Archivo Medium"/>
                <a:cs typeface="Archivo Medium"/>
                <a:sym typeface="Archivo SemiBold"/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500"/>
              </a:spcBef>
              <a:spcAft>
                <a:spcPts val="50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cxnSp>
        <p:nvCxnSpPr>
          <p:cNvPr id="1169" name="Google Shape;1169;p137"/>
          <p:cNvCxnSpPr/>
          <p:nvPr/>
        </p:nvCxnSpPr>
        <p:spPr>
          <a:xfrm>
            <a:off x="312750" y="512675"/>
            <a:ext cx="8518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70" name="Google Shape;1170;p137"/>
          <p:cNvSpPr txBox="1">
            <a:spLocks noGrp="1"/>
          </p:cNvSpPr>
          <p:nvPr>
            <p:ph type="title"/>
          </p:nvPr>
        </p:nvSpPr>
        <p:spPr>
          <a:xfrm>
            <a:off x="311700" y="651275"/>
            <a:ext cx="85206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1171" name="Google Shape;1171;p137"/>
          <p:cNvSpPr txBox="1">
            <a:spLocks noGrp="1"/>
          </p:cNvSpPr>
          <p:nvPr>
            <p:ph type="sldNum" idx="1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72" name="Google Shape;1172;p137"/>
          <p:cNvSpPr/>
          <p:nvPr/>
        </p:nvSpPr>
        <p:spPr>
          <a:xfrm>
            <a:off x="311700" y="30499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rgbClr val="3B3B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173" name="Google Shape;1173;p137"/>
          <p:cNvSpPr txBox="1">
            <a:spLocks noGrp="1"/>
          </p:cNvSpPr>
          <p:nvPr>
            <p:ph type="subTitle" idx="3"/>
          </p:nvPr>
        </p:nvSpPr>
        <p:spPr>
          <a:xfrm>
            <a:off x="600750" y="29991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74" name="Google Shape;1174;p137"/>
          <p:cNvSpPr txBox="1">
            <a:spLocks noGrp="1"/>
          </p:cNvSpPr>
          <p:nvPr>
            <p:ph type="subTitle" idx="4"/>
          </p:nvPr>
        </p:nvSpPr>
        <p:spPr>
          <a:xfrm>
            <a:off x="311700" y="1065875"/>
            <a:ext cx="84993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57">
          <p15:clr>
            <a:srgbClr val="E46962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image">
  <p:cSld name="TITLE_AND_BODY_1_1_1_1">
    <p:spTree>
      <p:nvGrpSpPr>
        <p:cNvPr id="1" name="Shape 1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" name="Google Shape;1176;p138"/>
          <p:cNvSpPr txBox="1">
            <a:spLocks noGrp="1"/>
          </p:cNvSpPr>
          <p:nvPr>
            <p:ph type="subTitle" idx="1"/>
          </p:nvPr>
        </p:nvSpPr>
        <p:spPr>
          <a:xfrm>
            <a:off x="311700" y="3964725"/>
            <a:ext cx="35736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177" name="Google Shape;1177;p138"/>
          <p:cNvSpPr>
            <a:spLocks noGrp="1"/>
          </p:cNvSpPr>
          <p:nvPr>
            <p:ph type="pic" idx="2"/>
          </p:nvPr>
        </p:nvSpPr>
        <p:spPr>
          <a:xfrm>
            <a:off x="323975" y="1720925"/>
            <a:ext cx="4093200" cy="2121900"/>
          </a:xfrm>
          <a:prstGeom prst="rect">
            <a:avLst/>
          </a:prstGeom>
          <a:noFill/>
          <a:ln>
            <a:noFill/>
          </a:ln>
        </p:spPr>
      </p:sp>
      <p:sp>
        <p:nvSpPr>
          <p:cNvPr id="1178" name="Google Shape;1178;p138"/>
          <p:cNvSpPr txBox="1">
            <a:spLocks noGrp="1"/>
          </p:cNvSpPr>
          <p:nvPr>
            <p:ph type="subTitle" idx="3"/>
          </p:nvPr>
        </p:nvSpPr>
        <p:spPr>
          <a:xfrm>
            <a:off x="4730025" y="3964725"/>
            <a:ext cx="35736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179" name="Google Shape;1179;p138"/>
          <p:cNvSpPr>
            <a:spLocks noGrp="1"/>
          </p:cNvSpPr>
          <p:nvPr>
            <p:ph type="pic" idx="4"/>
          </p:nvPr>
        </p:nvSpPr>
        <p:spPr>
          <a:xfrm>
            <a:off x="4730029" y="1720925"/>
            <a:ext cx="4093200" cy="2121900"/>
          </a:xfrm>
          <a:prstGeom prst="rect">
            <a:avLst/>
          </a:prstGeom>
          <a:noFill/>
          <a:ln>
            <a:noFill/>
          </a:ln>
        </p:spPr>
      </p:sp>
      <p:cxnSp>
        <p:nvCxnSpPr>
          <p:cNvPr id="1180" name="Google Shape;1180;p138"/>
          <p:cNvCxnSpPr/>
          <p:nvPr/>
        </p:nvCxnSpPr>
        <p:spPr>
          <a:xfrm>
            <a:off x="312750" y="512675"/>
            <a:ext cx="8518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81" name="Google Shape;1181;p138"/>
          <p:cNvSpPr txBox="1">
            <a:spLocks noGrp="1"/>
          </p:cNvSpPr>
          <p:nvPr>
            <p:ph type="title"/>
          </p:nvPr>
        </p:nvSpPr>
        <p:spPr>
          <a:xfrm>
            <a:off x="311700" y="651275"/>
            <a:ext cx="85206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1182" name="Google Shape;1182;p138"/>
          <p:cNvSpPr txBox="1">
            <a:spLocks noGrp="1"/>
          </p:cNvSpPr>
          <p:nvPr>
            <p:ph type="sldNum" idx="1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83" name="Google Shape;1183;p138"/>
          <p:cNvSpPr/>
          <p:nvPr/>
        </p:nvSpPr>
        <p:spPr>
          <a:xfrm>
            <a:off x="311700" y="30499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rgbClr val="3B3B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184" name="Google Shape;1184;p138"/>
          <p:cNvSpPr txBox="1">
            <a:spLocks noGrp="1"/>
          </p:cNvSpPr>
          <p:nvPr>
            <p:ph type="subTitle" idx="5"/>
          </p:nvPr>
        </p:nvSpPr>
        <p:spPr>
          <a:xfrm>
            <a:off x="600750" y="29991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85" name="Google Shape;1185;p138"/>
          <p:cNvSpPr txBox="1">
            <a:spLocks noGrp="1"/>
          </p:cNvSpPr>
          <p:nvPr>
            <p:ph type="subTitle" idx="6"/>
          </p:nvPr>
        </p:nvSpPr>
        <p:spPr>
          <a:xfrm>
            <a:off x="311700" y="1065875"/>
            <a:ext cx="84993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E46962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py and image">
  <p:cSld name="TITLE_AND_BODY_1_1_1_1_3">
    <p:spTree>
      <p:nvGrpSpPr>
        <p:cNvPr id="1" name="Shape 1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" name="Google Shape;1187;p139"/>
          <p:cNvSpPr>
            <a:spLocks noGrp="1"/>
          </p:cNvSpPr>
          <p:nvPr>
            <p:ph type="pic" idx="2"/>
          </p:nvPr>
        </p:nvSpPr>
        <p:spPr>
          <a:xfrm>
            <a:off x="4924500" y="1720925"/>
            <a:ext cx="3886500" cy="2564100"/>
          </a:xfrm>
          <a:prstGeom prst="rect">
            <a:avLst/>
          </a:prstGeom>
          <a:noFill/>
          <a:ln>
            <a:noFill/>
          </a:ln>
        </p:spPr>
      </p:sp>
      <p:sp>
        <p:nvSpPr>
          <p:cNvPr id="1188" name="Google Shape;1188;p139"/>
          <p:cNvSpPr txBox="1">
            <a:spLocks noGrp="1"/>
          </p:cNvSpPr>
          <p:nvPr>
            <p:ph type="body" idx="1"/>
          </p:nvPr>
        </p:nvSpPr>
        <p:spPr>
          <a:xfrm>
            <a:off x="323975" y="1720925"/>
            <a:ext cx="3794100" cy="276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cxnSp>
        <p:nvCxnSpPr>
          <p:cNvPr id="1189" name="Google Shape;1189;p139"/>
          <p:cNvCxnSpPr/>
          <p:nvPr/>
        </p:nvCxnSpPr>
        <p:spPr>
          <a:xfrm>
            <a:off x="312750" y="512675"/>
            <a:ext cx="8518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90" name="Google Shape;1190;p139"/>
          <p:cNvSpPr txBox="1">
            <a:spLocks noGrp="1"/>
          </p:cNvSpPr>
          <p:nvPr>
            <p:ph type="title"/>
          </p:nvPr>
        </p:nvSpPr>
        <p:spPr>
          <a:xfrm>
            <a:off x="311700" y="651275"/>
            <a:ext cx="85206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1191" name="Google Shape;1191;p139"/>
          <p:cNvSpPr txBox="1">
            <a:spLocks noGrp="1"/>
          </p:cNvSpPr>
          <p:nvPr>
            <p:ph type="sldNum" idx="1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92" name="Google Shape;1192;p139"/>
          <p:cNvSpPr/>
          <p:nvPr/>
        </p:nvSpPr>
        <p:spPr>
          <a:xfrm>
            <a:off x="311700" y="30499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rgbClr val="3B3B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193" name="Google Shape;1193;p139"/>
          <p:cNvSpPr txBox="1">
            <a:spLocks noGrp="1"/>
          </p:cNvSpPr>
          <p:nvPr>
            <p:ph type="subTitle" idx="3"/>
          </p:nvPr>
        </p:nvSpPr>
        <p:spPr>
          <a:xfrm>
            <a:off x="600750" y="29991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94" name="Google Shape;1194;p139"/>
          <p:cNvSpPr txBox="1">
            <a:spLocks noGrp="1"/>
          </p:cNvSpPr>
          <p:nvPr>
            <p:ph type="subTitle" idx="4"/>
          </p:nvPr>
        </p:nvSpPr>
        <p:spPr>
          <a:xfrm>
            <a:off x="311700" y="1065875"/>
            <a:ext cx="84993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E46962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*replace image*">
  <p:cSld name="TITLE_2">
    <p:bg>
      <p:bgPr>
        <a:solidFill>
          <a:srgbClr val="EBEAE1"/>
        </a:solidFill>
        <a:effectLst/>
      </p:bgPr>
    </p:bg>
    <p:spTree>
      <p:nvGrpSpPr>
        <p:cNvPr id="1" name="Shape 1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Google Shape;1028;p121"/>
          <p:cNvSpPr/>
          <p:nvPr/>
        </p:nvSpPr>
        <p:spPr>
          <a:xfrm>
            <a:off x="6516950" y="4728700"/>
            <a:ext cx="2535000" cy="353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chivo Light"/>
              <a:ea typeface="Archivo Light"/>
              <a:cs typeface="Archivo Light"/>
              <a:sym typeface="Archivo Light"/>
            </a:endParaRPr>
          </a:p>
        </p:txBody>
      </p:sp>
      <p:sp>
        <p:nvSpPr>
          <p:cNvPr id="1029" name="Google Shape;1029;p121"/>
          <p:cNvSpPr txBox="1">
            <a:spLocks noGrp="1"/>
          </p:cNvSpPr>
          <p:nvPr>
            <p:ph type="body" idx="1"/>
          </p:nvPr>
        </p:nvSpPr>
        <p:spPr>
          <a:xfrm>
            <a:off x="320040" y="4498250"/>
            <a:ext cx="3962400" cy="230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304800">
              <a:spcBef>
                <a:spcPts val="5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5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5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5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5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5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5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500"/>
              </a:spcBef>
              <a:spcAft>
                <a:spcPts val="5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030" name="Google Shape;1030;p121"/>
          <p:cNvSpPr/>
          <p:nvPr/>
        </p:nvSpPr>
        <p:spPr>
          <a:xfrm>
            <a:off x="323977" y="4816994"/>
            <a:ext cx="3993232" cy="0"/>
          </a:xfrm>
          <a:custGeom>
            <a:avLst/>
            <a:gdLst/>
            <a:ahLst/>
            <a:cxnLst/>
            <a:rect l="l" t="t" r="r" b="b"/>
            <a:pathLst>
              <a:path w="8776335" h="120000" extrusionOk="0">
                <a:moveTo>
                  <a:pt x="0" y="0"/>
                </a:moveTo>
                <a:lnTo>
                  <a:pt x="8775753" y="0"/>
                </a:lnTo>
              </a:path>
            </a:pathLst>
          </a:custGeom>
          <a:noFill/>
          <a:ln w="9525" cap="flat" cmpd="sng">
            <a:solidFill>
              <a:srgbClr val="3A3A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031" name="Google Shape;1031;p121"/>
          <p:cNvSpPr/>
          <p:nvPr/>
        </p:nvSpPr>
        <p:spPr>
          <a:xfrm rot="-784057">
            <a:off x="4219087" y="1028360"/>
            <a:ext cx="5431053" cy="4267183"/>
          </a:xfrm>
          <a:custGeom>
            <a:avLst/>
            <a:gdLst/>
            <a:ahLst/>
            <a:cxnLst/>
            <a:rect l="l" t="t" r="r" b="b"/>
            <a:pathLst>
              <a:path w="217243" h="170688" extrusionOk="0">
                <a:moveTo>
                  <a:pt x="56207" y="0"/>
                </a:moveTo>
                <a:lnTo>
                  <a:pt x="188795" y="17780"/>
                </a:lnTo>
                <a:lnTo>
                  <a:pt x="217243" y="170688"/>
                </a:lnTo>
                <a:lnTo>
                  <a:pt x="0" y="14975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</p:sp>
      <p:sp>
        <p:nvSpPr>
          <p:cNvPr id="1032" name="Google Shape;1032;p121"/>
          <p:cNvSpPr/>
          <p:nvPr/>
        </p:nvSpPr>
        <p:spPr>
          <a:xfrm>
            <a:off x="8038904" y="349916"/>
            <a:ext cx="767096" cy="35306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rgbClr val="3B3B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033" name="Google Shape;1033;p121"/>
          <p:cNvSpPr txBox="1">
            <a:spLocks noGrp="1"/>
          </p:cNvSpPr>
          <p:nvPr>
            <p:ph type="subTitle" idx="2"/>
          </p:nvPr>
        </p:nvSpPr>
        <p:spPr>
          <a:xfrm>
            <a:off x="311700" y="2665875"/>
            <a:ext cx="4029900" cy="792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rchivo Light"/>
              <a:buNone/>
              <a:defRPr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034" name="Google Shape;1034;p121"/>
          <p:cNvSpPr>
            <a:spLocks noGrp="1"/>
          </p:cNvSpPr>
          <p:nvPr>
            <p:ph type="pic" idx="3"/>
          </p:nvPr>
        </p:nvSpPr>
        <p:spPr>
          <a:xfrm rot="9522550">
            <a:off x="4452253" y="1152326"/>
            <a:ext cx="4819622" cy="3714897"/>
          </a:xfrm>
          <a:prstGeom prst="flowChartManualOperation">
            <a:avLst/>
          </a:prstGeom>
          <a:noFill/>
          <a:ln>
            <a:noFill/>
          </a:ln>
        </p:spPr>
      </p:sp>
      <p:sp>
        <p:nvSpPr>
          <p:cNvPr id="1035" name="Google Shape;1035;p121"/>
          <p:cNvSpPr/>
          <p:nvPr/>
        </p:nvSpPr>
        <p:spPr>
          <a:xfrm rot="-1467849">
            <a:off x="6408706" y="458992"/>
            <a:ext cx="1615803" cy="1573365"/>
          </a:xfrm>
          <a:custGeom>
            <a:avLst/>
            <a:gdLst/>
            <a:ahLst/>
            <a:cxnLst/>
            <a:rect l="l" t="t" r="r" b="b"/>
            <a:pathLst>
              <a:path w="43004" h="41872" extrusionOk="0">
                <a:moveTo>
                  <a:pt x="15844" y="4149"/>
                </a:moveTo>
                <a:lnTo>
                  <a:pt x="0" y="39986"/>
                </a:lnTo>
                <a:lnTo>
                  <a:pt x="43004" y="41872"/>
                </a:lnTo>
                <a:lnTo>
                  <a:pt x="39232" y="0"/>
                </a:lnTo>
                <a:close/>
              </a:path>
            </a:pathLst>
          </a:cu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36" name="Google Shape;1036;p121"/>
          <p:cNvSpPr txBox="1">
            <a:spLocks noGrp="1"/>
          </p:cNvSpPr>
          <p:nvPr>
            <p:ph type="ctrTitle"/>
          </p:nvPr>
        </p:nvSpPr>
        <p:spPr>
          <a:xfrm>
            <a:off x="311700" y="404100"/>
            <a:ext cx="4364100" cy="21582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5000"/>
              <a:buFont typeface="Archivo Light"/>
              <a:buNone/>
              <a:defRPr sz="5000"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196">
          <p15:clr>
            <a:srgbClr val="E46962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ngle image">
  <p:cSld name="TITLE_AND_BODY_1_1_1_1_2">
    <p:spTree>
      <p:nvGrpSpPr>
        <p:cNvPr id="1" name="Shape 1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" name="Google Shape;1196;p140"/>
          <p:cNvSpPr>
            <a:spLocks noGrp="1"/>
          </p:cNvSpPr>
          <p:nvPr>
            <p:ph type="pic" idx="2"/>
          </p:nvPr>
        </p:nvSpPr>
        <p:spPr>
          <a:xfrm>
            <a:off x="323875" y="800100"/>
            <a:ext cx="8499300" cy="3879300"/>
          </a:xfrm>
          <a:prstGeom prst="rect">
            <a:avLst/>
          </a:prstGeom>
          <a:noFill/>
          <a:ln>
            <a:noFill/>
          </a:ln>
        </p:spPr>
      </p:sp>
      <p:cxnSp>
        <p:nvCxnSpPr>
          <p:cNvPr id="1197" name="Google Shape;1197;p140"/>
          <p:cNvCxnSpPr/>
          <p:nvPr/>
        </p:nvCxnSpPr>
        <p:spPr>
          <a:xfrm>
            <a:off x="312750" y="512675"/>
            <a:ext cx="8518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98" name="Google Shape;1198;p140"/>
          <p:cNvSpPr txBox="1">
            <a:spLocks noGrp="1"/>
          </p:cNvSpPr>
          <p:nvPr>
            <p:ph type="sldNum" idx="1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99" name="Google Shape;1199;p140"/>
          <p:cNvSpPr/>
          <p:nvPr/>
        </p:nvSpPr>
        <p:spPr>
          <a:xfrm>
            <a:off x="311700" y="30499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rgbClr val="3B3B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200" name="Google Shape;1200;p140"/>
          <p:cNvSpPr txBox="1">
            <a:spLocks noGrp="1"/>
          </p:cNvSpPr>
          <p:nvPr>
            <p:ph type="subTitle" idx="1"/>
          </p:nvPr>
        </p:nvSpPr>
        <p:spPr>
          <a:xfrm>
            <a:off x="600750" y="29991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E46962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ull page image">
  <p:cSld name="TITLE_AND_BODY_1_1_1_1_2_1">
    <p:spTree>
      <p:nvGrpSpPr>
        <p:cNvPr id="1" name="Shape 1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" name="Google Shape;1202;p141"/>
          <p:cNvSpPr>
            <a:spLocks noGrp="1"/>
          </p:cNvSpPr>
          <p:nvPr>
            <p:ph type="pic" idx="2"/>
          </p:nvPr>
        </p:nvSpPr>
        <p:spPr>
          <a:xfrm>
            <a:off x="-125" y="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1203" name="Google Shape;1203;p141"/>
          <p:cNvSpPr/>
          <p:nvPr/>
        </p:nvSpPr>
        <p:spPr>
          <a:xfrm>
            <a:off x="323977" y="549387"/>
            <a:ext cx="8499307" cy="0"/>
          </a:xfrm>
          <a:custGeom>
            <a:avLst/>
            <a:gdLst/>
            <a:ahLst/>
            <a:cxnLst/>
            <a:rect l="l" t="t" r="r" b="b"/>
            <a:pathLst>
              <a:path w="18679795" h="120000" extrusionOk="0">
                <a:moveTo>
                  <a:pt x="0" y="0"/>
                </a:moveTo>
                <a:lnTo>
                  <a:pt x="18679399" y="0"/>
                </a:lnTo>
              </a:path>
            </a:pathLst>
          </a:cu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highlight>
                <a:srgbClr val="3B3B38"/>
              </a:highlight>
            </a:endParaRPr>
          </a:p>
        </p:txBody>
      </p:sp>
      <p:sp>
        <p:nvSpPr>
          <p:cNvPr id="1204" name="Google Shape;1204;p141"/>
          <p:cNvSpPr/>
          <p:nvPr/>
        </p:nvSpPr>
        <p:spPr>
          <a:xfrm>
            <a:off x="311700" y="34214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205" name="Google Shape;1205;p141"/>
          <p:cNvSpPr txBox="1">
            <a:spLocks noGrp="1"/>
          </p:cNvSpPr>
          <p:nvPr>
            <p:ph type="subTitle" idx="1"/>
          </p:nvPr>
        </p:nvSpPr>
        <p:spPr>
          <a:xfrm>
            <a:off x="600750" y="33706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06" name="Google Shape;1206;p141"/>
          <p:cNvSpPr txBox="1">
            <a:spLocks noGrp="1"/>
          </p:cNvSpPr>
          <p:nvPr>
            <p:ph type="sldNum" idx="12"/>
          </p:nvPr>
        </p:nvSpPr>
        <p:spPr>
          <a:xfrm>
            <a:off x="8320058" y="19166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E46962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- dark" type="titleOnly">
  <p:cSld name="TITLE_ONLY">
    <p:bg>
      <p:bgPr>
        <a:solidFill>
          <a:schemeClr val="dk1"/>
        </a:solidFill>
        <a:effectLst/>
      </p:bgPr>
    </p:bg>
    <p:spTree>
      <p:nvGrpSpPr>
        <p:cNvPr id="1" name="Shape 1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" name="Google Shape;1234;p146"/>
          <p:cNvSpPr txBox="1"/>
          <p:nvPr/>
        </p:nvSpPr>
        <p:spPr>
          <a:xfrm>
            <a:off x="5752475" y="4808375"/>
            <a:ext cx="30708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 sz="600">
                <a:solidFill>
                  <a:schemeClr val="lt1"/>
                </a:solidFill>
              </a:rPr>
              <a:t>Copyright 2024 8x8, Inc. or its affiliates. All rights reserved.</a:t>
            </a:r>
            <a:endParaRPr sz="600">
              <a:solidFill>
                <a:schemeClr val="lt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cxnSp>
        <p:nvCxnSpPr>
          <p:cNvPr id="1235" name="Google Shape;1235;p146"/>
          <p:cNvCxnSpPr/>
          <p:nvPr/>
        </p:nvCxnSpPr>
        <p:spPr>
          <a:xfrm>
            <a:off x="312750" y="512675"/>
            <a:ext cx="85185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6" name="Google Shape;1236;p146"/>
          <p:cNvSpPr txBox="1">
            <a:spLocks noGrp="1"/>
          </p:cNvSpPr>
          <p:nvPr>
            <p:ph type="title"/>
          </p:nvPr>
        </p:nvSpPr>
        <p:spPr>
          <a:xfrm>
            <a:off x="311700" y="651275"/>
            <a:ext cx="85206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37" name="Google Shape;1237;p146"/>
          <p:cNvSpPr txBox="1">
            <a:spLocks noGrp="1"/>
          </p:cNvSpPr>
          <p:nvPr>
            <p:ph type="sldNum" idx="1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38" name="Google Shape;1238;p146"/>
          <p:cNvSpPr/>
          <p:nvPr/>
        </p:nvSpPr>
        <p:spPr>
          <a:xfrm>
            <a:off x="311700" y="30499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239" name="Google Shape;1239;p146"/>
          <p:cNvSpPr txBox="1">
            <a:spLocks noGrp="1"/>
          </p:cNvSpPr>
          <p:nvPr>
            <p:ph type="subTitle" idx="1"/>
          </p:nvPr>
        </p:nvSpPr>
        <p:spPr>
          <a:xfrm>
            <a:off x="600750" y="29991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500"/>
              </a:spcBef>
              <a:spcAft>
                <a:spcPts val="50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40" name="Google Shape;1240;p146"/>
          <p:cNvSpPr txBox="1">
            <a:spLocks noGrp="1"/>
          </p:cNvSpPr>
          <p:nvPr>
            <p:ph type="subTitle" idx="2"/>
          </p:nvPr>
        </p:nvSpPr>
        <p:spPr>
          <a:xfrm>
            <a:off x="311700" y="1065875"/>
            <a:ext cx="84993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>
              <a:spcBef>
                <a:spcPts val="500"/>
              </a:spcBef>
              <a:spcAft>
                <a:spcPts val="50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Dark">
  <p:cSld name="TITLE_ONLY_1">
    <p:bg>
      <p:bgPr>
        <a:solidFill>
          <a:schemeClr val="dk1"/>
        </a:solidFill>
        <a:effectLst/>
      </p:bgPr>
    </p:bg>
    <p:spTree>
      <p:nvGrpSpPr>
        <p:cNvPr id="1" name="Shape 1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" name="Google Shape;1242;p147"/>
          <p:cNvSpPr txBox="1"/>
          <p:nvPr/>
        </p:nvSpPr>
        <p:spPr>
          <a:xfrm>
            <a:off x="5752475" y="4808375"/>
            <a:ext cx="30708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 sz="600">
                <a:solidFill>
                  <a:schemeClr val="lt1"/>
                </a:solidFill>
              </a:rPr>
              <a:t>Copyright 2025 8x8, Inc. or its affiliates. All rights reserved.</a:t>
            </a:r>
            <a:endParaRPr sz="600">
              <a:solidFill>
                <a:schemeClr val="lt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cxnSp>
        <p:nvCxnSpPr>
          <p:cNvPr id="1243" name="Google Shape;1243;p147"/>
          <p:cNvCxnSpPr/>
          <p:nvPr/>
        </p:nvCxnSpPr>
        <p:spPr>
          <a:xfrm>
            <a:off x="312750" y="512675"/>
            <a:ext cx="85185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4" name="Google Shape;1244;p147"/>
          <p:cNvSpPr txBox="1">
            <a:spLocks noGrp="1"/>
          </p:cNvSpPr>
          <p:nvPr>
            <p:ph type="sldNum" idx="1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45" name="Google Shape;1245;p147"/>
          <p:cNvSpPr/>
          <p:nvPr/>
        </p:nvSpPr>
        <p:spPr>
          <a:xfrm>
            <a:off x="311700" y="30499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246" name="Google Shape;1246;p147"/>
          <p:cNvSpPr txBox="1">
            <a:spLocks noGrp="1"/>
          </p:cNvSpPr>
          <p:nvPr>
            <p:ph type="subTitle" idx="1"/>
          </p:nvPr>
        </p:nvSpPr>
        <p:spPr>
          <a:xfrm>
            <a:off x="600750" y="29991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500"/>
              </a:spcBef>
              <a:spcAft>
                <a:spcPts val="50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Subtitle body text">
  <p:cSld name="ONE_COLUMN_TEXT_1">
    <p:spTree>
      <p:nvGrpSpPr>
        <p:cNvPr id="1" name="Shape 1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" name="Google Shape;1255;p149"/>
          <p:cNvSpPr txBox="1">
            <a:spLocks noGrp="1"/>
          </p:cNvSpPr>
          <p:nvPr>
            <p:ph type="body" idx="1"/>
          </p:nvPr>
        </p:nvSpPr>
        <p:spPr>
          <a:xfrm>
            <a:off x="311700" y="1714500"/>
            <a:ext cx="8520600" cy="2880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50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50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50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50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50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50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50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500"/>
              </a:spcBef>
              <a:spcAft>
                <a:spcPts val="50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  <p:cxnSp>
        <p:nvCxnSpPr>
          <p:cNvPr id="1256" name="Google Shape;1256;p149"/>
          <p:cNvCxnSpPr/>
          <p:nvPr/>
        </p:nvCxnSpPr>
        <p:spPr>
          <a:xfrm>
            <a:off x="312750" y="512675"/>
            <a:ext cx="8518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57" name="Google Shape;1257;p149"/>
          <p:cNvSpPr txBox="1">
            <a:spLocks noGrp="1"/>
          </p:cNvSpPr>
          <p:nvPr>
            <p:ph type="title"/>
          </p:nvPr>
        </p:nvSpPr>
        <p:spPr>
          <a:xfrm>
            <a:off x="311700" y="651275"/>
            <a:ext cx="85206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1258" name="Google Shape;1258;p149"/>
          <p:cNvSpPr txBox="1">
            <a:spLocks noGrp="1"/>
          </p:cNvSpPr>
          <p:nvPr>
            <p:ph type="sldNum" idx="1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59" name="Google Shape;1259;p149"/>
          <p:cNvSpPr/>
          <p:nvPr/>
        </p:nvSpPr>
        <p:spPr>
          <a:xfrm>
            <a:off x="311700" y="30499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rgbClr val="3B3B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260" name="Google Shape;1260;p149"/>
          <p:cNvSpPr txBox="1">
            <a:spLocks noGrp="1"/>
          </p:cNvSpPr>
          <p:nvPr>
            <p:ph type="subTitle" idx="2"/>
          </p:nvPr>
        </p:nvSpPr>
        <p:spPr>
          <a:xfrm>
            <a:off x="600750" y="29991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61" name="Google Shape;1261;p149"/>
          <p:cNvSpPr txBox="1">
            <a:spLocks noGrp="1"/>
          </p:cNvSpPr>
          <p:nvPr>
            <p:ph type="subTitle" idx="3"/>
          </p:nvPr>
        </p:nvSpPr>
        <p:spPr>
          <a:xfrm>
            <a:off x="311700" y="1065875"/>
            <a:ext cx="84993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id of headshots">
  <p:cSld name="SECTION_TITLE_AND_DESCRIPTION">
    <p:spTree>
      <p:nvGrpSpPr>
        <p:cNvPr id="1" name="Shape 1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" name="Google Shape;1263;p150"/>
          <p:cNvSpPr>
            <a:spLocks noGrp="1"/>
          </p:cNvSpPr>
          <p:nvPr>
            <p:ph type="pic" idx="2"/>
          </p:nvPr>
        </p:nvSpPr>
        <p:spPr>
          <a:xfrm>
            <a:off x="4127219" y="3809449"/>
            <a:ext cx="892800" cy="892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264" name="Google Shape;1264;p150"/>
          <p:cNvSpPr>
            <a:spLocks noGrp="1"/>
          </p:cNvSpPr>
          <p:nvPr>
            <p:ph type="pic" idx="3"/>
          </p:nvPr>
        </p:nvSpPr>
        <p:spPr>
          <a:xfrm>
            <a:off x="5394967" y="3809449"/>
            <a:ext cx="892800" cy="892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265" name="Google Shape;1265;p150"/>
          <p:cNvSpPr>
            <a:spLocks noGrp="1"/>
          </p:cNvSpPr>
          <p:nvPr>
            <p:ph type="pic" idx="4"/>
          </p:nvPr>
        </p:nvSpPr>
        <p:spPr>
          <a:xfrm>
            <a:off x="6662715" y="3809449"/>
            <a:ext cx="892800" cy="892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266" name="Google Shape;1266;p150"/>
          <p:cNvSpPr>
            <a:spLocks noGrp="1"/>
          </p:cNvSpPr>
          <p:nvPr>
            <p:ph type="pic" idx="5"/>
          </p:nvPr>
        </p:nvSpPr>
        <p:spPr>
          <a:xfrm>
            <a:off x="323975" y="3809449"/>
            <a:ext cx="892800" cy="892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267" name="Google Shape;1267;p150"/>
          <p:cNvSpPr>
            <a:spLocks noGrp="1"/>
          </p:cNvSpPr>
          <p:nvPr>
            <p:ph type="pic" idx="6"/>
          </p:nvPr>
        </p:nvSpPr>
        <p:spPr>
          <a:xfrm>
            <a:off x="1591723" y="3809449"/>
            <a:ext cx="892800" cy="892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268" name="Google Shape;1268;p150"/>
          <p:cNvSpPr>
            <a:spLocks noGrp="1"/>
          </p:cNvSpPr>
          <p:nvPr>
            <p:ph type="pic" idx="7"/>
          </p:nvPr>
        </p:nvSpPr>
        <p:spPr>
          <a:xfrm>
            <a:off x="2859471" y="3809449"/>
            <a:ext cx="892800" cy="892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269" name="Google Shape;1269;p150"/>
          <p:cNvSpPr>
            <a:spLocks noGrp="1"/>
          </p:cNvSpPr>
          <p:nvPr>
            <p:ph type="pic" idx="8"/>
          </p:nvPr>
        </p:nvSpPr>
        <p:spPr>
          <a:xfrm>
            <a:off x="7930463" y="3809449"/>
            <a:ext cx="892800" cy="892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270" name="Google Shape;1270;p150"/>
          <p:cNvSpPr>
            <a:spLocks noGrp="1"/>
          </p:cNvSpPr>
          <p:nvPr>
            <p:ph type="pic" idx="9"/>
          </p:nvPr>
        </p:nvSpPr>
        <p:spPr>
          <a:xfrm>
            <a:off x="4127219" y="2591124"/>
            <a:ext cx="892800" cy="892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271" name="Google Shape;1271;p150"/>
          <p:cNvSpPr>
            <a:spLocks noGrp="1"/>
          </p:cNvSpPr>
          <p:nvPr>
            <p:ph type="pic" idx="13"/>
          </p:nvPr>
        </p:nvSpPr>
        <p:spPr>
          <a:xfrm>
            <a:off x="5394967" y="2591124"/>
            <a:ext cx="892800" cy="892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272" name="Google Shape;1272;p150"/>
          <p:cNvSpPr>
            <a:spLocks noGrp="1"/>
          </p:cNvSpPr>
          <p:nvPr>
            <p:ph type="pic" idx="14"/>
          </p:nvPr>
        </p:nvSpPr>
        <p:spPr>
          <a:xfrm>
            <a:off x="6662715" y="2591124"/>
            <a:ext cx="892800" cy="892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273" name="Google Shape;1273;p150"/>
          <p:cNvSpPr>
            <a:spLocks noGrp="1"/>
          </p:cNvSpPr>
          <p:nvPr>
            <p:ph type="pic" idx="15"/>
          </p:nvPr>
        </p:nvSpPr>
        <p:spPr>
          <a:xfrm>
            <a:off x="323975" y="2591124"/>
            <a:ext cx="892800" cy="892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274" name="Google Shape;1274;p150"/>
          <p:cNvSpPr>
            <a:spLocks noGrp="1"/>
          </p:cNvSpPr>
          <p:nvPr>
            <p:ph type="pic" idx="16"/>
          </p:nvPr>
        </p:nvSpPr>
        <p:spPr>
          <a:xfrm>
            <a:off x="1591723" y="2591124"/>
            <a:ext cx="892800" cy="892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275" name="Google Shape;1275;p150"/>
          <p:cNvSpPr>
            <a:spLocks noGrp="1"/>
          </p:cNvSpPr>
          <p:nvPr>
            <p:ph type="pic" idx="17"/>
          </p:nvPr>
        </p:nvSpPr>
        <p:spPr>
          <a:xfrm>
            <a:off x="2859471" y="2591124"/>
            <a:ext cx="892800" cy="892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276" name="Google Shape;1276;p150"/>
          <p:cNvSpPr>
            <a:spLocks noGrp="1"/>
          </p:cNvSpPr>
          <p:nvPr>
            <p:ph type="pic" idx="18"/>
          </p:nvPr>
        </p:nvSpPr>
        <p:spPr>
          <a:xfrm>
            <a:off x="7930463" y="2591124"/>
            <a:ext cx="892800" cy="892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277" name="Google Shape;1277;p150"/>
          <p:cNvSpPr>
            <a:spLocks noGrp="1"/>
          </p:cNvSpPr>
          <p:nvPr>
            <p:ph type="pic" idx="19"/>
          </p:nvPr>
        </p:nvSpPr>
        <p:spPr>
          <a:xfrm>
            <a:off x="4127219" y="1372799"/>
            <a:ext cx="892800" cy="892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278" name="Google Shape;1278;p150"/>
          <p:cNvSpPr>
            <a:spLocks noGrp="1"/>
          </p:cNvSpPr>
          <p:nvPr>
            <p:ph type="pic" idx="20"/>
          </p:nvPr>
        </p:nvSpPr>
        <p:spPr>
          <a:xfrm>
            <a:off x="5394967" y="1372799"/>
            <a:ext cx="892800" cy="892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279" name="Google Shape;1279;p150"/>
          <p:cNvSpPr>
            <a:spLocks noGrp="1"/>
          </p:cNvSpPr>
          <p:nvPr>
            <p:ph type="pic" idx="21"/>
          </p:nvPr>
        </p:nvSpPr>
        <p:spPr>
          <a:xfrm>
            <a:off x="6662715" y="1372799"/>
            <a:ext cx="892800" cy="892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280" name="Google Shape;1280;p150"/>
          <p:cNvSpPr>
            <a:spLocks noGrp="1"/>
          </p:cNvSpPr>
          <p:nvPr>
            <p:ph type="pic" idx="22"/>
          </p:nvPr>
        </p:nvSpPr>
        <p:spPr>
          <a:xfrm>
            <a:off x="323975" y="1372799"/>
            <a:ext cx="892800" cy="892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281" name="Google Shape;1281;p150"/>
          <p:cNvSpPr>
            <a:spLocks noGrp="1"/>
          </p:cNvSpPr>
          <p:nvPr>
            <p:ph type="pic" idx="23"/>
          </p:nvPr>
        </p:nvSpPr>
        <p:spPr>
          <a:xfrm>
            <a:off x="1591723" y="1372799"/>
            <a:ext cx="892800" cy="892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282" name="Google Shape;1282;p150"/>
          <p:cNvSpPr>
            <a:spLocks noGrp="1"/>
          </p:cNvSpPr>
          <p:nvPr>
            <p:ph type="pic" idx="24"/>
          </p:nvPr>
        </p:nvSpPr>
        <p:spPr>
          <a:xfrm>
            <a:off x="2859471" y="1372799"/>
            <a:ext cx="892800" cy="892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283" name="Google Shape;1283;p150"/>
          <p:cNvSpPr>
            <a:spLocks noGrp="1"/>
          </p:cNvSpPr>
          <p:nvPr>
            <p:ph type="pic" idx="25"/>
          </p:nvPr>
        </p:nvSpPr>
        <p:spPr>
          <a:xfrm>
            <a:off x="7930463" y="1372799"/>
            <a:ext cx="892800" cy="892800"/>
          </a:xfrm>
          <a:prstGeom prst="ellipse">
            <a:avLst/>
          </a:prstGeom>
          <a:noFill/>
          <a:ln>
            <a:noFill/>
          </a:ln>
        </p:spPr>
      </p:sp>
      <p:cxnSp>
        <p:nvCxnSpPr>
          <p:cNvPr id="1284" name="Google Shape;1284;p150"/>
          <p:cNvCxnSpPr/>
          <p:nvPr/>
        </p:nvCxnSpPr>
        <p:spPr>
          <a:xfrm>
            <a:off x="312750" y="512675"/>
            <a:ext cx="8518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85" name="Google Shape;1285;p150"/>
          <p:cNvSpPr txBox="1">
            <a:spLocks noGrp="1"/>
          </p:cNvSpPr>
          <p:nvPr>
            <p:ph type="title"/>
          </p:nvPr>
        </p:nvSpPr>
        <p:spPr>
          <a:xfrm>
            <a:off x="311700" y="651275"/>
            <a:ext cx="85206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1286" name="Google Shape;1286;p150"/>
          <p:cNvSpPr txBox="1">
            <a:spLocks noGrp="1"/>
          </p:cNvSpPr>
          <p:nvPr>
            <p:ph type="sldNum" idx="1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87" name="Google Shape;1287;p150"/>
          <p:cNvSpPr/>
          <p:nvPr/>
        </p:nvSpPr>
        <p:spPr>
          <a:xfrm>
            <a:off x="311700" y="30499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rgbClr val="3B3B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288" name="Google Shape;1288;p150"/>
          <p:cNvSpPr txBox="1">
            <a:spLocks noGrp="1"/>
          </p:cNvSpPr>
          <p:nvPr>
            <p:ph type="subTitle" idx="1"/>
          </p:nvPr>
        </p:nvSpPr>
        <p:spPr>
          <a:xfrm>
            <a:off x="600750" y="29991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ur team">
  <p:cSld name="SECTION_TITLE_AND_DESCRIPTION_1">
    <p:spTree>
      <p:nvGrpSpPr>
        <p:cNvPr id="1" name="Shape 1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" name="Google Shape;1290;p151"/>
          <p:cNvSpPr>
            <a:spLocks noGrp="1"/>
          </p:cNvSpPr>
          <p:nvPr>
            <p:ph type="pic" idx="2"/>
          </p:nvPr>
        </p:nvSpPr>
        <p:spPr>
          <a:xfrm>
            <a:off x="4805167" y="1372800"/>
            <a:ext cx="1051800" cy="1051800"/>
          </a:xfrm>
          <a:prstGeom prst="rect">
            <a:avLst/>
          </a:prstGeom>
          <a:noFill/>
          <a:ln>
            <a:noFill/>
          </a:ln>
        </p:spPr>
      </p:sp>
      <p:sp>
        <p:nvSpPr>
          <p:cNvPr id="1291" name="Google Shape;1291;p151"/>
          <p:cNvSpPr>
            <a:spLocks noGrp="1"/>
          </p:cNvSpPr>
          <p:nvPr>
            <p:ph type="pic" idx="3"/>
          </p:nvPr>
        </p:nvSpPr>
        <p:spPr>
          <a:xfrm>
            <a:off x="6298898" y="1372800"/>
            <a:ext cx="1051800" cy="1051800"/>
          </a:xfrm>
          <a:prstGeom prst="rect">
            <a:avLst/>
          </a:prstGeom>
          <a:noFill/>
          <a:ln>
            <a:noFill/>
          </a:ln>
        </p:spPr>
      </p:sp>
      <p:sp>
        <p:nvSpPr>
          <p:cNvPr id="1292" name="Google Shape;1292;p151"/>
          <p:cNvSpPr>
            <a:spLocks noGrp="1"/>
          </p:cNvSpPr>
          <p:nvPr>
            <p:ph type="pic" idx="4"/>
          </p:nvPr>
        </p:nvSpPr>
        <p:spPr>
          <a:xfrm>
            <a:off x="7792629" y="1372800"/>
            <a:ext cx="1051800" cy="1051800"/>
          </a:xfrm>
          <a:prstGeom prst="rect">
            <a:avLst/>
          </a:prstGeom>
          <a:noFill/>
          <a:ln>
            <a:noFill/>
          </a:ln>
        </p:spPr>
      </p:sp>
      <p:sp>
        <p:nvSpPr>
          <p:cNvPr id="1293" name="Google Shape;1293;p151"/>
          <p:cNvSpPr>
            <a:spLocks noGrp="1"/>
          </p:cNvSpPr>
          <p:nvPr>
            <p:ph type="pic" idx="5"/>
          </p:nvPr>
        </p:nvSpPr>
        <p:spPr>
          <a:xfrm>
            <a:off x="323975" y="1372800"/>
            <a:ext cx="1051800" cy="1051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294" name="Google Shape;1294;p151"/>
          <p:cNvSpPr>
            <a:spLocks noGrp="1"/>
          </p:cNvSpPr>
          <p:nvPr>
            <p:ph type="pic" idx="6"/>
          </p:nvPr>
        </p:nvSpPr>
        <p:spPr>
          <a:xfrm>
            <a:off x="1817706" y="1372800"/>
            <a:ext cx="1051800" cy="1051800"/>
          </a:xfrm>
          <a:prstGeom prst="rect">
            <a:avLst/>
          </a:prstGeom>
          <a:noFill/>
          <a:ln>
            <a:noFill/>
          </a:ln>
        </p:spPr>
      </p:sp>
      <p:sp>
        <p:nvSpPr>
          <p:cNvPr id="1295" name="Google Shape;1295;p151"/>
          <p:cNvSpPr>
            <a:spLocks noGrp="1"/>
          </p:cNvSpPr>
          <p:nvPr>
            <p:ph type="pic" idx="7"/>
          </p:nvPr>
        </p:nvSpPr>
        <p:spPr>
          <a:xfrm>
            <a:off x="3311436" y="1372800"/>
            <a:ext cx="1051800" cy="1051800"/>
          </a:xfrm>
          <a:prstGeom prst="rect">
            <a:avLst/>
          </a:prstGeom>
          <a:noFill/>
          <a:ln>
            <a:noFill/>
          </a:ln>
        </p:spPr>
      </p:sp>
      <p:sp>
        <p:nvSpPr>
          <p:cNvPr id="1296" name="Google Shape;1296;p151"/>
          <p:cNvSpPr>
            <a:spLocks noGrp="1"/>
          </p:cNvSpPr>
          <p:nvPr>
            <p:ph type="pic" idx="8"/>
          </p:nvPr>
        </p:nvSpPr>
        <p:spPr>
          <a:xfrm>
            <a:off x="4805167" y="3189200"/>
            <a:ext cx="1051800" cy="1051800"/>
          </a:xfrm>
          <a:prstGeom prst="rect">
            <a:avLst/>
          </a:prstGeom>
          <a:noFill/>
          <a:ln>
            <a:noFill/>
          </a:ln>
        </p:spPr>
      </p:sp>
      <p:sp>
        <p:nvSpPr>
          <p:cNvPr id="1297" name="Google Shape;1297;p151"/>
          <p:cNvSpPr>
            <a:spLocks noGrp="1"/>
          </p:cNvSpPr>
          <p:nvPr>
            <p:ph type="pic" idx="9"/>
          </p:nvPr>
        </p:nvSpPr>
        <p:spPr>
          <a:xfrm>
            <a:off x="6298898" y="3189200"/>
            <a:ext cx="1051800" cy="1051800"/>
          </a:xfrm>
          <a:prstGeom prst="rect">
            <a:avLst/>
          </a:prstGeom>
          <a:noFill/>
          <a:ln>
            <a:noFill/>
          </a:ln>
        </p:spPr>
      </p:sp>
      <p:sp>
        <p:nvSpPr>
          <p:cNvPr id="1298" name="Google Shape;1298;p151"/>
          <p:cNvSpPr>
            <a:spLocks noGrp="1"/>
          </p:cNvSpPr>
          <p:nvPr>
            <p:ph type="pic" idx="13"/>
          </p:nvPr>
        </p:nvSpPr>
        <p:spPr>
          <a:xfrm>
            <a:off x="7792629" y="3189200"/>
            <a:ext cx="1051800" cy="1051800"/>
          </a:xfrm>
          <a:prstGeom prst="rect">
            <a:avLst/>
          </a:prstGeom>
          <a:noFill/>
          <a:ln>
            <a:noFill/>
          </a:ln>
        </p:spPr>
      </p:sp>
      <p:sp>
        <p:nvSpPr>
          <p:cNvPr id="1299" name="Google Shape;1299;p151"/>
          <p:cNvSpPr>
            <a:spLocks noGrp="1"/>
          </p:cNvSpPr>
          <p:nvPr>
            <p:ph type="pic" idx="14"/>
          </p:nvPr>
        </p:nvSpPr>
        <p:spPr>
          <a:xfrm>
            <a:off x="323975" y="3189200"/>
            <a:ext cx="1051800" cy="1051800"/>
          </a:xfrm>
          <a:prstGeom prst="rect">
            <a:avLst/>
          </a:prstGeom>
          <a:noFill/>
          <a:ln>
            <a:noFill/>
          </a:ln>
        </p:spPr>
      </p:sp>
      <p:sp>
        <p:nvSpPr>
          <p:cNvPr id="1300" name="Google Shape;1300;p151"/>
          <p:cNvSpPr>
            <a:spLocks noGrp="1"/>
          </p:cNvSpPr>
          <p:nvPr>
            <p:ph type="pic" idx="15"/>
          </p:nvPr>
        </p:nvSpPr>
        <p:spPr>
          <a:xfrm>
            <a:off x="1817706" y="3189200"/>
            <a:ext cx="1051800" cy="1051800"/>
          </a:xfrm>
          <a:prstGeom prst="rect">
            <a:avLst/>
          </a:prstGeom>
          <a:noFill/>
          <a:ln>
            <a:noFill/>
          </a:ln>
        </p:spPr>
      </p:sp>
      <p:sp>
        <p:nvSpPr>
          <p:cNvPr id="1301" name="Google Shape;1301;p151"/>
          <p:cNvSpPr>
            <a:spLocks noGrp="1"/>
          </p:cNvSpPr>
          <p:nvPr>
            <p:ph type="pic" idx="16"/>
          </p:nvPr>
        </p:nvSpPr>
        <p:spPr>
          <a:xfrm>
            <a:off x="3311436" y="3189200"/>
            <a:ext cx="1051800" cy="1051800"/>
          </a:xfrm>
          <a:prstGeom prst="rect">
            <a:avLst/>
          </a:prstGeom>
          <a:noFill/>
          <a:ln>
            <a:noFill/>
          </a:ln>
        </p:spPr>
      </p:sp>
      <p:sp>
        <p:nvSpPr>
          <p:cNvPr id="1302" name="Google Shape;1302;p151"/>
          <p:cNvSpPr txBox="1">
            <a:spLocks noGrp="1"/>
          </p:cNvSpPr>
          <p:nvPr>
            <p:ph type="subTitle" idx="1"/>
          </p:nvPr>
        </p:nvSpPr>
        <p:spPr>
          <a:xfrm>
            <a:off x="311700" y="2546425"/>
            <a:ext cx="10518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 algn="ctr">
              <a:spcBef>
                <a:spcPts val="500"/>
              </a:spcBef>
              <a:spcAft>
                <a:spcPts val="50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303" name="Google Shape;1303;p151"/>
          <p:cNvSpPr txBox="1">
            <a:spLocks noGrp="1"/>
          </p:cNvSpPr>
          <p:nvPr>
            <p:ph type="subTitle" idx="17"/>
          </p:nvPr>
        </p:nvSpPr>
        <p:spPr>
          <a:xfrm>
            <a:off x="1817700" y="2546425"/>
            <a:ext cx="10518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 algn="ctr">
              <a:spcBef>
                <a:spcPts val="500"/>
              </a:spcBef>
              <a:spcAft>
                <a:spcPts val="50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304" name="Google Shape;1304;p151"/>
          <p:cNvSpPr txBox="1">
            <a:spLocks noGrp="1"/>
          </p:cNvSpPr>
          <p:nvPr>
            <p:ph type="subTitle" idx="18"/>
          </p:nvPr>
        </p:nvSpPr>
        <p:spPr>
          <a:xfrm>
            <a:off x="3323700" y="2546425"/>
            <a:ext cx="10518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 algn="ctr">
              <a:spcBef>
                <a:spcPts val="500"/>
              </a:spcBef>
              <a:spcAft>
                <a:spcPts val="50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305" name="Google Shape;1305;p151"/>
          <p:cNvSpPr txBox="1">
            <a:spLocks noGrp="1"/>
          </p:cNvSpPr>
          <p:nvPr>
            <p:ph type="subTitle" idx="19"/>
          </p:nvPr>
        </p:nvSpPr>
        <p:spPr>
          <a:xfrm>
            <a:off x="4805175" y="2546425"/>
            <a:ext cx="10518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 algn="ctr">
              <a:spcBef>
                <a:spcPts val="500"/>
              </a:spcBef>
              <a:spcAft>
                <a:spcPts val="50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306" name="Google Shape;1306;p151"/>
          <p:cNvSpPr txBox="1">
            <a:spLocks noGrp="1"/>
          </p:cNvSpPr>
          <p:nvPr>
            <p:ph type="subTitle" idx="20"/>
          </p:nvPr>
        </p:nvSpPr>
        <p:spPr>
          <a:xfrm>
            <a:off x="6286650" y="2546425"/>
            <a:ext cx="10518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 algn="ctr">
              <a:spcBef>
                <a:spcPts val="500"/>
              </a:spcBef>
              <a:spcAft>
                <a:spcPts val="50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307" name="Google Shape;1307;p151"/>
          <p:cNvSpPr txBox="1">
            <a:spLocks noGrp="1"/>
          </p:cNvSpPr>
          <p:nvPr>
            <p:ph type="subTitle" idx="21"/>
          </p:nvPr>
        </p:nvSpPr>
        <p:spPr>
          <a:xfrm>
            <a:off x="7768125" y="2546425"/>
            <a:ext cx="10518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 algn="ctr">
              <a:spcBef>
                <a:spcPts val="500"/>
              </a:spcBef>
              <a:spcAft>
                <a:spcPts val="50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308" name="Google Shape;1308;p151"/>
          <p:cNvSpPr txBox="1">
            <a:spLocks noGrp="1"/>
          </p:cNvSpPr>
          <p:nvPr>
            <p:ph type="subTitle" idx="22"/>
          </p:nvPr>
        </p:nvSpPr>
        <p:spPr>
          <a:xfrm>
            <a:off x="311700" y="4368350"/>
            <a:ext cx="10518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 algn="ctr">
              <a:spcBef>
                <a:spcPts val="500"/>
              </a:spcBef>
              <a:spcAft>
                <a:spcPts val="50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309" name="Google Shape;1309;p151"/>
          <p:cNvSpPr txBox="1">
            <a:spLocks noGrp="1"/>
          </p:cNvSpPr>
          <p:nvPr>
            <p:ph type="subTitle" idx="23"/>
          </p:nvPr>
        </p:nvSpPr>
        <p:spPr>
          <a:xfrm>
            <a:off x="1817700" y="4368350"/>
            <a:ext cx="10518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 algn="ctr">
              <a:spcBef>
                <a:spcPts val="500"/>
              </a:spcBef>
              <a:spcAft>
                <a:spcPts val="50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310" name="Google Shape;1310;p151"/>
          <p:cNvSpPr txBox="1">
            <a:spLocks noGrp="1"/>
          </p:cNvSpPr>
          <p:nvPr>
            <p:ph type="subTitle" idx="24"/>
          </p:nvPr>
        </p:nvSpPr>
        <p:spPr>
          <a:xfrm>
            <a:off x="3323700" y="4368350"/>
            <a:ext cx="10518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 algn="ctr">
              <a:spcBef>
                <a:spcPts val="500"/>
              </a:spcBef>
              <a:spcAft>
                <a:spcPts val="50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311" name="Google Shape;1311;p151"/>
          <p:cNvSpPr txBox="1">
            <a:spLocks noGrp="1"/>
          </p:cNvSpPr>
          <p:nvPr>
            <p:ph type="subTitle" idx="25"/>
          </p:nvPr>
        </p:nvSpPr>
        <p:spPr>
          <a:xfrm>
            <a:off x="4805175" y="4368350"/>
            <a:ext cx="10518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 algn="ctr">
              <a:spcBef>
                <a:spcPts val="500"/>
              </a:spcBef>
              <a:spcAft>
                <a:spcPts val="50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312" name="Google Shape;1312;p151"/>
          <p:cNvSpPr txBox="1">
            <a:spLocks noGrp="1"/>
          </p:cNvSpPr>
          <p:nvPr>
            <p:ph type="subTitle" idx="26"/>
          </p:nvPr>
        </p:nvSpPr>
        <p:spPr>
          <a:xfrm>
            <a:off x="6286650" y="4368350"/>
            <a:ext cx="10518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 algn="ctr">
              <a:spcBef>
                <a:spcPts val="500"/>
              </a:spcBef>
              <a:spcAft>
                <a:spcPts val="50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313" name="Google Shape;1313;p151"/>
          <p:cNvSpPr txBox="1">
            <a:spLocks noGrp="1"/>
          </p:cNvSpPr>
          <p:nvPr>
            <p:ph type="subTitle" idx="27"/>
          </p:nvPr>
        </p:nvSpPr>
        <p:spPr>
          <a:xfrm>
            <a:off x="7768125" y="4368350"/>
            <a:ext cx="10518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 algn="ctr">
              <a:spcBef>
                <a:spcPts val="500"/>
              </a:spcBef>
              <a:spcAft>
                <a:spcPts val="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 algn="ctr">
              <a:spcBef>
                <a:spcPts val="500"/>
              </a:spcBef>
              <a:spcAft>
                <a:spcPts val="500"/>
              </a:spcAft>
              <a:buSzPts val="900"/>
              <a:buFont typeface="Archivo Light"/>
              <a:buNone/>
              <a:defRPr sz="900"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cxnSp>
        <p:nvCxnSpPr>
          <p:cNvPr id="1314" name="Google Shape;1314;p151"/>
          <p:cNvCxnSpPr/>
          <p:nvPr/>
        </p:nvCxnSpPr>
        <p:spPr>
          <a:xfrm>
            <a:off x="312750" y="512675"/>
            <a:ext cx="8518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15" name="Google Shape;1315;p151"/>
          <p:cNvSpPr txBox="1">
            <a:spLocks noGrp="1"/>
          </p:cNvSpPr>
          <p:nvPr>
            <p:ph type="title"/>
          </p:nvPr>
        </p:nvSpPr>
        <p:spPr>
          <a:xfrm>
            <a:off x="311700" y="651275"/>
            <a:ext cx="85206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1316" name="Google Shape;1316;p151"/>
          <p:cNvSpPr txBox="1">
            <a:spLocks noGrp="1"/>
          </p:cNvSpPr>
          <p:nvPr>
            <p:ph type="sldNum" idx="1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17" name="Google Shape;1317;p151"/>
          <p:cNvSpPr/>
          <p:nvPr/>
        </p:nvSpPr>
        <p:spPr>
          <a:xfrm>
            <a:off x="311700" y="30499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rgbClr val="3B3B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318" name="Google Shape;1318;p151"/>
          <p:cNvSpPr txBox="1">
            <a:spLocks noGrp="1"/>
          </p:cNvSpPr>
          <p:nvPr>
            <p:ph type="subTitle" idx="28"/>
          </p:nvPr>
        </p:nvSpPr>
        <p:spPr>
          <a:xfrm>
            <a:off x="600750" y="29991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4"/>
        </a:solidFill>
        <a:effectLst/>
      </p:bgPr>
    </p:bg>
    <p:spTree>
      <p:nvGrpSpPr>
        <p:cNvPr id="1" name="Shape 1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" name="Google Shape;1320;p152"/>
          <p:cNvSpPr txBox="1">
            <a:spLocks noGrp="1"/>
          </p:cNvSpPr>
          <p:nvPr>
            <p:ph type="title" hasCustomPrompt="1"/>
          </p:nvPr>
        </p:nvSpPr>
        <p:spPr>
          <a:xfrm>
            <a:off x="311700" y="977900"/>
            <a:ext cx="8557200" cy="1537200"/>
          </a:xfrm>
          <a:prstGeom prst="rect">
            <a:avLst/>
          </a:prstGeom>
        </p:spPr>
        <p:txBody>
          <a:bodyPr spcFirstLastPara="1" wrap="square" lIns="0" tIns="0" rIns="0" bIns="0" anchor="b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Merriweather"/>
              <a:buNone/>
              <a:defRPr sz="800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321" name="Google Shape;1321;p152"/>
          <p:cNvSpPr txBox="1">
            <a:spLocks noGrp="1"/>
          </p:cNvSpPr>
          <p:nvPr>
            <p:ph type="body" idx="1"/>
          </p:nvPr>
        </p:nvSpPr>
        <p:spPr>
          <a:xfrm>
            <a:off x="311700" y="2606125"/>
            <a:ext cx="8324400" cy="29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4191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chivo Light"/>
              <a:buChar char="●"/>
              <a:defRPr sz="30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4191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chivo Light"/>
              <a:buChar char="○"/>
              <a:defRPr sz="30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4191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chivo Light"/>
              <a:buChar char="■"/>
              <a:defRPr sz="30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4191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chivo Light"/>
              <a:buChar char="●"/>
              <a:defRPr sz="30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4191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chivo Light"/>
              <a:buChar char="○"/>
              <a:defRPr sz="30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4191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chivo Light"/>
              <a:buChar char="■"/>
              <a:defRPr sz="30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4191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chivo Light"/>
              <a:buChar char="●"/>
              <a:defRPr sz="30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4191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chivo Light"/>
              <a:buChar char="○"/>
              <a:defRPr sz="30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4191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chivo Light"/>
              <a:buChar char="■"/>
              <a:defRPr sz="30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322" name="Google Shape;1322;p152"/>
          <p:cNvSpPr txBox="1"/>
          <p:nvPr/>
        </p:nvSpPr>
        <p:spPr>
          <a:xfrm>
            <a:off x="5752475" y="4808375"/>
            <a:ext cx="30708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 sz="600">
                <a:solidFill>
                  <a:schemeClr val="lt1"/>
                </a:solidFill>
              </a:rPr>
              <a:t>Copyright 2025 8x8, Inc. or its affiliates. All rights reserved.</a:t>
            </a:r>
            <a:endParaRPr sz="600">
              <a:solidFill>
                <a:schemeClr val="lt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cxnSp>
        <p:nvCxnSpPr>
          <p:cNvPr id="1323" name="Google Shape;1323;p152"/>
          <p:cNvCxnSpPr/>
          <p:nvPr/>
        </p:nvCxnSpPr>
        <p:spPr>
          <a:xfrm>
            <a:off x="312750" y="512675"/>
            <a:ext cx="85185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24" name="Google Shape;1324;p152"/>
          <p:cNvSpPr txBox="1">
            <a:spLocks noGrp="1"/>
          </p:cNvSpPr>
          <p:nvPr>
            <p:ph type="sldNum" idx="1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25" name="Google Shape;1325;p152"/>
          <p:cNvSpPr/>
          <p:nvPr/>
        </p:nvSpPr>
        <p:spPr>
          <a:xfrm>
            <a:off x="311700" y="30499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326" name="Google Shape;1326;p152"/>
          <p:cNvSpPr txBox="1">
            <a:spLocks noGrp="1"/>
          </p:cNvSpPr>
          <p:nvPr>
            <p:ph type="subTitle" idx="2"/>
          </p:nvPr>
        </p:nvSpPr>
        <p:spPr>
          <a:xfrm>
            <a:off x="600750" y="29991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500"/>
              </a:spcBef>
              <a:spcAft>
                <a:spcPts val="50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 2">
  <p:cSld name="BIG_NUMBER_2">
    <p:bg>
      <p:bgPr>
        <a:solidFill>
          <a:schemeClr val="dk2"/>
        </a:solidFill>
        <a:effectLst/>
      </p:bgPr>
    </p:bg>
    <p:spTree>
      <p:nvGrpSpPr>
        <p:cNvPr id="1" name="Shape 1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" name="Google Shape;1328;p153"/>
          <p:cNvSpPr txBox="1">
            <a:spLocks noGrp="1"/>
          </p:cNvSpPr>
          <p:nvPr>
            <p:ph type="title" hasCustomPrompt="1"/>
          </p:nvPr>
        </p:nvSpPr>
        <p:spPr>
          <a:xfrm>
            <a:off x="311700" y="977900"/>
            <a:ext cx="8557200" cy="1537200"/>
          </a:xfrm>
          <a:prstGeom prst="rect">
            <a:avLst/>
          </a:prstGeom>
        </p:spPr>
        <p:txBody>
          <a:bodyPr spcFirstLastPara="1" wrap="square" lIns="0" tIns="0" rIns="0" bIns="0" anchor="b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Merriweather"/>
              <a:buNone/>
              <a:defRPr sz="800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329" name="Google Shape;1329;p153"/>
          <p:cNvSpPr txBox="1">
            <a:spLocks noGrp="1"/>
          </p:cNvSpPr>
          <p:nvPr>
            <p:ph type="body" idx="1"/>
          </p:nvPr>
        </p:nvSpPr>
        <p:spPr>
          <a:xfrm>
            <a:off x="311700" y="2606125"/>
            <a:ext cx="8225400" cy="29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4191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chivo Light"/>
              <a:buChar char="●"/>
              <a:defRPr sz="30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4191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chivo Light"/>
              <a:buChar char="○"/>
              <a:defRPr sz="30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4191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chivo Light"/>
              <a:buChar char="■"/>
              <a:defRPr sz="30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4191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chivo Light"/>
              <a:buChar char="●"/>
              <a:defRPr sz="30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4191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chivo Light"/>
              <a:buChar char="○"/>
              <a:defRPr sz="30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4191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chivo Light"/>
              <a:buChar char="■"/>
              <a:defRPr sz="30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4191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chivo Light"/>
              <a:buChar char="●"/>
              <a:defRPr sz="30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4191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chivo Light"/>
              <a:buChar char="○"/>
              <a:defRPr sz="30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4191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chivo Light"/>
              <a:buChar char="■"/>
              <a:defRPr sz="30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330" name="Google Shape;1330;p153"/>
          <p:cNvSpPr txBox="1"/>
          <p:nvPr/>
        </p:nvSpPr>
        <p:spPr>
          <a:xfrm>
            <a:off x="5752475" y="4808375"/>
            <a:ext cx="30708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 sz="600">
                <a:solidFill>
                  <a:schemeClr val="lt1"/>
                </a:solidFill>
              </a:rPr>
              <a:t>Copyright 2025 8x8, Inc. or its affiliates. All rights reserved.</a:t>
            </a:r>
            <a:endParaRPr sz="600">
              <a:solidFill>
                <a:schemeClr val="lt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cxnSp>
        <p:nvCxnSpPr>
          <p:cNvPr id="1331" name="Google Shape;1331;p153"/>
          <p:cNvCxnSpPr/>
          <p:nvPr/>
        </p:nvCxnSpPr>
        <p:spPr>
          <a:xfrm>
            <a:off x="312750" y="512675"/>
            <a:ext cx="85185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32" name="Google Shape;1332;p153"/>
          <p:cNvSpPr txBox="1">
            <a:spLocks noGrp="1"/>
          </p:cNvSpPr>
          <p:nvPr>
            <p:ph type="sldNum" idx="1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33" name="Google Shape;1333;p153"/>
          <p:cNvSpPr/>
          <p:nvPr/>
        </p:nvSpPr>
        <p:spPr>
          <a:xfrm>
            <a:off x="311700" y="30499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334" name="Google Shape;1334;p153"/>
          <p:cNvSpPr txBox="1">
            <a:spLocks noGrp="1"/>
          </p:cNvSpPr>
          <p:nvPr>
            <p:ph type="subTitle" idx="2"/>
          </p:nvPr>
        </p:nvSpPr>
        <p:spPr>
          <a:xfrm>
            <a:off x="600750" y="29991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500"/>
              </a:spcBef>
              <a:spcAft>
                <a:spcPts val="50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 1">
  <p:cSld name="BIG_NUMBER_1">
    <p:bg>
      <p:bgPr>
        <a:solidFill>
          <a:schemeClr val="lt2"/>
        </a:solidFill>
        <a:effectLst/>
      </p:bgPr>
    </p:bg>
    <p:spTree>
      <p:nvGrpSpPr>
        <p:cNvPr id="1" name="Shape 1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" name="Google Shape;1336;p154"/>
          <p:cNvSpPr txBox="1">
            <a:spLocks noGrp="1"/>
          </p:cNvSpPr>
          <p:nvPr>
            <p:ph type="title" hasCustomPrompt="1"/>
          </p:nvPr>
        </p:nvSpPr>
        <p:spPr>
          <a:xfrm>
            <a:off x="311700" y="977900"/>
            <a:ext cx="4092600" cy="1537200"/>
          </a:xfrm>
          <a:prstGeom prst="rect">
            <a:avLst/>
          </a:prstGeom>
        </p:spPr>
        <p:txBody>
          <a:bodyPr spcFirstLastPara="1" wrap="square" lIns="0" tIns="0" rIns="0" bIns="0" anchor="b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Merriweather"/>
              <a:buNone/>
              <a:defRPr sz="8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120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120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120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120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120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120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120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12000">
                <a:solidFill>
                  <a:schemeClr val="dk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337" name="Google Shape;1337;p154"/>
          <p:cNvSpPr txBox="1">
            <a:spLocks noGrp="1"/>
          </p:cNvSpPr>
          <p:nvPr>
            <p:ph type="body" idx="1"/>
          </p:nvPr>
        </p:nvSpPr>
        <p:spPr>
          <a:xfrm>
            <a:off x="311700" y="2606125"/>
            <a:ext cx="4092600" cy="29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81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chivo Light"/>
              <a:buChar char="●"/>
              <a:defRPr sz="2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381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chivo Light"/>
              <a:buChar char="○"/>
              <a:defRPr sz="2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381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chivo Light"/>
              <a:buChar char="■"/>
              <a:defRPr sz="2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381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chivo Light"/>
              <a:buChar char="●"/>
              <a:defRPr sz="2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381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chivo Light"/>
              <a:buChar char="○"/>
              <a:defRPr sz="2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381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chivo Light"/>
              <a:buChar char="■"/>
              <a:defRPr sz="2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381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chivo Light"/>
              <a:buChar char="●"/>
              <a:defRPr sz="2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381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chivo Light"/>
              <a:buChar char="○"/>
              <a:defRPr sz="2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381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chivo Light"/>
              <a:buChar char="■"/>
              <a:defRPr sz="2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338" name="Google Shape;1338;p154"/>
          <p:cNvSpPr txBox="1">
            <a:spLocks noGrp="1"/>
          </p:cNvSpPr>
          <p:nvPr>
            <p:ph type="title" idx="2" hasCustomPrompt="1"/>
          </p:nvPr>
        </p:nvSpPr>
        <p:spPr>
          <a:xfrm>
            <a:off x="4787225" y="977900"/>
            <a:ext cx="4092600" cy="1537200"/>
          </a:xfrm>
          <a:prstGeom prst="rect">
            <a:avLst/>
          </a:prstGeom>
        </p:spPr>
        <p:txBody>
          <a:bodyPr spcFirstLastPara="1" wrap="square" lIns="0" tIns="0" rIns="0" bIns="0" anchor="b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Merriweather"/>
              <a:buNone/>
              <a:defRPr sz="8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120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120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120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120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120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120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120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12000">
                <a:solidFill>
                  <a:schemeClr val="dk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339" name="Google Shape;1339;p154"/>
          <p:cNvSpPr txBox="1">
            <a:spLocks noGrp="1"/>
          </p:cNvSpPr>
          <p:nvPr>
            <p:ph type="body" idx="3"/>
          </p:nvPr>
        </p:nvSpPr>
        <p:spPr>
          <a:xfrm>
            <a:off x="4787225" y="2606125"/>
            <a:ext cx="4092600" cy="29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81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chivo Light"/>
              <a:buChar char="●"/>
              <a:defRPr sz="2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381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chivo Light"/>
              <a:buChar char="○"/>
              <a:defRPr sz="2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381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chivo Light"/>
              <a:buChar char="■"/>
              <a:defRPr sz="2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381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chivo Light"/>
              <a:buChar char="●"/>
              <a:defRPr sz="2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381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chivo Light"/>
              <a:buChar char="○"/>
              <a:defRPr sz="2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381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chivo Light"/>
              <a:buChar char="■"/>
              <a:defRPr sz="2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381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chivo Light"/>
              <a:buChar char="●"/>
              <a:defRPr sz="2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381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chivo Light"/>
              <a:buChar char="○"/>
              <a:defRPr sz="2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381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chivo Light"/>
              <a:buChar char="■"/>
              <a:defRPr sz="2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cxnSp>
        <p:nvCxnSpPr>
          <p:cNvPr id="1340" name="Google Shape;1340;p154"/>
          <p:cNvCxnSpPr/>
          <p:nvPr/>
        </p:nvCxnSpPr>
        <p:spPr>
          <a:xfrm>
            <a:off x="312750" y="512675"/>
            <a:ext cx="8518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41" name="Google Shape;1341;p154"/>
          <p:cNvSpPr txBox="1">
            <a:spLocks noGrp="1"/>
          </p:cNvSpPr>
          <p:nvPr>
            <p:ph type="sldNum" idx="1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42" name="Google Shape;1342;p154"/>
          <p:cNvSpPr/>
          <p:nvPr/>
        </p:nvSpPr>
        <p:spPr>
          <a:xfrm>
            <a:off x="311700" y="30499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rgbClr val="3B3B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343" name="Google Shape;1343;p154"/>
          <p:cNvSpPr txBox="1">
            <a:spLocks noGrp="1"/>
          </p:cNvSpPr>
          <p:nvPr>
            <p:ph type="subTitle" idx="4"/>
          </p:nvPr>
        </p:nvSpPr>
        <p:spPr>
          <a:xfrm>
            <a:off x="600750" y="29991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*replace image*">
  <p:cSld name="TITLE_2_1">
    <p:bg>
      <p:bgPr>
        <a:solidFill>
          <a:schemeClr val="dk1"/>
        </a:solidFill>
        <a:effectLst/>
      </p:bgPr>
    </p:bg>
    <p:spTree>
      <p:nvGrpSpPr>
        <p:cNvPr id="1" name="Shape 1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" name="Google Shape;1038;p122"/>
          <p:cNvSpPr/>
          <p:nvPr/>
        </p:nvSpPr>
        <p:spPr>
          <a:xfrm>
            <a:off x="5134425" y="1333500"/>
            <a:ext cx="4009575" cy="3810000"/>
          </a:xfrm>
          <a:custGeom>
            <a:avLst/>
            <a:gdLst/>
            <a:ahLst/>
            <a:cxnLst/>
            <a:rect l="l" t="t" r="r" b="b"/>
            <a:pathLst>
              <a:path w="160383" h="152400" extrusionOk="0">
                <a:moveTo>
                  <a:pt x="39189" y="0"/>
                </a:moveTo>
                <a:lnTo>
                  <a:pt x="0" y="152400"/>
                </a:lnTo>
                <a:lnTo>
                  <a:pt x="160383" y="152400"/>
                </a:lnTo>
                <a:lnTo>
                  <a:pt x="160383" y="18506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</p:sp>
      <p:sp>
        <p:nvSpPr>
          <p:cNvPr id="1039" name="Google Shape;1039;p122"/>
          <p:cNvSpPr txBox="1">
            <a:spLocks noGrp="1"/>
          </p:cNvSpPr>
          <p:nvPr>
            <p:ph type="subTitle" idx="1"/>
          </p:nvPr>
        </p:nvSpPr>
        <p:spPr>
          <a:xfrm>
            <a:off x="311700" y="2808750"/>
            <a:ext cx="4029900" cy="792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 Light"/>
              <a:buNone/>
              <a:defRPr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40" name="Google Shape;1040;p122"/>
          <p:cNvSpPr/>
          <p:nvPr/>
        </p:nvSpPr>
        <p:spPr>
          <a:xfrm>
            <a:off x="8024154" y="349916"/>
            <a:ext cx="767096" cy="35306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rgbClr val="3B3B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041" name="Google Shape;1041;p122"/>
          <p:cNvSpPr txBox="1">
            <a:spLocks noGrp="1"/>
          </p:cNvSpPr>
          <p:nvPr>
            <p:ph type="body" idx="2"/>
          </p:nvPr>
        </p:nvSpPr>
        <p:spPr>
          <a:xfrm>
            <a:off x="320040" y="4498250"/>
            <a:ext cx="3962400" cy="230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Clr>
                <a:srgbClr val="EBEAE1"/>
              </a:buClr>
              <a:buSzPts val="1100"/>
              <a:buChar char="●"/>
              <a:defRPr sz="1100">
                <a:solidFill>
                  <a:srgbClr val="EBEAE1"/>
                </a:solidFill>
              </a:defRPr>
            </a:lvl1pPr>
            <a:lvl2pPr marL="914400" lvl="1" indent="-304800">
              <a:spcBef>
                <a:spcPts val="500"/>
              </a:spcBef>
              <a:spcAft>
                <a:spcPts val="0"/>
              </a:spcAft>
              <a:buClr>
                <a:srgbClr val="EBEAE1"/>
              </a:buClr>
              <a:buSzPts val="1200"/>
              <a:buChar char="○"/>
              <a:defRPr sz="1200">
                <a:solidFill>
                  <a:srgbClr val="EBEAE1"/>
                </a:solidFill>
              </a:defRPr>
            </a:lvl2pPr>
            <a:lvl3pPr marL="1371600" lvl="2" indent="-304800">
              <a:spcBef>
                <a:spcPts val="500"/>
              </a:spcBef>
              <a:spcAft>
                <a:spcPts val="0"/>
              </a:spcAft>
              <a:buClr>
                <a:srgbClr val="EBEAE1"/>
              </a:buClr>
              <a:buSzPts val="1200"/>
              <a:buChar char="■"/>
              <a:defRPr sz="1200">
                <a:solidFill>
                  <a:srgbClr val="EBEAE1"/>
                </a:solidFill>
              </a:defRPr>
            </a:lvl3pPr>
            <a:lvl4pPr marL="1828800" lvl="3" indent="-304800">
              <a:spcBef>
                <a:spcPts val="500"/>
              </a:spcBef>
              <a:spcAft>
                <a:spcPts val="0"/>
              </a:spcAft>
              <a:buClr>
                <a:srgbClr val="EBEAE1"/>
              </a:buClr>
              <a:buSzPts val="1200"/>
              <a:buChar char="●"/>
              <a:defRPr sz="1200">
                <a:solidFill>
                  <a:srgbClr val="EBEAE1"/>
                </a:solidFill>
              </a:defRPr>
            </a:lvl4pPr>
            <a:lvl5pPr marL="2286000" lvl="4" indent="-304800">
              <a:spcBef>
                <a:spcPts val="500"/>
              </a:spcBef>
              <a:spcAft>
                <a:spcPts val="0"/>
              </a:spcAft>
              <a:buClr>
                <a:srgbClr val="EBEAE1"/>
              </a:buClr>
              <a:buSzPts val="1200"/>
              <a:buChar char="○"/>
              <a:defRPr sz="1200">
                <a:solidFill>
                  <a:srgbClr val="EBEAE1"/>
                </a:solidFill>
              </a:defRPr>
            </a:lvl5pPr>
            <a:lvl6pPr marL="2743200" lvl="5" indent="-304800">
              <a:spcBef>
                <a:spcPts val="500"/>
              </a:spcBef>
              <a:spcAft>
                <a:spcPts val="0"/>
              </a:spcAft>
              <a:buClr>
                <a:srgbClr val="EBEAE1"/>
              </a:buClr>
              <a:buSzPts val="1200"/>
              <a:buChar char="■"/>
              <a:defRPr sz="1200">
                <a:solidFill>
                  <a:srgbClr val="EBEAE1"/>
                </a:solidFill>
              </a:defRPr>
            </a:lvl6pPr>
            <a:lvl7pPr marL="3200400" lvl="6" indent="-304800">
              <a:spcBef>
                <a:spcPts val="500"/>
              </a:spcBef>
              <a:spcAft>
                <a:spcPts val="0"/>
              </a:spcAft>
              <a:buClr>
                <a:srgbClr val="EBEAE1"/>
              </a:buClr>
              <a:buSzPts val="1200"/>
              <a:buChar char="●"/>
              <a:defRPr sz="1200">
                <a:solidFill>
                  <a:srgbClr val="EBEAE1"/>
                </a:solidFill>
              </a:defRPr>
            </a:lvl7pPr>
            <a:lvl8pPr marL="3657600" lvl="7" indent="-304800">
              <a:spcBef>
                <a:spcPts val="500"/>
              </a:spcBef>
              <a:spcAft>
                <a:spcPts val="0"/>
              </a:spcAft>
              <a:buClr>
                <a:srgbClr val="EBEAE1"/>
              </a:buClr>
              <a:buSzPts val="1200"/>
              <a:buChar char="○"/>
              <a:defRPr sz="1200">
                <a:solidFill>
                  <a:srgbClr val="EBEAE1"/>
                </a:solidFill>
              </a:defRPr>
            </a:lvl8pPr>
            <a:lvl9pPr marL="4114800" lvl="8" indent="-304800">
              <a:spcBef>
                <a:spcPts val="500"/>
              </a:spcBef>
              <a:spcAft>
                <a:spcPts val="500"/>
              </a:spcAft>
              <a:buClr>
                <a:srgbClr val="EBEAE1"/>
              </a:buClr>
              <a:buSzPts val="1200"/>
              <a:buChar char="■"/>
              <a:defRPr sz="1200">
                <a:solidFill>
                  <a:srgbClr val="EBEAE1"/>
                </a:solidFill>
              </a:defRPr>
            </a:lvl9pPr>
          </a:lstStyle>
          <a:p>
            <a:endParaRPr/>
          </a:p>
        </p:txBody>
      </p:sp>
      <p:sp>
        <p:nvSpPr>
          <p:cNvPr id="1042" name="Google Shape;1042;p122"/>
          <p:cNvSpPr/>
          <p:nvPr/>
        </p:nvSpPr>
        <p:spPr>
          <a:xfrm>
            <a:off x="323977" y="4816994"/>
            <a:ext cx="3993232" cy="0"/>
          </a:xfrm>
          <a:custGeom>
            <a:avLst/>
            <a:gdLst/>
            <a:ahLst/>
            <a:cxnLst/>
            <a:rect l="l" t="t" r="r" b="b"/>
            <a:pathLst>
              <a:path w="8776335" h="120000" extrusionOk="0">
                <a:moveTo>
                  <a:pt x="0" y="0"/>
                </a:moveTo>
                <a:lnTo>
                  <a:pt x="8775753" y="0"/>
                </a:lnTo>
              </a:path>
            </a:pathLst>
          </a:cu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EBEAE1"/>
              </a:solidFill>
            </a:endParaRPr>
          </a:p>
        </p:txBody>
      </p:sp>
      <p:sp>
        <p:nvSpPr>
          <p:cNvPr id="1043" name="Google Shape;1043;p122"/>
          <p:cNvSpPr/>
          <p:nvPr/>
        </p:nvSpPr>
        <p:spPr>
          <a:xfrm>
            <a:off x="8038904" y="349916"/>
            <a:ext cx="767096" cy="35306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044" name="Google Shape;1044;p122"/>
          <p:cNvSpPr>
            <a:spLocks noGrp="1"/>
          </p:cNvSpPr>
          <p:nvPr>
            <p:ph type="pic" idx="3"/>
          </p:nvPr>
        </p:nvSpPr>
        <p:spPr>
          <a:xfrm rot="-9716660" flipH="1">
            <a:off x="5322051" y="1307733"/>
            <a:ext cx="4535023" cy="3981659"/>
          </a:xfrm>
          <a:prstGeom prst="flowChartManualOperation">
            <a:avLst/>
          </a:prstGeom>
          <a:noFill/>
          <a:ln>
            <a:noFill/>
          </a:ln>
        </p:spPr>
      </p:sp>
      <p:sp>
        <p:nvSpPr>
          <p:cNvPr id="1045" name="Google Shape;1045;p122"/>
          <p:cNvSpPr/>
          <p:nvPr/>
        </p:nvSpPr>
        <p:spPr>
          <a:xfrm>
            <a:off x="6123225" y="517075"/>
            <a:ext cx="1424200" cy="1578425"/>
          </a:xfrm>
          <a:custGeom>
            <a:avLst/>
            <a:gdLst/>
            <a:ahLst/>
            <a:cxnLst/>
            <a:rect l="l" t="t" r="r" b="b"/>
            <a:pathLst>
              <a:path w="56968" h="63137" extrusionOk="0">
                <a:moveTo>
                  <a:pt x="25400" y="0"/>
                </a:moveTo>
                <a:lnTo>
                  <a:pt x="0" y="51526"/>
                </a:lnTo>
                <a:lnTo>
                  <a:pt x="56968" y="63137"/>
                </a:lnTo>
                <a:lnTo>
                  <a:pt x="55880" y="13426"/>
                </a:lnTo>
                <a:close/>
              </a:path>
            </a:pathLst>
          </a:cu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46" name="Google Shape;1046;p122"/>
          <p:cNvSpPr txBox="1">
            <a:spLocks noGrp="1"/>
          </p:cNvSpPr>
          <p:nvPr>
            <p:ph type="ctrTitle"/>
          </p:nvPr>
        </p:nvSpPr>
        <p:spPr>
          <a:xfrm>
            <a:off x="311700" y="546975"/>
            <a:ext cx="4904400" cy="21582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Archivo Light"/>
              <a:buNone/>
              <a:defRPr sz="50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196">
          <p15:clr>
            <a:srgbClr val="E46962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age of logos - 12">
  <p:cSld name="BIG_NUMBER_1_1">
    <p:bg>
      <p:bgPr>
        <a:solidFill>
          <a:schemeClr val="lt1"/>
        </a:solidFill>
        <a:effectLst/>
      </p:bgPr>
    </p:bg>
    <p:spTree>
      <p:nvGrpSpPr>
        <p:cNvPr id="1" name="Shape 1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" name="Google Shape;1345;p155"/>
          <p:cNvSpPr>
            <a:spLocks noGrp="1"/>
          </p:cNvSpPr>
          <p:nvPr>
            <p:ph type="pic" idx="2"/>
          </p:nvPr>
        </p:nvSpPr>
        <p:spPr>
          <a:xfrm>
            <a:off x="311700" y="1452850"/>
            <a:ext cx="1938600" cy="859200"/>
          </a:xfrm>
          <a:prstGeom prst="rect">
            <a:avLst/>
          </a:prstGeom>
          <a:noFill/>
          <a:ln>
            <a:noFill/>
          </a:ln>
        </p:spPr>
      </p:sp>
      <p:sp>
        <p:nvSpPr>
          <p:cNvPr id="1346" name="Google Shape;1346;p155"/>
          <p:cNvSpPr>
            <a:spLocks noGrp="1"/>
          </p:cNvSpPr>
          <p:nvPr>
            <p:ph type="pic" idx="3"/>
          </p:nvPr>
        </p:nvSpPr>
        <p:spPr>
          <a:xfrm>
            <a:off x="2498555" y="1452850"/>
            <a:ext cx="1938600" cy="859200"/>
          </a:xfrm>
          <a:prstGeom prst="rect">
            <a:avLst/>
          </a:prstGeom>
          <a:noFill/>
          <a:ln>
            <a:noFill/>
          </a:ln>
        </p:spPr>
      </p:sp>
      <p:sp>
        <p:nvSpPr>
          <p:cNvPr id="1347" name="Google Shape;1347;p155"/>
          <p:cNvSpPr>
            <a:spLocks noGrp="1"/>
          </p:cNvSpPr>
          <p:nvPr>
            <p:ph type="pic" idx="4"/>
          </p:nvPr>
        </p:nvSpPr>
        <p:spPr>
          <a:xfrm>
            <a:off x="4685411" y="1452850"/>
            <a:ext cx="1938600" cy="859200"/>
          </a:xfrm>
          <a:prstGeom prst="rect">
            <a:avLst/>
          </a:prstGeom>
          <a:noFill/>
          <a:ln>
            <a:noFill/>
          </a:ln>
        </p:spPr>
      </p:sp>
      <p:sp>
        <p:nvSpPr>
          <p:cNvPr id="1348" name="Google Shape;1348;p155"/>
          <p:cNvSpPr>
            <a:spLocks noGrp="1"/>
          </p:cNvSpPr>
          <p:nvPr>
            <p:ph type="pic" idx="5"/>
          </p:nvPr>
        </p:nvSpPr>
        <p:spPr>
          <a:xfrm>
            <a:off x="6872266" y="1452850"/>
            <a:ext cx="1938600" cy="859200"/>
          </a:xfrm>
          <a:prstGeom prst="rect">
            <a:avLst/>
          </a:prstGeom>
          <a:noFill/>
          <a:ln>
            <a:noFill/>
          </a:ln>
        </p:spPr>
      </p:sp>
      <p:sp>
        <p:nvSpPr>
          <p:cNvPr id="1349" name="Google Shape;1349;p155"/>
          <p:cNvSpPr>
            <a:spLocks noGrp="1"/>
          </p:cNvSpPr>
          <p:nvPr>
            <p:ph type="pic" idx="6"/>
          </p:nvPr>
        </p:nvSpPr>
        <p:spPr>
          <a:xfrm>
            <a:off x="311700" y="2588390"/>
            <a:ext cx="1938600" cy="859200"/>
          </a:xfrm>
          <a:prstGeom prst="rect">
            <a:avLst/>
          </a:prstGeom>
          <a:noFill/>
          <a:ln>
            <a:noFill/>
          </a:ln>
        </p:spPr>
      </p:sp>
      <p:sp>
        <p:nvSpPr>
          <p:cNvPr id="1350" name="Google Shape;1350;p155"/>
          <p:cNvSpPr>
            <a:spLocks noGrp="1"/>
          </p:cNvSpPr>
          <p:nvPr>
            <p:ph type="pic" idx="7"/>
          </p:nvPr>
        </p:nvSpPr>
        <p:spPr>
          <a:xfrm>
            <a:off x="2498555" y="2588390"/>
            <a:ext cx="1938600" cy="859200"/>
          </a:xfrm>
          <a:prstGeom prst="rect">
            <a:avLst/>
          </a:prstGeom>
          <a:noFill/>
          <a:ln>
            <a:noFill/>
          </a:ln>
        </p:spPr>
      </p:sp>
      <p:sp>
        <p:nvSpPr>
          <p:cNvPr id="1351" name="Google Shape;1351;p155"/>
          <p:cNvSpPr>
            <a:spLocks noGrp="1"/>
          </p:cNvSpPr>
          <p:nvPr>
            <p:ph type="pic" idx="8"/>
          </p:nvPr>
        </p:nvSpPr>
        <p:spPr>
          <a:xfrm>
            <a:off x="4685411" y="2588390"/>
            <a:ext cx="1938600" cy="859200"/>
          </a:xfrm>
          <a:prstGeom prst="rect">
            <a:avLst/>
          </a:prstGeom>
          <a:noFill/>
          <a:ln>
            <a:noFill/>
          </a:ln>
        </p:spPr>
      </p:sp>
      <p:sp>
        <p:nvSpPr>
          <p:cNvPr id="1352" name="Google Shape;1352;p155"/>
          <p:cNvSpPr>
            <a:spLocks noGrp="1"/>
          </p:cNvSpPr>
          <p:nvPr>
            <p:ph type="pic" idx="9"/>
          </p:nvPr>
        </p:nvSpPr>
        <p:spPr>
          <a:xfrm>
            <a:off x="6872266" y="2588390"/>
            <a:ext cx="1938600" cy="859200"/>
          </a:xfrm>
          <a:prstGeom prst="rect">
            <a:avLst/>
          </a:prstGeom>
          <a:noFill/>
          <a:ln>
            <a:noFill/>
          </a:ln>
        </p:spPr>
      </p:sp>
      <p:sp>
        <p:nvSpPr>
          <p:cNvPr id="1353" name="Google Shape;1353;p155"/>
          <p:cNvSpPr>
            <a:spLocks noGrp="1"/>
          </p:cNvSpPr>
          <p:nvPr>
            <p:ph type="pic" idx="13"/>
          </p:nvPr>
        </p:nvSpPr>
        <p:spPr>
          <a:xfrm>
            <a:off x="311700" y="3723954"/>
            <a:ext cx="1938600" cy="859200"/>
          </a:xfrm>
          <a:prstGeom prst="rect">
            <a:avLst/>
          </a:prstGeom>
          <a:noFill/>
          <a:ln>
            <a:noFill/>
          </a:ln>
        </p:spPr>
      </p:sp>
      <p:sp>
        <p:nvSpPr>
          <p:cNvPr id="1354" name="Google Shape;1354;p155"/>
          <p:cNvSpPr>
            <a:spLocks noGrp="1"/>
          </p:cNvSpPr>
          <p:nvPr>
            <p:ph type="pic" idx="14"/>
          </p:nvPr>
        </p:nvSpPr>
        <p:spPr>
          <a:xfrm>
            <a:off x="2498555" y="3723954"/>
            <a:ext cx="1938600" cy="859200"/>
          </a:xfrm>
          <a:prstGeom prst="rect">
            <a:avLst/>
          </a:prstGeom>
          <a:noFill/>
          <a:ln>
            <a:noFill/>
          </a:ln>
        </p:spPr>
      </p:sp>
      <p:sp>
        <p:nvSpPr>
          <p:cNvPr id="1355" name="Google Shape;1355;p155"/>
          <p:cNvSpPr>
            <a:spLocks noGrp="1"/>
          </p:cNvSpPr>
          <p:nvPr>
            <p:ph type="pic" idx="15"/>
          </p:nvPr>
        </p:nvSpPr>
        <p:spPr>
          <a:xfrm>
            <a:off x="4685411" y="3723954"/>
            <a:ext cx="1938600" cy="859200"/>
          </a:xfrm>
          <a:prstGeom prst="rect">
            <a:avLst/>
          </a:prstGeom>
          <a:noFill/>
          <a:ln>
            <a:noFill/>
          </a:ln>
        </p:spPr>
      </p:sp>
      <p:sp>
        <p:nvSpPr>
          <p:cNvPr id="1356" name="Google Shape;1356;p155"/>
          <p:cNvSpPr>
            <a:spLocks noGrp="1"/>
          </p:cNvSpPr>
          <p:nvPr>
            <p:ph type="pic" idx="16"/>
          </p:nvPr>
        </p:nvSpPr>
        <p:spPr>
          <a:xfrm>
            <a:off x="6872266" y="3723954"/>
            <a:ext cx="1938600" cy="859200"/>
          </a:xfrm>
          <a:prstGeom prst="rect">
            <a:avLst/>
          </a:prstGeom>
          <a:noFill/>
          <a:ln>
            <a:noFill/>
          </a:ln>
        </p:spPr>
      </p:sp>
      <p:cxnSp>
        <p:nvCxnSpPr>
          <p:cNvPr id="1357" name="Google Shape;1357;p155"/>
          <p:cNvCxnSpPr/>
          <p:nvPr/>
        </p:nvCxnSpPr>
        <p:spPr>
          <a:xfrm>
            <a:off x="312750" y="512675"/>
            <a:ext cx="8518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58" name="Google Shape;1358;p155"/>
          <p:cNvSpPr txBox="1">
            <a:spLocks noGrp="1"/>
          </p:cNvSpPr>
          <p:nvPr>
            <p:ph type="title"/>
          </p:nvPr>
        </p:nvSpPr>
        <p:spPr>
          <a:xfrm>
            <a:off x="311700" y="651275"/>
            <a:ext cx="85206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1359" name="Google Shape;1359;p155"/>
          <p:cNvSpPr txBox="1">
            <a:spLocks noGrp="1"/>
          </p:cNvSpPr>
          <p:nvPr>
            <p:ph type="sldNum" idx="1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60" name="Google Shape;1360;p155"/>
          <p:cNvSpPr/>
          <p:nvPr/>
        </p:nvSpPr>
        <p:spPr>
          <a:xfrm>
            <a:off x="311700" y="30499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rgbClr val="3B3B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361" name="Google Shape;1361;p155"/>
          <p:cNvSpPr txBox="1">
            <a:spLocks noGrp="1"/>
          </p:cNvSpPr>
          <p:nvPr>
            <p:ph type="subTitle" idx="1"/>
          </p:nvPr>
        </p:nvSpPr>
        <p:spPr>
          <a:xfrm>
            <a:off x="600750" y="29991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 1 1 1">
  <p:cSld name="BIG_NUMBER_1_1_1">
    <p:bg>
      <p:bgPr>
        <a:solidFill>
          <a:schemeClr val="lt1"/>
        </a:solidFill>
        <a:effectLst/>
      </p:bgPr>
    </p:bg>
    <p:spTree>
      <p:nvGrpSpPr>
        <p:cNvPr id="1" name="Shape 1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" name="Google Shape;1363;p156"/>
          <p:cNvSpPr txBox="1">
            <a:spLocks noGrp="1"/>
          </p:cNvSpPr>
          <p:nvPr>
            <p:ph type="title"/>
          </p:nvPr>
        </p:nvSpPr>
        <p:spPr>
          <a:xfrm>
            <a:off x="311700" y="1283000"/>
            <a:ext cx="2581500" cy="10605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1364" name="Google Shape;1364;p156"/>
          <p:cNvSpPr/>
          <p:nvPr/>
        </p:nvSpPr>
        <p:spPr>
          <a:xfrm>
            <a:off x="3196800" y="0"/>
            <a:ext cx="5947200" cy="51654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1365" name="Google Shape;1365;p156"/>
          <p:cNvSpPr/>
          <p:nvPr/>
        </p:nvSpPr>
        <p:spPr>
          <a:xfrm>
            <a:off x="6173675" y="785825"/>
            <a:ext cx="2649600" cy="2472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4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1366" name="Google Shape;1366;p156"/>
          <p:cNvSpPr/>
          <p:nvPr/>
        </p:nvSpPr>
        <p:spPr>
          <a:xfrm>
            <a:off x="6173675" y="1033025"/>
            <a:ext cx="2649600" cy="15210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4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1367" name="Google Shape;1367;p156"/>
          <p:cNvSpPr txBox="1">
            <a:spLocks noGrp="1"/>
          </p:cNvSpPr>
          <p:nvPr>
            <p:ph type="subTitle" idx="1"/>
          </p:nvPr>
        </p:nvSpPr>
        <p:spPr>
          <a:xfrm>
            <a:off x="6341075" y="1188025"/>
            <a:ext cx="2314800" cy="118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100"/>
              <a:buFont typeface="Archivo SemiBold"/>
              <a:buNone/>
              <a:defRPr sz="1100">
                <a:latin typeface="Archivo Medium"/>
                <a:ea typeface="Archivo Medium"/>
                <a:cs typeface="Archivo Medium"/>
                <a:sym typeface="Archivo SemiBold"/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68" name="Google Shape;1368;p156"/>
          <p:cNvSpPr txBox="1">
            <a:spLocks noGrp="1"/>
          </p:cNvSpPr>
          <p:nvPr>
            <p:ph type="title" idx="2" hasCustomPrompt="1"/>
          </p:nvPr>
        </p:nvSpPr>
        <p:spPr>
          <a:xfrm>
            <a:off x="3655225" y="2876900"/>
            <a:ext cx="1410600" cy="597900"/>
          </a:xfrm>
          <a:prstGeom prst="rect">
            <a:avLst/>
          </a:prstGeom>
        </p:spPr>
        <p:txBody>
          <a:bodyPr spcFirstLastPara="1" wrap="square" lIns="0" tIns="0" rIns="0" bIns="0" anchor="b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Merriweather"/>
              <a:buNone/>
              <a:defRPr sz="3000">
                <a:solidFill>
                  <a:schemeClr val="lt2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369" name="Google Shape;1369;p156"/>
          <p:cNvSpPr txBox="1">
            <a:spLocks noGrp="1"/>
          </p:cNvSpPr>
          <p:nvPr>
            <p:ph type="title" idx="3" hasCustomPrompt="1"/>
          </p:nvPr>
        </p:nvSpPr>
        <p:spPr>
          <a:xfrm>
            <a:off x="5553800" y="2876900"/>
            <a:ext cx="1410600" cy="597900"/>
          </a:xfrm>
          <a:prstGeom prst="rect">
            <a:avLst/>
          </a:prstGeom>
        </p:spPr>
        <p:txBody>
          <a:bodyPr spcFirstLastPara="1" wrap="square" lIns="0" tIns="0" rIns="0" bIns="0" anchor="b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Merriweather"/>
              <a:buNone/>
              <a:defRPr sz="3000">
                <a:solidFill>
                  <a:schemeClr val="lt2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370" name="Google Shape;1370;p156"/>
          <p:cNvSpPr txBox="1">
            <a:spLocks noGrp="1"/>
          </p:cNvSpPr>
          <p:nvPr>
            <p:ph type="title" idx="4" hasCustomPrompt="1"/>
          </p:nvPr>
        </p:nvSpPr>
        <p:spPr>
          <a:xfrm>
            <a:off x="7318950" y="2876900"/>
            <a:ext cx="1410600" cy="597900"/>
          </a:xfrm>
          <a:prstGeom prst="rect">
            <a:avLst/>
          </a:prstGeom>
        </p:spPr>
        <p:txBody>
          <a:bodyPr spcFirstLastPara="1" wrap="square" lIns="0" tIns="0" rIns="0" bIns="0" anchor="b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Merriweather"/>
              <a:buNone/>
              <a:defRPr sz="3000">
                <a:solidFill>
                  <a:schemeClr val="lt2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371" name="Google Shape;1371;p156"/>
          <p:cNvSpPr txBox="1">
            <a:spLocks noGrp="1"/>
          </p:cNvSpPr>
          <p:nvPr>
            <p:ph type="body" idx="5"/>
          </p:nvPr>
        </p:nvSpPr>
        <p:spPr>
          <a:xfrm>
            <a:off x="311700" y="2985550"/>
            <a:ext cx="2649600" cy="1943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cxnSp>
        <p:nvCxnSpPr>
          <p:cNvPr id="1372" name="Google Shape;1372;p156"/>
          <p:cNvCxnSpPr/>
          <p:nvPr/>
        </p:nvCxnSpPr>
        <p:spPr>
          <a:xfrm>
            <a:off x="3655225" y="512675"/>
            <a:ext cx="51762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73" name="Google Shape;1373;p156"/>
          <p:cNvSpPr txBox="1">
            <a:spLocks noGrp="1"/>
          </p:cNvSpPr>
          <p:nvPr>
            <p:ph type="sldNum" idx="1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74" name="Google Shape;1374;p156"/>
          <p:cNvSpPr/>
          <p:nvPr/>
        </p:nvSpPr>
        <p:spPr>
          <a:xfrm>
            <a:off x="311700" y="30499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rgbClr val="3B3B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375" name="Google Shape;1375;p156"/>
          <p:cNvSpPr txBox="1">
            <a:spLocks noGrp="1"/>
          </p:cNvSpPr>
          <p:nvPr>
            <p:ph type="subTitle" idx="6"/>
          </p:nvPr>
        </p:nvSpPr>
        <p:spPr>
          <a:xfrm>
            <a:off x="600750" y="29991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76" name="Google Shape;1376;p156"/>
          <p:cNvSpPr/>
          <p:nvPr/>
        </p:nvSpPr>
        <p:spPr>
          <a:xfrm>
            <a:off x="325250" y="666750"/>
            <a:ext cx="1621500" cy="461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1377" name="Google Shape;1377;p156"/>
          <p:cNvSpPr txBox="1"/>
          <p:nvPr/>
        </p:nvSpPr>
        <p:spPr>
          <a:xfrm>
            <a:off x="288075" y="2708650"/>
            <a:ext cx="23181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SemiBold"/>
              </a:rPr>
              <a:t>Our challenge</a:t>
            </a:r>
            <a:endParaRPr sz="1200">
              <a:solidFill>
                <a:srgbClr val="3B3B38"/>
              </a:solidFill>
              <a:latin typeface="Archivo Medium"/>
              <a:ea typeface="Archivo Medium"/>
              <a:cs typeface="Archivo Medium"/>
              <a:sym typeface="Archivo SemiBold"/>
            </a:endParaRPr>
          </a:p>
        </p:txBody>
      </p:sp>
      <p:sp>
        <p:nvSpPr>
          <p:cNvPr id="1378" name="Google Shape;1378;p156"/>
          <p:cNvSpPr>
            <a:spLocks noGrp="1"/>
          </p:cNvSpPr>
          <p:nvPr>
            <p:ph type="pic" idx="7"/>
          </p:nvPr>
        </p:nvSpPr>
        <p:spPr>
          <a:xfrm>
            <a:off x="379700" y="720450"/>
            <a:ext cx="1511400" cy="345300"/>
          </a:xfrm>
          <a:prstGeom prst="rect">
            <a:avLst/>
          </a:prstGeom>
          <a:noFill/>
          <a:ln>
            <a:noFill/>
          </a:ln>
        </p:spPr>
      </p:sp>
      <p:sp>
        <p:nvSpPr>
          <p:cNvPr id="1379" name="Google Shape;1379;p156"/>
          <p:cNvSpPr txBox="1"/>
          <p:nvPr/>
        </p:nvSpPr>
        <p:spPr>
          <a:xfrm>
            <a:off x="3655225" y="2708650"/>
            <a:ext cx="23181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Archivo Medium"/>
                <a:ea typeface="Archivo Medium"/>
                <a:cs typeface="Archivo Medium"/>
                <a:sym typeface="Archivo SemiBold"/>
              </a:rPr>
              <a:t>Results</a:t>
            </a:r>
            <a:endParaRPr sz="1200">
              <a:solidFill>
                <a:schemeClr val="lt1"/>
              </a:solidFill>
              <a:latin typeface="Archivo Medium"/>
              <a:ea typeface="Archivo Medium"/>
              <a:cs typeface="Archivo Medium"/>
              <a:sym typeface="Archivo SemiBold"/>
            </a:endParaRPr>
          </a:p>
        </p:txBody>
      </p:sp>
      <p:sp>
        <p:nvSpPr>
          <p:cNvPr id="1380" name="Google Shape;1380;p156"/>
          <p:cNvSpPr txBox="1"/>
          <p:nvPr/>
        </p:nvSpPr>
        <p:spPr>
          <a:xfrm>
            <a:off x="3655225" y="785825"/>
            <a:ext cx="2318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Archivo Medium"/>
                <a:ea typeface="Archivo Medium"/>
                <a:cs typeface="Archivo Medium"/>
                <a:sym typeface="Archivo SemiBold"/>
              </a:rPr>
              <a:t>Our solution</a:t>
            </a:r>
            <a:endParaRPr sz="1200">
              <a:solidFill>
                <a:schemeClr val="lt1"/>
              </a:solidFill>
              <a:latin typeface="Archivo Medium"/>
              <a:ea typeface="Archivo Medium"/>
              <a:cs typeface="Archivo Medium"/>
              <a:sym typeface="Archivo SemiBold"/>
            </a:endParaRPr>
          </a:p>
        </p:txBody>
      </p:sp>
      <p:sp>
        <p:nvSpPr>
          <p:cNvPr id="1381" name="Google Shape;1381;p156"/>
          <p:cNvSpPr txBox="1">
            <a:spLocks noGrp="1"/>
          </p:cNvSpPr>
          <p:nvPr>
            <p:ph type="body" idx="8"/>
          </p:nvPr>
        </p:nvSpPr>
        <p:spPr>
          <a:xfrm>
            <a:off x="3655225" y="1033025"/>
            <a:ext cx="2314800" cy="1521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00"/>
              <a:buFont typeface="Archivo Light"/>
              <a:buChar char="●"/>
              <a:defRPr sz="1200">
                <a:solidFill>
                  <a:schemeClr val="accent5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00"/>
              <a:buFont typeface="Archivo Light"/>
              <a:buChar char="○"/>
              <a:defRPr sz="1200">
                <a:solidFill>
                  <a:schemeClr val="accent5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00"/>
              <a:buFont typeface="Archivo Light"/>
              <a:buChar char="■"/>
              <a:defRPr sz="1200">
                <a:solidFill>
                  <a:schemeClr val="accent5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00"/>
              <a:buFont typeface="Archivo Light"/>
              <a:buChar char="●"/>
              <a:defRPr sz="1200">
                <a:solidFill>
                  <a:schemeClr val="accent5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00"/>
              <a:buFont typeface="Archivo Light"/>
              <a:buChar char="○"/>
              <a:defRPr sz="1200">
                <a:solidFill>
                  <a:schemeClr val="accent5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00"/>
              <a:buFont typeface="Archivo Light"/>
              <a:buChar char="■"/>
              <a:defRPr sz="1200">
                <a:solidFill>
                  <a:schemeClr val="accent5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00"/>
              <a:buFont typeface="Archivo Light"/>
              <a:buChar char="●"/>
              <a:defRPr sz="1200">
                <a:solidFill>
                  <a:schemeClr val="accent5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00"/>
              <a:buFont typeface="Archivo Light"/>
              <a:buChar char="○"/>
              <a:defRPr sz="1200">
                <a:solidFill>
                  <a:schemeClr val="accent5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00"/>
              <a:buFont typeface="Archivo Light"/>
              <a:buChar char="■"/>
              <a:defRPr sz="1200">
                <a:solidFill>
                  <a:schemeClr val="accent5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382" name="Google Shape;1382;p156"/>
          <p:cNvSpPr txBox="1">
            <a:spLocks noGrp="1"/>
          </p:cNvSpPr>
          <p:nvPr>
            <p:ph type="subTitle" idx="9"/>
          </p:nvPr>
        </p:nvSpPr>
        <p:spPr>
          <a:xfrm>
            <a:off x="3656875" y="3474800"/>
            <a:ext cx="1480800" cy="118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>
              <a:spcBef>
                <a:spcPts val="500"/>
              </a:spcBef>
              <a:spcAft>
                <a:spcPts val="50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383" name="Google Shape;1383;p156"/>
          <p:cNvSpPr txBox="1">
            <a:spLocks noGrp="1"/>
          </p:cNvSpPr>
          <p:nvPr>
            <p:ph type="subTitle" idx="13"/>
          </p:nvPr>
        </p:nvSpPr>
        <p:spPr>
          <a:xfrm>
            <a:off x="5553800" y="3474800"/>
            <a:ext cx="1480800" cy="118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>
              <a:spcBef>
                <a:spcPts val="500"/>
              </a:spcBef>
              <a:spcAft>
                <a:spcPts val="50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384" name="Google Shape;1384;p156"/>
          <p:cNvSpPr txBox="1">
            <a:spLocks noGrp="1"/>
          </p:cNvSpPr>
          <p:nvPr>
            <p:ph type="subTitle" idx="14"/>
          </p:nvPr>
        </p:nvSpPr>
        <p:spPr>
          <a:xfrm>
            <a:off x="7318950" y="3474800"/>
            <a:ext cx="1480800" cy="118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>
              <a:spcBef>
                <a:spcPts val="500"/>
              </a:spcBef>
              <a:spcAft>
                <a:spcPts val="50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 1 1 1 1">
  <p:cSld name="BIG_NUMBER_1_1_1_1">
    <p:bg>
      <p:bgPr>
        <a:solidFill>
          <a:schemeClr val="lt1"/>
        </a:solidFill>
        <a:effectLst/>
      </p:bgPr>
    </p:bg>
    <p:spTree>
      <p:nvGrpSpPr>
        <p:cNvPr id="1" name="Shape 1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" name="Google Shape;1386;p157"/>
          <p:cNvSpPr txBox="1"/>
          <p:nvPr/>
        </p:nvSpPr>
        <p:spPr>
          <a:xfrm>
            <a:off x="310050" y="2186588"/>
            <a:ext cx="23181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SemiBold"/>
              </a:rPr>
              <a:t>Challenge</a:t>
            </a:r>
            <a:endParaRPr>
              <a:solidFill>
                <a:srgbClr val="3B3B38"/>
              </a:solidFill>
              <a:latin typeface="Archivo Medium"/>
              <a:ea typeface="Archivo Medium"/>
              <a:cs typeface="Archivo Medium"/>
              <a:sym typeface="Archivo SemiBold"/>
            </a:endParaRPr>
          </a:p>
        </p:txBody>
      </p:sp>
      <p:sp>
        <p:nvSpPr>
          <p:cNvPr id="1387" name="Google Shape;1387;p157"/>
          <p:cNvSpPr txBox="1">
            <a:spLocks noGrp="1"/>
          </p:cNvSpPr>
          <p:nvPr>
            <p:ph type="body" idx="1"/>
          </p:nvPr>
        </p:nvSpPr>
        <p:spPr>
          <a:xfrm>
            <a:off x="303550" y="2494400"/>
            <a:ext cx="2363400" cy="1535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 Light"/>
              <a:buChar char="●"/>
              <a:defRPr sz="11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298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 Light"/>
              <a:buChar char="○"/>
              <a:defRPr sz="11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298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 Light"/>
              <a:buChar char="■"/>
              <a:defRPr sz="11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298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 Light"/>
              <a:buChar char="●"/>
              <a:defRPr sz="11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298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 Light"/>
              <a:buChar char="○"/>
              <a:defRPr sz="11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298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 Light"/>
              <a:buChar char="■"/>
              <a:defRPr sz="11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298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 Light"/>
              <a:buChar char="●"/>
              <a:defRPr sz="11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298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 Light"/>
              <a:buChar char="○"/>
              <a:defRPr sz="11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298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 Light"/>
              <a:buChar char="■"/>
              <a:defRPr sz="11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388" name="Google Shape;1388;p157"/>
          <p:cNvSpPr txBox="1">
            <a:spLocks noGrp="1"/>
          </p:cNvSpPr>
          <p:nvPr>
            <p:ph type="body" idx="2"/>
          </p:nvPr>
        </p:nvSpPr>
        <p:spPr>
          <a:xfrm>
            <a:off x="3006800" y="2494400"/>
            <a:ext cx="2363400" cy="1535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 Light"/>
              <a:buChar char="●"/>
              <a:defRPr sz="11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298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 Light"/>
              <a:buChar char="○"/>
              <a:defRPr sz="11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298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 Light"/>
              <a:buChar char="■"/>
              <a:defRPr sz="11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298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 Light"/>
              <a:buChar char="●"/>
              <a:defRPr sz="11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298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 Light"/>
              <a:buChar char="○"/>
              <a:defRPr sz="11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298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 Light"/>
              <a:buChar char="■"/>
              <a:defRPr sz="11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298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 Light"/>
              <a:buChar char="●"/>
              <a:defRPr sz="11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298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 Light"/>
              <a:buChar char="○"/>
              <a:defRPr sz="11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298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 Light"/>
              <a:buChar char="■"/>
              <a:defRPr sz="11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cxnSp>
        <p:nvCxnSpPr>
          <p:cNvPr id="1389" name="Google Shape;1389;p157"/>
          <p:cNvCxnSpPr/>
          <p:nvPr/>
        </p:nvCxnSpPr>
        <p:spPr>
          <a:xfrm>
            <a:off x="312750" y="512675"/>
            <a:ext cx="8518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90" name="Google Shape;1390;p157"/>
          <p:cNvSpPr txBox="1">
            <a:spLocks noGrp="1"/>
          </p:cNvSpPr>
          <p:nvPr>
            <p:ph type="title"/>
          </p:nvPr>
        </p:nvSpPr>
        <p:spPr>
          <a:xfrm>
            <a:off x="311700" y="1169725"/>
            <a:ext cx="85206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1391" name="Google Shape;1391;p157"/>
          <p:cNvSpPr txBox="1">
            <a:spLocks noGrp="1"/>
          </p:cNvSpPr>
          <p:nvPr>
            <p:ph type="sldNum" idx="1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92" name="Google Shape;1392;p157"/>
          <p:cNvSpPr/>
          <p:nvPr/>
        </p:nvSpPr>
        <p:spPr>
          <a:xfrm>
            <a:off x="311700" y="30499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rgbClr val="3B3B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393" name="Google Shape;1393;p157"/>
          <p:cNvSpPr txBox="1">
            <a:spLocks noGrp="1"/>
          </p:cNvSpPr>
          <p:nvPr>
            <p:ph type="subTitle" idx="3"/>
          </p:nvPr>
        </p:nvSpPr>
        <p:spPr>
          <a:xfrm>
            <a:off x="600750" y="29991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94" name="Google Shape;1394;p157"/>
          <p:cNvSpPr/>
          <p:nvPr/>
        </p:nvSpPr>
        <p:spPr>
          <a:xfrm>
            <a:off x="325250" y="666750"/>
            <a:ext cx="1621500" cy="461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1395" name="Google Shape;1395;p157"/>
          <p:cNvSpPr>
            <a:spLocks noGrp="1"/>
          </p:cNvSpPr>
          <p:nvPr>
            <p:ph type="pic" idx="4"/>
          </p:nvPr>
        </p:nvSpPr>
        <p:spPr>
          <a:xfrm>
            <a:off x="379700" y="720450"/>
            <a:ext cx="1511400" cy="345300"/>
          </a:xfrm>
          <a:prstGeom prst="rect">
            <a:avLst/>
          </a:prstGeom>
          <a:noFill/>
          <a:ln>
            <a:noFill/>
          </a:ln>
        </p:spPr>
      </p:sp>
      <p:sp>
        <p:nvSpPr>
          <p:cNvPr id="1396" name="Google Shape;1396;p157"/>
          <p:cNvSpPr txBox="1"/>
          <p:nvPr/>
        </p:nvSpPr>
        <p:spPr>
          <a:xfrm>
            <a:off x="3006800" y="2186588"/>
            <a:ext cx="23181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SemiBold"/>
              </a:rPr>
              <a:t>Solution</a:t>
            </a:r>
            <a:endParaRPr>
              <a:solidFill>
                <a:srgbClr val="3B3B38"/>
              </a:solidFill>
              <a:latin typeface="Archivo Medium"/>
              <a:ea typeface="Archivo Medium"/>
              <a:cs typeface="Archivo Medium"/>
              <a:sym typeface="Archivo SemiBold"/>
            </a:endParaRPr>
          </a:p>
        </p:txBody>
      </p:sp>
      <p:grpSp>
        <p:nvGrpSpPr>
          <p:cNvPr id="1397" name="Google Shape;1397;p157"/>
          <p:cNvGrpSpPr/>
          <p:nvPr/>
        </p:nvGrpSpPr>
        <p:grpSpPr>
          <a:xfrm>
            <a:off x="312750" y="4414875"/>
            <a:ext cx="436800" cy="436800"/>
            <a:chOff x="262150" y="4414875"/>
            <a:chExt cx="436800" cy="436800"/>
          </a:xfrm>
        </p:grpSpPr>
        <p:sp>
          <p:nvSpPr>
            <p:cNvPr id="1398" name="Google Shape;1398;p157"/>
            <p:cNvSpPr/>
            <p:nvPr/>
          </p:nvSpPr>
          <p:spPr>
            <a:xfrm>
              <a:off x="262150" y="4414875"/>
              <a:ext cx="436800" cy="4368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chivo"/>
                <a:ea typeface="Archivo"/>
                <a:cs typeface="Archivo"/>
                <a:sym typeface="Archivo"/>
              </a:endParaRPr>
            </a:p>
          </p:txBody>
        </p:sp>
        <p:grpSp>
          <p:nvGrpSpPr>
            <p:cNvPr id="1399" name="Google Shape;1399;p157"/>
            <p:cNvGrpSpPr/>
            <p:nvPr/>
          </p:nvGrpSpPr>
          <p:grpSpPr>
            <a:xfrm>
              <a:off x="353850" y="4506173"/>
              <a:ext cx="253393" cy="254198"/>
              <a:chOff x="8129929" y="631411"/>
              <a:chExt cx="266393" cy="267267"/>
            </a:xfrm>
          </p:grpSpPr>
          <p:sp>
            <p:nvSpPr>
              <p:cNvPr id="1400" name="Google Shape;1400;p157"/>
              <p:cNvSpPr/>
              <p:nvPr/>
            </p:nvSpPr>
            <p:spPr>
              <a:xfrm>
                <a:off x="8152840" y="653803"/>
                <a:ext cx="180915" cy="180915"/>
              </a:xfrm>
              <a:custGeom>
                <a:avLst/>
                <a:gdLst/>
                <a:ahLst/>
                <a:cxnLst/>
                <a:rect l="l" t="t" r="r" b="b"/>
                <a:pathLst>
                  <a:path w="180915" h="180915" extrusionOk="0">
                    <a:moveTo>
                      <a:pt x="90458" y="180915"/>
                    </a:moveTo>
                    <a:cubicBezTo>
                      <a:pt x="40582" y="180915"/>
                      <a:pt x="0" y="140338"/>
                      <a:pt x="0" y="90458"/>
                    </a:cubicBezTo>
                    <a:cubicBezTo>
                      <a:pt x="0" y="40582"/>
                      <a:pt x="40577" y="0"/>
                      <a:pt x="90458" y="0"/>
                    </a:cubicBezTo>
                    <a:cubicBezTo>
                      <a:pt x="140338" y="0"/>
                      <a:pt x="180915" y="40577"/>
                      <a:pt x="180915" y="90458"/>
                    </a:cubicBezTo>
                    <a:cubicBezTo>
                      <a:pt x="180915" y="140338"/>
                      <a:pt x="140338" y="180915"/>
                      <a:pt x="90458" y="180915"/>
                    </a:cubicBezTo>
                    <a:close/>
                    <a:moveTo>
                      <a:pt x="90458" y="13539"/>
                    </a:moveTo>
                    <a:cubicBezTo>
                      <a:pt x="48043" y="13539"/>
                      <a:pt x="13539" y="48043"/>
                      <a:pt x="13539" y="90458"/>
                    </a:cubicBezTo>
                    <a:cubicBezTo>
                      <a:pt x="13539" y="132873"/>
                      <a:pt x="48043" y="167382"/>
                      <a:pt x="90458" y="167382"/>
                    </a:cubicBezTo>
                    <a:cubicBezTo>
                      <a:pt x="132873" y="167382"/>
                      <a:pt x="167382" y="132878"/>
                      <a:pt x="167382" y="90458"/>
                    </a:cubicBezTo>
                    <a:cubicBezTo>
                      <a:pt x="167382" y="48048"/>
                      <a:pt x="132878" y="13539"/>
                      <a:pt x="90458" y="1353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01" name="Google Shape;1401;p157"/>
              <p:cNvSpPr/>
              <p:nvPr/>
            </p:nvSpPr>
            <p:spPr>
              <a:xfrm>
                <a:off x="8129929" y="631411"/>
                <a:ext cx="266393" cy="267267"/>
              </a:xfrm>
              <a:custGeom>
                <a:avLst/>
                <a:gdLst/>
                <a:ahLst/>
                <a:cxnLst/>
                <a:rect l="l" t="t" r="r" b="b"/>
                <a:pathLst>
                  <a:path w="266393" h="267267" extrusionOk="0">
                    <a:moveTo>
                      <a:pt x="259103" y="225056"/>
                    </a:moveTo>
                    <a:lnTo>
                      <a:pt x="208946" y="175790"/>
                    </a:lnTo>
                    <a:cubicBezTo>
                      <a:pt x="220494" y="157960"/>
                      <a:pt x="227277" y="136747"/>
                      <a:pt x="227277" y="113943"/>
                    </a:cubicBezTo>
                    <a:cubicBezTo>
                      <a:pt x="227277" y="51116"/>
                      <a:pt x="176297" y="0"/>
                      <a:pt x="113639" y="0"/>
                    </a:cubicBezTo>
                    <a:cubicBezTo>
                      <a:pt x="50980" y="0"/>
                      <a:pt x="0" y="51116"/>
                      <a:pt x="0" y="113943"/>
                    </a:cubicBezTo>
                    <a:cubicBezTo>
                      <a:pt x="0" y="176776"/>
                      <a:pt x="50980" y="227886"/>
                      <a:pt x="113639" y="227886"/>
                    </a:cubicBezTo>
                    <a:cubicBezTo>
                      <a:pt x="135951" y="227886"/>
                      <a:pt x="156719" y="221312"/>
                      <a:pt x="174295" y="210130"/>
                    </a:cubicBezTo>
                    <a:lnTo>
                      <a:pt x="224204" y="260045"/>
                    </a:lnTo>
                    <a:cubicBezTo>
                      <a:pt x="229020" y="264860"/>
                      <a:pt x="235352" y="267268"/>
                      <a:pt x="241679" y="267268"/>
                    </a:cubicBezTo>
                    <a:cubicBezTo>
                      <a:pt x="248006" y="267268"/>
                      <a:pt x="254332" y="264854"/>
                      <a:pt x="259154" y="260045"/>
                    </a:cubicBezTo>
                    <a:cubicBezTo>
                      <a:pt x="263823" y="255376"/>
                      <a:pt x="266394" y="249167"/>
                      <a:pt x="266394" y="242570"/>
                    </a:cubicBezTo>
                    <a:cubicBezTo>
                      <a:pt x="266388" y="235973"/>
                      <a:pt x="263817" y="229770"/>
                      <a:pt x="259103" y="225056"/>
                    </a:cubicBezTo>
                    <a:close/>
                    <a:moveTo>
                      <a:pt x="13533" y="113949"/>
                    </a:moveTo>
                    <a:cubicBezTo>
                      <a:pt x="13533" y="58581"/>
                      <a:pt x="58435" y="13539"/>
                      <a:pt x="113633" y="13539"/>
                    </a:cubicBezTo>
                    <a:cubicBezTo>
                      <a:pt x="168831" y="13539"/>
                      <a:pt x="213733" y="58581"/>
                      <a:pt x="213733" y="113949"/>
                    </a:cubicBezTo>
                    <a:cubicBezTo>
                      <a:pt x="213733" y="169311"/>
                      <a:pt x="168826" y="214359"/>
                      <a:pt x="113633" y="214359"/>
                    </a:cubicBezTo>
                    <a:cubicBezTo>
                      <a:pt x="58441" y="214353"/>
                      <a:pt x="13533" y="169311"/>
                      <a:pt x="13533" y="113949"/>
                    </a:cubicBezTo>
                    <a:close/>
                    <a:moveTo>
                      <a:pt x="249579" y="250481"/>
                    </a:moveTo>
                    <a:cubicBezTo>
                      <a:pt x="245231" y="254834"/>
                      <a:pt x="238138" y="254846"/>
                      <a:pt x="233773" y="250481"/>
                    </a:cubicBezTo>
                    <a:lnTo>
                      <a:pt x="185455" y="202157"/>
                    </a:lnTo>
                    <a:cubicBezTo>
                      <a:pt x="191071" y="197555"/>
                      <a:pt x="196230" y="192424"/>
                      <a:pt x="200877" y="186842"/>
                    </a:cubicBezTo>
                    <a:lnTo>
                      <a:pt x="249573" y="234670"/>
                    </a:lnTo>
                    <a:cubicBezTo>
                      <a:pt x="253938" y="239023"/>
                      <a:pt x="253938" y="246122"/>
                      <a:pt x="249579" y="25048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402" name="Google Shape;1402;p157"/>
          <p:cNvSpPr txBox="1">
            <a:spLocks noGrp="1"/>
          </p:cNvSpPr>
          <p:nvPr>
            <p:ph type="body" idx="5"/>
          </p:nvPr>
        </p:nvSpPr>
        <p:spPr>
          <a:xfrm>
            <a:off x="916775" y="4414875"/>
            <a:ext cx="5185200" cy="436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>
            <a:lvl1pPr marL="457200" lvl="0" indent="-298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 Light"/>
              <a:buChar char="●"/>
              <a:defRPr sz="11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298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 Light"/>
              <a:buChar char="○"/>
              <a:defRPr sz="11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298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 Light"/>
              <a:buChar char="■"/>
              <a:defRPr sz="11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298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 Light"/>
              <a:buChar char="●"/>
              <a:defRPr sz="11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298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 Light"/>
              <a:buChar char="○"/>
              <a:defRPr sz="11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298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 Light"/>
              <a:buChar char="■"/>
              <a:defRPr sz="11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298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 Light"/>
              <a:buChar char="●"/>
              <a:defRPr sz="11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298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 Light"/>
              <a:buChar char="○"/>
              <a:defRPr sz="11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298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 Light"/>
              <a:buChar char="■"/>
              <a:defRPr sz="11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 1 1 1 1 1">
  <p:cSld name="BIG_NUMBER_1_1_1_1_1">
    <p:bg>
      <p:bgPr>
        <a:solidFill>
          <a:schemeClr val="lt1"/>
        </a:solidFill>
        <a:effectLst/>
      </p:bgPr>
    </p:bg>
    <p:spTree>
      <p:nvGrpSpPr>
        <p:cNvPr id="1" name="Shape 1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" name="Google Shape;1404;p158"/>
          <p:cNvSpPr txBox="1"/>
          <p:nvPr/>
        </p:nvSpPr>
        <p:spPr>
          <a:xfrm>
            <a:off x="367675" y="2141350"/>
            <a:ext cx="1983600" cy="504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5" name="Google Shape;1405;p158"/>
          <p:cNvSpPr txBox="1">
            <a:spLocks noGrp="1"/>
          </p:cNvSpPr>
          <p:nvPr>
            <p:ph type="subTitle" idx="1"/>
          </p:nvPr>
        </p:nvSpPr>
        <p:spPr>
          <a:xfrm>
            <a:off x="462128" y="2179372"/>
            <a:ext cx="1798500" cy="465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 Light"/>
              <a:buNone/>
              <a:defRPr sz="12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 algn="ctr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 Light"/>
              <a:buNone/>
              <a:defRPr sz="12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 algn="ctr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 Light"/>
              <a:buNone/>
              <a:defRPr sz="12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 algn="ctr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 Light"/>
              <a:buNone/>
              <a:defRPr sz="12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 algn="ctr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 Light"/>
              <a:buNone/>
              <a:defRPr sz="12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 algn="ctr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 Light"/>
              <a:buNone/>
              <a:defRPr sz="12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 algn="ctr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 Light"/>
              <a:buNone/>
              <a:defRPr sz="12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 algn="ctr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 Light"/>
              <a:buNone/>
              <a:defRPr sz="12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 algn="ctr">
              <a:spcBef>
                <a:spcPts val="500"/>
              </a:spcBef>
              <a:spcAft>
                <a:spcPts val="500"/>
              </a:spcAft>
              <a:buClr>
                <a:schemeClr val="lt1"/>
              </a:buClr>
              <a:buSzPts val="1200"/>
              <a:buFont typeface="Archivo Light"/>
              <a:buNone/>
              <a:defRPr sz="12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406" name="Google Shape;1406;p158"/>
          <p:cNvSpPr txBox="1"/>
          <p:nvPr/>
        </p:nvSpPr>
        <p:spPr>
          <a:xfrm>
            <a:off x="367675" y="2816710"/>
            <a:ext cx="1983600" cy="504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7" name="Google Shape;1407;p158"/>
          <p:cNvSpPr txBox="1">
            <a:spLocks noGrp="1"/>
          </p:cNvSpPr>
          <p:nvPr>
            <p:ph type="subTitle" idx="2"/>
          </p:nvPr>
        </p:nvSpPr>
        <p:spPr>
          <a:xfrm>
            <a:off x="462128" y="2854732"/>
            <a:ext cx="1798500" cy="465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 Light"/>
              <a:buNone/>
              <a:defRPr sz="12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 algn="ctr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 Light"/>
              <a:buNone/>
              <a:defRPr sz="12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 algn="ctr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 Light"/>
              <a:buNone/>
              <a:defRPr sz="12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 algn="ctr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 Light"/>
              <a:buNone/>
              <a:defRPr sz="12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 algn="ctr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 Light"/>
              <a:buNone/>
              <a:defRPr sz="12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 algn="ctr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 Light"/>
              <a:buNone/>
              <a:defRPr sz="12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 algn="ctr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 Light"/>
              <a:buNone/>
              <a:defRPr sz="12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 algn="ctr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 Light"/>
              <a:buNone/>
              <a:defRPr sz="12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 algn="ctr">
              <a:spcBef>
                <a:spcPts val="500"/>
              </a:spcBef>
              <a:spcAft>
                <a:spcPts val="500"/>
              </a:spcAft>
              <a:buClr>
                <a:schemeClr val="lt1"/>
              </a:buClr>
              <a:buSzPts val="1200"/>
              <a:buFont typeface="Archivo Light"/>
              <a:buNone/>
              <a:defRPr sz="12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408" name="Google Shape;1408;p158"/>
          <p:cNvSpPr txBox="1"/>
          <p:nvPr/>
        </p:nvSpPr>
        <p:spPr>
          <a:xfrm>
            <a:off x="367675" y="3492069"/>
            <a:ext cx="1983600" cy="50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9" name="Google Shape;1409;p158"/>
          <p:cNvSpPr txBox="1">
            <a:spLocks noGrp="1"/>
          </p:cNvSpPr>
          <p:nvPr>
            <p:ph type="subTitle" idx="3"/>
          </p:nvPr>
        </p:nvSpPr>
        <p:spPr>
          <a:xfrm>
            <a:off x="462128" y="3530091"/>
            <a:ext cx="1798500" cy="465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00"/>
              <a:buFont typeface="Archivo Light"/>
              <a:buNone/>
              <a:defRPr sz="1200">
                <a:solidFill>
                  <a:schemeClr val="accent5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 algn="ctr">
              <a:spcBef>
                <a:spcPts val="500"/>
              </a:spcBef>
              <a:spcAft>
                <a:spcPts val="0"/>
              </a:spcAft>
              <a:buSzPts val="1200"/>
              <a:buFont typeface="Archivo Light"/>
              <a:buNone/>
              <a:defRPr sz="1200"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 algn="ctr">
              <a:spcBef>
                <a:spcPts val="500"/>
              </a:spcBef>
              <a:spcAft>
                <a:spcPts val="0"/>
              </a:spcAft>
              <a:buSzPts val="1200"/>
              <a:buFont typeface="Archivo Light"/>
              <a:buNone/>
              <a:defRPr sz="1200"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 algn="ctr">
              <a:spcBef>
                <a:spcPts val="500"/>
              </a:spcBef>
              <a:spcAft>
                <a:spcPts val="0"/>
              </a:spcAft>
              <a:buSzPts val="1200"/>
              <a:buFont typeface="Archivo Light"/>
              <a:buNone/>
              <a:defRPr sz="1200"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 algn="ctr">
              <a:spcBef>
                <a:spcPts val="500"/>
              </a:spcBef>
              <a:spcAft>
                <a:spcPts val="0"/>
              </a:spcAft>
              <a:buSzPts val="1200"/>
              <a:buFont typeface="Archivo Light"/>
              <a:buNone/>
              <a:defRPr sz="1200"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 algn="ctr">
              <a:spcBef>
                <a:spcPts val="500"/>
              </a:spcBef>
              <a:spcAft>
                <a:spcPts val="0"/>
              </a:spcAft>
              <a:buSzPts val="1200"/>
              <a:buFont typeface="Archivo Light"/>
              <a:buNone/>
              <a:defRPr sz="1200"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 algn="ctr">
              <a:spcBef>
                <a:spcPts val="500"/>
              </a:spcBef>
              <a:spcAft>
                <a:spcPts val="0"/>
              </a:spcAft>
              <a:buSzPts val="1200"/>
              <a:buFont typeface="Archivo Light"/>
              <a:buNone/>
              <a:defRPr sz="1200"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 algn="ctr">
              <a:spcBef>
                <a:spcPts val="500"/>
              </a:spcBef>
              <a:spcAft>
                <a:spcPts val="0"/>
              </a:spcAft>
              <a:buSzPts val="1200"/>
              <a:buFont typeface="Archivo Light"/>
              <a:buNone/>
              <a:defRPr sz="1200"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 algn="ctr">
              <a:spcBef>
                <a:spcPts val="500"/>
              </a:spcBef>
              <a:spcAft>
                <a:spcPts val="500"/>
              </a:spcAft>
              <a:buSzPts val="1200"/>
              <a:buFont typeface="Archivo Light"/>
              <a:buNone/>
              <a:defRPr sz="1200"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410" name="Google Shape;1410;p158"/>
          <p:cNvSpPr txBox="1"/>
          <p:nvPr/>
        </p:nvSpPr>
        <p:spPr>
          <a:xfrm>
            <a:off x="367675" y="4167428"/>
            <a:ext cx="1983600" cy="5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1" name="Google Shape;1411;p158"/>
          <p:cNvSpPr txBox="1">
            <a:spLocks noGrp="1"/>
          </p:cNvSpPr>
          <p:nvPr>
            <p:ph type="subTitle" idx="4"/>
          </p:nvPr>
        </p:nvSpPr>
        <p:spPr>
          <a:xfrm>
            <a:off x="462128" y="4205451"/>
            <a:ext cx="1798500" cy="465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 algn="ctr"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412" name="Google Shape;1412;p158"/>
          <p:cNvSpPr txBox="1"/>
          <p:nvPr/>
        </p:nvSpPr>
        <p:spPr>
          <a:xfrm>
            <a:off x="2523171" y="2816710"/>
            <a:ext cx="1983600" cy="504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3" name="Google Shape;1413;p158"/>
          <p:cNvSpPr txBox="1">
            <a:spLocks noGrp="1"/>
          </p:cNvSpPr>
          <p:nvPr>
            <p:ph type="subTitle" idx="5"/>
          </p:nvPr>
        </p:nvSpPr>
        <p:spPr>
          <a:xfrm>
            <a:off x="2617624" y="2854732"/>
            <a:ext cx="1798500" cy="465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 Light"/>
              <a:buNone/>
              <a:defRPr sz="12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 algn="ctr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 Light"/>
              <a:buNone/>
              <a:defRPr sz="12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 algn="ctr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 Light"/>
              <a:buNone/>
              <a:defRPr sz="12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 algn="ctr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 Light"/>
              <a:buNone/>
              <a:defRPr sz="12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 algn="ctr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 Light"/>
              <a:buNone/>
              <a:defRPr sz="12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 algn="ctr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 Light"/>
              <a:buNone/>
              <a:defRPr sz="12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 algn="ctr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 Light"/>
              <a:buNone/>
              <a:defRPr sz="12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 algn="ctr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 Light"/>
              <a:buNone/>
              <a:defRPr sz="12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 algn="ctr">
              <a:spcBef>
                <a:spcPts val="500"/>
              </a:spcBef>
              <a:spcAft>
                <a:spcPts val="500"/>
              </a:spcAft>
              <a:buClr>
                <a:schemeClr val="lt1"/>
              </a:buClr>
              <a:buSzPts val="1200"/>
              <a:buFont typeface="Archivo Light"/>
              <a:buNone/>
              <a:defRPr sz="12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414" name="Google Shape;1414;p158"/>
          <p:cNvSpPr txBox="1"/>
          <p:nvPr/>
        </p:nvSpPr>
        <p:spPr>
          <a:xfrm>
            <a:off x="2523171" y="3492069"/>
            <a:ext cx="1983600" cy="50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5" name="Google Shape;1415;p158"/>
          <p:cNvSpPr txBox="1">
            <a:spLocks noGrp="1"/>
          </p:cNvSpPr>
          <p:nvPr>
            <p:ph type="subTitle" idx="6"/>
          </p:nvPr>
        </p:nvSpPr>
        <p:spPr>
          <a:xfrm>
            <a:off x="2617624" y="3530091"/>
            <a:ext cx="1798500" cy="465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00"/>
              <a:buFont typeface="Archivo Light"/>
              <a:buNone/>
              <a:defRPr sz="1200">
                <a:solidFill>
                  <a:schemeClr val="accent5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 algn="ctr">
              <a:spcBef>
                <a:spcPts val="500"/>
              </a:spcBef>
              <a:spcAft>
                <a:spcPts val="0"/>
              </a:spcAft>
              <a:buSzPts val="1200"/>
              <a:buFont typeface="Archivo Light"/>
              <a:buNone/>
              <a:defRPr sz="1200"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 algn="ctr">
              <a:spcBef>
                <a:spcPts val="500"/>
              </a:spcBef>
              <a:spcAft>
                <a:spcPts val="0"/>
              </a:spcAft>
              <a:buSzPts val="1200"/>
              <a:buFont typeface="Archivo Light"/>
              <a:buNone/>
              <a:defRPr sz="1200"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 algn="ctr">
              <a:spcBef>
                <a:spcPts val="500"/>
              </a:spcBef>
              <a:spcAft>
                <a:spcPts val="0"/>
              </a:spcAft>
              <a:buSzPts val="1200"/>
              <a:buFont typeface="Archivo Light"/>
              <a:buNone/>
              <a:defRPr sz="1200"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 algn="ctr">
              <a:spcBef>
                <a:spcPts val="500"/>
              </a:spcBef>
              <a:spcAft>
                <a:spcPts val="0"/>
              </a:spcAft>
              <a:buSzPts val="1200"/>
              <a:buFont typeface="Archivo Light"/>
              <a:buNone/>
              <a:defRPr sz="1200"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 algn="ctr">
              <a:spcBef>
                <a:spcPts val="500"/>
              </a:spcBef>
              <a:spcAft>
                <a:spcPts val="0"/>
              </a:spcAft>
              <a:buSzPts val="1200"/>
              <a:buFont typeface="Archivo Light"/>
              <a:buNone/>
              <a:defRPr sz="1200"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 algn="ctr">
              <a:spcBef>
                <a:spcPts val="500"/>
              </a:spcBef>
              <a:spcAft>
                <a:spcPts val="0"/>
              </a:spcAft>
              <a:buSzPts val="1200"/>
              <a:buFont typeface="Archivo Light"/>
              <a:buNone/>
              <a:defRPr sz="1200"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 algn="ctr">
              <a:spcBef>
                <a:spcPts val="500"/>
              </a:spcBef>
              <a:spcAft>
                <a:spcPts val="0"/>
              </a:spcAft>
              <a:buSzPts val="1200"/>
              <a:buFont typeface="Archivo Light"/>
              <a:buNone/>
              <a:defRPr sz="1200"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 algn="ctr">
              <a:spcBef>
                <a:spcPts val="500"/>
              </a:spcBef>
              <a:spcAft>
                <a:spcPts val="500"/>
              </a:spcAft>
              <a:buSzPts val="1200"/>
              <a:buFont typeface="Archivo Light"/>
              <a:buNone/>
              <a:defRPr sz="1200"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416" name="Google Shape;1416;p158"/>
          <p:cNvSpPr txBox="1"/>
          <p:nvPr/>
        </p:nvSpPr>
        <p:spPr>
          <a:xfrm>
            <a:off x="2523171" y="4167428"/>
            <a:ext cx="1983600" cy="5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7" name="Google Shape;1417;p158"/>
          <p:cNvSpPr txBox="1">
            <a:spLocks noGrp="1"/>
          </p:cNvSpPr>
          <p:nvPr>
            <p:ph type="subTitle" idx="7"/>
          </p:nvPr>
        </p:nvSpPr>
        <p:spPr>
          <a:xfrm>
            <a:off x="2617624" y="4205451"/>
            <a:ext cx="1798500" cy="465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 algn="ctr"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418" name="Google Shape;1418;p158"/>
          <p:cNvSpPr txBox="1"/>
          <p:nvPr/>
        </p:nvSpPr>
        <p:spPr>
          <a:xfrm>
            <a:off x="4678666" y="3492069"/>
            <a:ext cx="1983600" cy="50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9" name="Google Shape;1419;p158"/>
          <p:cNvSpPr txBox="1">
            <a:spLocks noGrp="1"/>
          </p:cNvSpPr>
          <p:nvPr>
            <p:ph type="subTitle" idx="8"/>
          </p:nvPr>
        </p:nvSpPr>
        <p:spPr>
          <a:xfrm>
            <a:off x="4773119" y="3530091"/>
            <a:ext cx="1798500" cy="465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00"/>
              <a:buFont typeface="Archivo Light"/>
              <a:buNone/>
              <a:defRPr sz="1200">
                <a:solidFill>
                  <a:schemeClr val="accent5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 algn="ctr">
              <a:spcBef>
                <a:spcPts val="500"/>
              </a:spcBef>
              <a:spcAft>
                <a:spcPts val="0"/>
              </a:spcAft>
              <a:buSzPts val="1200"/>
              <a:buFont typeface="Archivo Light"/>
              <a:buNone/>
              <a:defRPr sz="1200"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 algn="ctr">
              <a:spcBef>
                <a:spcPts val="500"/>
              </a:spcBef>
              <a:spcAft>
                <a:spcPts val="0"/>
              </a:spcAft>
              <a:buSzPts val="1200"/>
              <a:buFont typeface="Archivo Light"/>
              <a:buNone/>
              <a:defRPr sz="1200"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 algn="ctr">
              <a:spcBef>
                <a:spcPts val="500"/>
              </a:spcBef>
              <a:spcAft>
                <a:spcPts val="0"/>
              </a:spcAft>
              <a:buSzPts val="1200"/>
              <a:buFont typeface="Archivo Light"/>
              <a:buNone/>
              <a:defRPr sz="1200"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 algn="ctr">
              <a:spcBef>
                <a:spcPts val="500"/>
              </a:spcBef>
              <a:spcAft>
                <a:spcPts val="0"/>
              </a:spcAft>
              <a:buSzPts val="1200"/>
              <a:buFont typeface="Archivo Light"/>
              <a:buNone/>
              <a:defRPr sz="1200"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 algn="ctr">
              <a:spcBef>
                <a:spcPts val="500"/>
              </a:spcBef>
              <a:spcAft>
                <a:spcPts val="0"/>
              </a:spcAft>
              <a:buSzPts val="1200"/>
              <a:buFont typeface="Archivo Light"/>
              <a:buNone/>
              <a:defRPr sz="1200"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 algn="ctr">
              <a:spcBef>
                <a:spcPts val="500"/>
              </a:spcBef>
              <a:spcAft>
                <a:spcPts val="0"/>
              </a:spcAft>
              <a:buSzPts val="1200"/>
              <a:buFont typeface="Archivo Light"/>
              <a:buNone/>
              <a:defRPr sz="1200"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 algn="ctr">
              <a:spcBef>
                <a:spcPts val="500"/>
              </a:spcBef>
              <a:spcAft>
                <a:spcPts val="0"/>
              </a:spcAft>
              <a:buSzPts val="1200"/>
              <a:buFont typeface="Archivo Light"/>
              <a:buNone/>
              <a:defRPr sz="1200"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 algn="ctr">
              <a:spcBef>
                <a:spcPts val="500"/>
              </a:spcBef>
              <a:spcAft>
                <a:spcPts val="500"/>
              </a:spcAft>
              <a:buSzPts val="1200"/>
              <a:buFont typeface="Archivo Light"/>
              <a:buNone/>
              <a:defRPr sz="1200"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420" name="Google Shape;1420;p158"/>
          <p:cNvSpPr txBox="1"/>
          <p:nvPr/>
        </p:nvSpPr>
        <p:spPr>
          <a:xfrm>
            <a:off x="4678666" y="4167428"/>
            <a:ext cx="1983600" cy="5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1" name="Google Shape;1421;p158"/>
          <p:cNvSpPr txBox="1">
            <a:spLocks noGrp="1"/>
          </p:cNvSpPr>
          <p:nvPr>
            <p:ph type="subTitle" idx="9"/>
          </p:nvPr>
        </p:nvSpPr>
        <p:spPr>
          <a:xfrm>
            <a:off x="4773119" y="4205451"/>
            <a:ext cx="1798500" cy="465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 algn="ctr"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422" name="Google Shape;1422;p158"/>
          <p:cNvSpPr txBox="1"/>
          <p:nvPr/>
        </p:nvSpPr>
        <p:spPr>
          <a:xfrm>
            <a:off x="6834162" y="4167428"/>
            <a:ext cx="1983600" cy="5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3" name="Google Shape;1423;p158"/>
          <p:cNvSpPr txBox="1">
            <a:spLocks noGrp="1"/>
          </p:cNvSpPr>
          <p:nvPr>
            <p:ph type="subTitle" idx="13"/>
          </p:nvPr>
        </p:nvSpPr>
        <p:spPr>
          <a:xfrm>
            <a:off x="6928615" y="4205451"/>
            <a:ext cx="1798500" cy="465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 algn="ctr"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1200"/>
              <a:buFont typeface="Archivo Light"/>
              <a:buNone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cxnSp>
        <p:nvCxnSpPr>
          <p:cNvPr id="1424" name="Google Shape;1424;p158"/>
          <p:cNvCxnSpPr/>
          <p:nvPr/>
        </p:nvCxnSpPr>
        <p:spPr>
          <a:xfrm>
            <a:off x="312750" y="512675"/>
            <a:ext cx="8518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25" name="Google Shape;1425;p158"/>
          <p:cNvSpPr txBox="1">
            <a:spLocks noGrp="1"/>
          </p:cNvSpPr>
          <p:nvPr>
            <p:ph type="title"/>
          </p:nvPr>
        </p:nvSpPr>
        <p:spPr>
          <a:xfrm>
            <a:off x="311700" y="651275"/>
            <a:ext cx="85206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1426" name="Google Shape;1426;p158"/>
          <p:cNvSpPr txBox="1">
            <a:spLocks noGrp="1"/>
          </p:cNvSpPr>
          <p:nvPr>
            <p:ph type="sldNum" idx="1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27" name="Google Shape;1427;p158"/>
          <p:cNvSpPr/>
          <p:nvPr/>
        </p:nvSpPr>
        <p:spPr>
          <a:xfrm>
            <a:off x="311700" y="30499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rgbClr val="3B3B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428" name="Google Shape;1428;p158"/>
          <p:cNvSpPr txBox="1">
            <a:spLocks noGrp="1"/>
          </p:cNvSpPr>
          <p:nvPr>
            <p:ph type="subTitle" idx="14"/>
          </p:nvPr>
        </p:nvSpPr>
        <p:spPr>
          <a:xfrm>
            <a:off x="600750" y="29991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29" name="Google Shape;1429;p158"/>
          <p:cNvSpPr txBox="1">
            <a:spLocks noGrp="1"/>
          </p:cNvSpPr>
          <p:nvPr>
            <p:ph type="subTitle" idx="15"/>
          </p:nvPr>
        </p:nvSpPr>
        <p:spPr>
          <a:xfrm>
            <a:off x="311700" y="1065875"/>
            <a:ext cx="84993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>
  <p:cSld name="Blank">
    <p:bg>
      <p:bgPr>
        <a:solidFill>
          <a:schemeClr val="dk1"/>
        </a:solidFill>
        <a:effectLst/>
      </p:bgPr>
    </p:bg>
    <p:spTree>
      <p:nvGrpSpPr>
        <p:cNvPr id="1" name="Shape 1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1" name="Google Shape;1431;p159"/>
          <p:cNvGrpSpPr/>
          <p:nvPr/>
        </p:nvGrpSpPr>
        <p:grpSpPr>
          <a:xfrm>
            <a:off x="5354616" y="0"/>
            <a:ext cx="3788728" cy="5143131"/>
            <a:chOff x="11773561" y="0"/>
            <a:chExt cx="8330537" cy="11308556"/>
          </a:xfrm>
        </p:grpSpPr>
        <p:sp>
          <p:nvSpPr>
            <p:cNvPr id="1432" name="Google Shape;1432;p159"/>
            <p:cNvSpPr/>
            <p:nvPr/>
          </p:nvSpPr>
          <p:spPr>
            <a:xfrm>
              <a:off x="15052297" y="6122458"/>
              <a:ext cx="3141344" cy="2249170"/>
            </a:xfrm>
            <a:custGeom>
              <a:avLst/>
              <a:gdLst/>
              <a:ahLst/>
              <a:cxnLst/>
              <a:rect l="l" t="t" r="r" b="b"/>
              <a:pathLst>
                <a:path w="3141344" h="2249170" extrusionOk="0">
                  <a:moveTo>
                    <a:pt x="2905105" y="0"/>
                  </a:moveTo>
                  <a:lnTo>
                    <a:pt x="0" y="1256987"/>
                  </a:lnTo>
                  <a:lnTo>
                    <a:pt x="516465" y="2155159"/>
                  </a:lnTo>
                  <a:lnTo>
                    <a:pt x="3141202" y="2248800"/>
                  </a:lnTo>
                  <a:lnTo>
                    <a:pt x="2905105" y="0"/>
                  </a:lnTo>
                  <a:close/>
                </a:path>
              </a:pathLst>
            </a:custGeom>
            <a:solidFill>
              <a:srgbClr val="EBEBE0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/>
            </a:p>
          </p:txBody>
        </p:sp>
        <p:sp>
          <p:nvSpPr>
            <p:cNvPr id="1433" name="Google Shape;1433;p159"/>
            <p:cNvSpPr/>
            <p:nvPr/>
          </p:nvSpPr>
          <p:spPr>
            <a:xfrm>
              <a:off x="11773561" y="0"/>
              <a:ext cx="6206490" cy="7616825"/>
            </a:xfrm>
            <a:custGeom>
              <a:avLst/>
              <a:gdLst/>
              <a:ahLst/>
              <a:cxnLst/>
              <a:rect l="l" t="t" r="r" b="b"/>
              <a:pathLst>
                <a:path w="6206490" h="7616825" extrusionOk="0">
                  <a:moveTo>
                    <a:pt x="2195346" y="0"/>
                  </a:moveTo>
                  <a:lnTo>
                    <a:pt x="6206167" y="4297350"/>
                  </a:lnTo>
                  <a:lnTo>
                    <a:pt x="1238883" y="7616694"/>
                  </a:lnTo>
                  <a:lnTo>
                    <a:pt x="0" y="6929857"/>
                  </a:lnTo>
                  <a:lnTo>
                    <a:pt x="1529422" y="0"/>
                  </a:lnTo>
                </a:path>
              </a:pathLst>
            </a:custGeom>
            <a:noFill/>
            <a:ln w="41875" cap="flat" cmpd="sng">
              <a:solidFill>
                <a:srgbClr val="826BA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/>
            </a:p>
          </p:txBody>
        </p:sp>
        <p:pic>
          <p:nvPicPr>
            <p:cNvPr id="1434" name="Google Shape;1434;p159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4745135" y="7772134"/>
              <a:ext cx="5358963" cy="353642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35" name="Google Shape;1435;p159"/>
          <p:cNvSpPr txBox="1">
            <a:spLocks noGrp="1"/>
          </p:cNvSpPr>
          <p:nvPr>
            <p:ph type="title"/>
          </p:nvPr>
        </p:nvSpPr>
        <p:spPr>
          <a:xfrm>
            <a:off x="311700" y="1237625"/>
            <a:ext cx="5174700" cy="2667900"/>
          </a:xfrm>
          <a:prstGeom prst="rect">
            <a:avLst/>
          </a:prstGeom>
        </p:spPr>
        <p:txBody>
          <a:bodyPr spcFirstLastPara="1" wrap="square" lIns="91425" tIns="0" rIns="0" bIns="0" anchor="ctr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EBEAE1"/>
              </a:buClr>
              <a:buSzPts val="5000"/>
              <a:buFont typeface="Archivo Light"/>
              <a:buNone/>
              <a:defRPr sz="5000">
                <a:solidFill>
                  <a:srgbClr val="EBEAE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436" name="Google Shape;1436;p159"/>
          <p:cNvSpPr txBox="1"/>
          <p:nvPr/>
        </p:nvSpPr>
        <p:spPr>
          <a:xfrm>
            <a:off x="5752475" y="4808375"/>
            <a:ext cx="30708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 sz="600">
                <a:solidFill>
                  <a:schemeClr val="lt1"/>
                </a:solidFill>
              </a:rPr>
              <a:t>Copyright 2025 8x8, Inc. or its affiliates. All rights reserved.</a:t>
            </a:r>
            <a:endParaRPr sz="600">
              <a:solidFill>
                <a:schemeClr val="lt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cxnSp>
        <p:nvCxnSpPr>
          <p:cNvPr id="1437" name="Google Shape;1437;p159"/>
          <p:cNvCxnSpPr/>
          <p:nvPr/>
        </p:nvCxnSpPr>
        <p:spPr>
          <a:xfrm>
            <a:off x="312750" y="512675"/>
            <a:ext cx="85185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38" name="Google Shape;1438;p159"/>
          <p:cNvSpPr txBox="1">
            <a:spLocks noGrp="1"/>
          </p:cNvSpPr>
          <p:nvPr>
            <p:ph type="sldNum" idx="1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39" name="Google Shape;1439;p159"/>
          <p:cNvSpPr/>
          <p:nvPr/>
        </p:nvSpPr>
        <p:spPr>
          <a:xfrm>
            <a:off x="311700" y="30499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440" name="Google Shape;1440;p159"/>
          <p:cNvSpPr txBox="1">
            <a:spLocks noGrp="1"/>
          </p:cNvSpPr>
          <p:nvPr>
            <p:ph type="subTitle" idx="1"/>
          </p:nvPr>
        </p:nvSpPr>
        <p:spPr>
          <a:xfrm>
            <a:off x="600750" y="29991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500"/>
              </a:spcBef>
              <a:spcAft>
                <a:spcPts val="50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Background">
  <p:cSld name="SECTION_HEADER_2">
    <p:spTree>
      <p:nvGrpSpPr>
        <p:cNvPr id="1" name="Shape 144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A7B17"/>
          </p15:clr>
        </p15:guide>
        <p15:guide id="2" pos="2880">
          <p15:clr>
            <a:srgbClr val="FA7B17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id gray">
  <p:cSld name="TITLE_1_1_1_1_1">
    <p:spTree>
      <p:nvGrpSpPr>
        <p:cNvPr id="1" name="Shape 1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" name="Google Shape;1443;p161"/>
          <p:cNvSpPr/>
          <p:nvPr/>
        </p:nvSpPr>
        <p:spPr>
          <a:xfrm>
            <a:off x="25" y="0"/>
            <a:ext cx="9144000" cy="5143500"/>
          </a:xfrm>
          <a:prstGeom prst="rect">
            <a:avLst/>
          </a:prstGeom>
          <a:solidFill>
            <a:srgbClr val="40403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Dark 1">
  <p:cSld name="TITLE_ONLY_1_1">
    <p:bg>
      <p:bgPr>
        <a:solidFill>
          <a:schemeClr val="dk1"/>
        </a:solidFill>
        <a:effectLst/>
      </p:bgPr>
    </p:bg>
    <p:spTree>
      <p:nvGrpSpPr>
        <p:cNvPr id="1" name="Shape 1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" name="Google Shape;1454;p163"/>
          <p:cNvSpPr/>
          <p:nvPr/>
        </p:nvSpPr>
        <p:spPr>
          <a:xfrm>
            <a:off x="323977" y="549387"/>
            <a:ext cx="8499307" cy="0"/>
          </a:xfrm>
          <a:custGeom>
            <a:avLst/>
            <a:gdLst/>
            <a:ahLst/>
            <a:cxnLst/>
            <a:rect l="l" t="t" r="r" b="b"/>
            <a:pathLst>
              <a:path w="18679795" h="120000" extrusionOk="0">
                <a:moveTo>
                  <a:pt x="0" y="0"/>
                </a:moveTo>
                <a:lnTo>
                  <a:pt x="18679399" y="0"/>
                </a:lnTo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highlight>
                <a:srgbClr val="3B3B38"/>
              </a:highlight>
            </a:endParaRPr>
          </a:p>
        </p:txBody>
      </p:sp>
      <p:sp>
        <p:nvSpPr>
          <p:cNvPr id="1455" name="Google Shape;1455;p163"/>
          <p:cNvSpPr/>
          <p:nvPr/>
        </p:nvSpPr>
        <p:spPr>
          <a:xfrm>
            <a:off x="311700" y="34214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456" name="Google Shape;1456;p163"/>
          <p:cNvSpPr txBox="1">
            <a:spLocks noGrp="1"/>
          </p:cNvSpPr>
          <p:nvPr>
            <p:ph type="subTitle" idx="1"/>
          </p:nvPr>
        </p:nvSpPr>
        <p:spPr>
          <a:xfrm>
            <a:off x="600750" y="337063"/>
            <a:ext cx="1562400" cy="114900"/>
          </a:xfrm>
          <a:prstGeom prst="rect">
            <a:avLst/>
          </a:prstGeom>
        </p:spPr>
        <p:txBody>
          <a:bodyPr spcFirstLastPara="1" wrap="square" lIns="0" tIns="0" rIns="1900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57" name="Google Shape;1457;p163"/>
          <p:cNvSpPr txBox="1">
            <a:spLocks noGrp="1"/>
          </p:cNvSpPr>
          <p:nvPr>
            <p:ph type="sldNum" idx="12"/>
          </p:nvPr>
        </p:nvSpPr>
        <p:spPr>
          <a:xfrm>
            <a:off x="8320058" y="19166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58" name="Google Shape;1458;p163"/>
          <p:cNvSpPr txBox="1"/>
          <p:nvPr/>
        </p:nvSpPr>
        <p:spPr>
          <a:xfrm>
            <a:off x="5752475" y="4808375"/>
            <a:ext cx="30708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 sz="600">
                <a:solidFill>
                  <a:schemeClr val="lt1"/>
                </a:solidFill>
              </a:rPr>
              <a:t>Copyright 2025 8x8, Inc. or its affiliates. All rights reserved.</a:t>
            </a:r>
            <a:endParaRPr sz="600">
              <a:solidFill>
                <a:schemeClr val="lt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- dark 1">
  <p:cSld name="TITLE_ONLY_2">
    <p:bg>
      <p:bgPr>
        <a:solidFill>
          <a:schemeClr val="dk1"/>
        </a:solidFill>
        <a:effectLst/>
      </p:bgPr>
    </p:bg>
    <p:spTree>
      <p:nvGrpSpPr>
        <p:cNvPr id="1" name="Shape 1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" name="Google Shape;1460;p164"/>
          <p:cNvSpPr/>
          <p:nvPr/>
        </p:nvSpPr>
        <p:spPr>
          <a:xfrm>
            <a:off x="323977" y="549387"/>
            <a:ext cx="8499307" cy="0"/>
          </a:xfrm>
          <a:custGeom>
            <a:avLst/>
            <a:gdLst/>
            <a:ahLst/>
            <a:cxnLst/>
            <a:rect l="l" t="t" r="r" b="b"/>
            <a:pathLst>
              <a:path w="18679795" h="120000" extrusionOk="0">
                <a:moveTo>
                  <a:pt x="0" y="0"/>
                </a:moveTo>
                <a:lnTo>
                  <a:pt x="18679399" y="0"/>
                </a:lnTo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highlight>
                <a:srgbClr val="3B3B38"/>
              </a:highlight>
            </a:endParaRPr>
          </a:p>
        </p:txBody>
      </p:sp>
      <p:sp>
        <p:nvSpPr>
          <p:cNvPr id="1461" name="Google Shape;1461;p164"/>
          <p:cNvSpPr/>
          <p:nvPr/>
        </p:nvSpPr>
        <p:spPr>
          <a:xfrm>
            <a:off x="311700" y="34214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462" name="Google Shape;1462;p164"/>
          <p:cNvSpPr txBox="1">
            <a:spLocks noGrp="1"/>
          </p:cNvSpPr>
          <p:nvPr>
            <p:ph type="subTitle" idx="1"/>
          </p:nvPr>
        </p:nvSpPr>
        <p:spPr>
          <a:xfrm>
            <a:off x="600750" y="337063"/>
            <a:ext cx="1562400" cy="114900"/>
          </a:xfrm>
          <a:prstGeom prst="rect">
            <a:avLst/>
          </a:prstGeom>
        </p:spPr>
        <p:txBody>
          <a:bodyPr spcFirstLastPara="1" wrap="square" lIns="0" tIns="0" rIns="1900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63" name="Google Shape;1463;p164"/>
          <p:cNvSpPr txBox="1">
            <a:spLocks noGrp="1"/>
          </p:cNvSpPr>
          <p:nvPr>
            <p:ph type="sldNum" idx="12"/>
          </p:nvPr>
        </p:nvSpPr>
        <p:spPr>
          <a:xfrm>
            <a:off x="8320058" y="19166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64" name="Google Shape;1464;p164"/>
          <p:cNvSpPr txBox="1">
            <a:spLocks noGrp="1"/>
          </p:cNvSpPr>
          <p:nvPr>
            <p:ph type="title"/>
          </p:nvPr>
        </p:nvSpPr>
        <p:spPr>
          <a:xfrm>
            <a:off x="311700" y="800100"/>
            <a:ext cx="85206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65" name="Google Shape;1465;p164"/>
          <p:cNvSpPr txBox="1">
            <a:spLocks noGrp="1"/>
          </p:cNvSpPr>
          <p:nvPr>
            <p:ph type="subTitle" idx="2"/>
          </p:nvPr>
        </p:nvSpPr>
        <p:spPr>
          <a:xfrm>
            <a:off x="311700" y="1250300"/>
            <a:ext cx="8499300" cy="77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>
              <a:spcBef>
                <a:spcPts val="500"/>
              </a:spcBef>
              <a:spcAft>
                <a:spcPts val="500"/>
              </a:spcAft>
              <a:buClr>
                <a:schemeClr val="lt1"/>
              </a:buClr>
              <a:buSzPts val="1400"/>
              <a:buFont typeface="Archivo Light"/>
              <a:buNone/>
              <a:defRPr sz="14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466" name="Google Shape;1466;p164"/>
          <p:cNvSpPr txBox="1"/>
          <p:nvPr/>
        </p:nvSpPr>
        <p:spPr>
          <a:xfrm>
            <a:off x="5752475" y="4808375"/>
            <a:ext cx="30708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 sz="600">
                <a:solidFill>
                  <a:schemeClr val="lt1"/>
                </a:solidFill>
              </a:rPr>
              <a:t>Copyright 2025 8x8, Inc. or its affiliates. All rights reserved.</a:t>
            </a:r>
            <a:endParaRPr sz="600">
              <a:solidFill>
                <a:schemeClr val="lt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ull page image with hero copy 1">
  <p:cSld name="TITLE_AND_BODY_1_1_1_1_2_1_1_1">
    <p:spTree>
      <p:nvGrpSpPr>
        <p:cNvPr id="1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p165"/>
          <p:cNvSpPr>
            <a:spLocks noGrp="1"/>
          </p:cNvSpPr>
          <p:nvPr>
            <p:ph type="pic" idx="2"/>
          </p:nvPr>
        </p:nvSpPr>
        <p:spPr>
          <a:xfrm>
            <a:off x="-125" y="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1469" name="Google Shape;1469;p165"/>
          <p:cNvSpPr/>
          <p:nvPr/>
        </p:nvSpPr>
        <p:spPr>
          <a:xfrm>
            <a:off x="323977" y="549387"/>
            <a:ext cx="8499307" cy="0"/>
          </a:xfrm>
          <a:custGeom>
            <a:avLst/>
            <a:gdLst/>
            <a:ahLst/>
            <a:cxnLst/>
            <a:rect l="l" t="t" r="r" b="b"/>
            <a:pathLst>
              <a:path w="18679795" h="120000" extrusionOk="0">
                <a:moveTo>
                  <a:pt x="0" y="0"/>
                </a:moveTo>
                <a:lnTo>
                  <a:pt x="18679399" y="0"/>
                </a:lnTo>
              </a:path>
            </a:pathLst>
          </a:cu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highlight>
                <a:srgbClr val="3B3B38"/>
              </a:highlight>
            </a:endParaRPr>
          </a:p>
        </p:txBody>
      </p:sp>
      <p:sp>
        <p:nvSpPr>
          <p:cNvPr id="1470" name="Google Shape;1470;p165"/>
          <p:cNvSpPr/>
          <p:nvPr/>
        </p:nvSpPr>
        <p:spPr>
          <a:xfrm>
            <a:off x="311700" y="34214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471" name="Google Shape;1471;p165"/>
          <p:cNvSpPr txBox="1">
            <a:spLocks noGrp="1"/>
          </p:cNvSpPr>
          <p:nvPr>
            <p:ph type="subTitle" idx="1"/>
          </p:nvPr>
        </p:nvSpPr>
        <p:spPr>
          <a:xfrm>
            <a:off x="600750" y="33706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72" name="Google Shape;1472;p165"/>
          <p:cNvSpPr txBox="1">
            <a:spLocks noGrp="1"/>
          </p:cNvSpPr>
          <p:nvPr>
            <p:ph type="sldNum" idx="12"/>
          </p:nvPr>
        </p:nvSpPr>
        <p:spPr>
          <a:xfrm>
            <a:off x="8320058" y="19166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73" name="Google Shape;1473;p165"/>
          <p:cNvSpPr txBox="1">
            <a:spLocks noGrp="1"/>
          </p:cNvSpPr>
          <p:nvPr>
            <p:ph type="subTitle" idx="3"/>
          </p:nvPr>
        </p:nvSpPr>
        <p:spPr>
          <a:xfrm>
            <a:off x="311700" y="1479450"/>
            <a:ext cx="8499300" cy="2184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300"/>
              <a:buFont typeface="Archivo Medium"/>
              <a:buNone/>
              <a:defRPr sz="4300">
                <a:solidFill>
                  <a:schemeClr val="accent2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1pPr>
            <a:lvl2pPr lvl="1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chivo Medium"/>
              <a:buNone/>
              <a:defRPr sz="3500">
                <a:solidFill>
                  <a:schemeClr val="dk1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2pPr>
            <a:lvl3pPr lvl="2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chivo Medium"/>
              <a:buNone/>
              <a:defRPr sz="3500">
                <a:solidFill>
                  <a:schemeClr val="dk1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3pPr>
            <a:lvl4pPr lvl="3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chivo Medium"/>
              <a:buNone/>
              <a:defRPr sz="3500">
                <a:solidFill>
                  <a:schemeClr val="dk1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4pPr>
            <a:lvl5pPr lvl="4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chivo Medium"/>
              <a:buNone/>
              <a:defRPr sz="3500">
                <a:solidFill>
                  <a:schemeClr val="dk1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5pPr>
            <a:lvl6pPr lvl="5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chivo Medium"/>
              <a:buNone/>
              <a:defRPr sz="3500">
                <a:solidFill>
                  <a:schemeClr val="dk1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6pPr>
            <a:lvl7pPr lvl="6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chivo Medium"/>
              <a:buNone/>
              <a:defRPr sz="3500">
                <a:solidFill>
                  <a:schemeClr val="dk1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7pPr>
            <a:lvl8pPr lvl="7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chivo Medium"/>
              <a:buNone/>
              <a:defRPr sz="3500">
                <a:solidFill>
                  <a:schemeClr val="dk1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8pPr>
            <a:lvl9pPr lvl="8" algn="ctr"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3500"/>
              <a:buFont typeface="Archivo Medium"/>
              <a:buNone/>
              <a:defRPr sz="3500">
                <a:solidFill>
                  <a:schemeClr val="dk1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E46962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2">
  <p:cSld name="TITLE_1">
    <p:bg>
      <p:bgPr>
        <a:solidFill>
          <a:srgbClr val="3B3B38"/>
        </a:solidFill>
        <a:effectLst/>
      </p:bgPr>
    </p:bg>
    <p:spTree>
      <p:nvGrpSpPr>
        <p:cNvPr id="1" name="Shape 10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" name="Google Shape;1048;p123"/>
          <p:cNvSpPr txBox="1">
            <a:spLocks noGrp="1"/>
          </p:cNvSpPr>
          <p:nvPr>
            <p:ph type="body" idx="1"/>
          </p:nvPr>
        </p:nvSpPr>
        <p:spPr>
          <a:xfrm>
            <a:off x="320040" y="4498250"/>
            <a:ext cx="3962400" cy="230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Clr>
                <a:srgbClr val="EBEAE1"/>
              </a:buClr>
              <a:buSzPts val="1100"/>
              <a:buChar char="●"/>
              <a:defRPr sz="1100">
                <a:solidFill>
                  <a:srgbClr val="EBEAE1"/>
                </a:solidFill>
              </a:defRPr>
            </a:lvl1pPr>
            <a:lvl2pPr marL="914400" lvl="1" indent="-304800">
              <a:spcBef>
                <a:spcPts val="500"/>
              </a:spcBef>
              <a:spcAft>
                <a:spcPts val="0"/>
              </a:spcAft>
              <a:buClr>
                <a:srgbClr val="EBEAE1"/>
              </a:buClr>
              <a:buSzPts val="1200"/>
              <a:buChar char="○"/>
              <a:defRPr sz="1200">
                <a:solidFill>
                  <a:srgbClr val="EBEAE1"/>
                </a:solidFill>
              </a:defRPr>
            </a:lvl2pPr>
            <a:lvl3pPr marL="1371600" lvl="2" indent="-304800">
              <a:spcBef>
                <a:spcPts val="500"/>
              </a:spcBef>
              <a:spcAft>
                <a:spcPts val="0"/>
              </a:spcAft>
              <a:buClr>
                <a:srgbClr val="EBEAE1"/>
              </a:buClr>
              <a:buSzPts val="1200"/>
              <a:buChar char="■"/>
              <a:defRPr sz="1200">
                <a:solidFill>
                  <a:srgbClr val="EBEAE1"/>
                </a:solidFill>
              </a:defRPr>
            </a:lvl3pPr>
            <a:lvl4pPr marL="1828800" lvl="3" indent="-304800">
              <a:spcBef>
                <a:spcPts val="500"/>
              </a:spcBef>
              <a:spcAft>
                <a:spcPts val="0"/>
              </a:spcAft>
              <a:buClr>
                <a:srgbClr val="EBEAE1"/>
              </a:buClr>
              <a:buSzPts val="1200"/>
              <a:buChar char="●"/>
              <a:defRPr sz="1200">
                <a:solidFill>
                  <a:srgbClr val="EBEAE1"/>
                </a:solidFill>
              </a:defRPr>
            </a:lvl4pPr>
            <a:lvl5pPr marL="2286000" lvl="4" indent="-304800">
              <a:spcBef>
                <a:spcPts val="500"/>
              </a:spcBef>
              <a:spcAft>
                <a:spcPts val="0"/>
              </a:spcAft>
              <a:buClr>
                <a:srgbClr val="EBEAE1"/>
              </a:buClr>
              <a:buSzPts val="1200"/>
              <a:buChar char="○"/>
              <a:defRPr sz="1200">
                <a:solidFill>
                  <a:srgbClr val="EBEAE1"/>
                </a:solidFill>
              </a:defRPr>
            </a:lvl5pPr>
            <a:lvl6pPr marL="2743200" lvl="5" indent="-304800">
              <a:spcBef>
                <a:spcPts val="500"/>
              </a:spcBef>
              <a:spcAft>
                <a:spcPts val="0"/>
              </a:spcAft>
              <a:buClr>
                <a:srgbClr val="EBEAE1"/>
              </a:buClr>
              <a:buSzPts val="1200"/>
              <a:buChar char="■"/>
              <a:defRPr sz="1200">
                <a:solidFill>
                  <a:srgbClr val="EBEAE1"/>
                </a:solidFill>
              </a:defRPr>
            </a:lvl6pPr>
            <a:lvl7pPr marL="3200400" lvl="6" indent="-304800">
              <a:spcBef>
                <a:spcPts val="500"/>
              </a:spcBef>
              <a:spcAft>
                <a:spcPts val="0"/>
              </a:spcAft>
              <a:buClr>
                <a:srgbClr val="EBEAE1"/>
              </a:buClr>
              <a:buSzPts val="1200"/>
              <a:buChar char="●"/>
              <a:defRPr sz="1200">
                <a:solidFill>
                  <a:srgbClr val="EBEAE1"/>
                </a:solidFill>
              </a:defRPr>
            </a:lvl7pPr>
            <a:lvl8pPr marL="3657600" lvl="7" indent="-304800">
              <a:spcBef>
                <a:spcPts val="500"/>
              </a:spcBef>
              <a:spcAft>
                <a:spcPts val="0"/>
              </a:spcAft>
              <a:buClr>
                <a:srgbClr val="EBEAE1"/>
              </a:buClr>
              <a:buSzPts val="1200"/>
              <a:buChar char="○"/>
              <a:defRPr sz="1200">
                <a:solidFill>
                  <a:srgbClr val="EBEAE1"/>
                </a:solidFill>
              </a:defRPr>
            </a:lvl8pPr>
            <a:lvl9pPr marL="4114800" lvl="8" indent="-304800">
              <a:spcBef>
                <a:spcPts val="500"/>
              </a:spcBef>
              <a:spcAft>
                <a:spcPts val="500"/>
              </a:spcAft>
              <a:buClr>
                <a:srgbClr val="EBEAE1"/>
              </a:buClr>
              <a:buSzPts val="1200"/>
              <a:buChar char="■"/>
              <a:defRPr sz="1200">
                <a:solidFill>
                  <a:srgbClr val="EBEAE1"/>
                </a:solidFill>
              </a:defRPr>
            </a:lvl9pPr>
          </a:lstStyle>
          <a:p>
            <a:endParaRPr/>
          </a:p>
        </p:txBody>
      </p:sp>
      <p:sp>
        <p:nvSpPr>
          <p:cNvPr id="1049" name="Google Shape;1049;p123"/>
          <p:cNvSpPr/>
          <p:nvPr/>
        </p:nvSpPr>
        <p:spPr>
          <a:xfrm>
            <a:off x="323977" y="4816994"/>
            <a:ext cx="3468833" cy="0"/>
          </a:xfrm>
          <a:custGeom>
            <a:avLst/>
            <a:gdLst/>
            <a:ahLst/>
            <a:cxnLst/>
            <a:rect l="l" t="t" r="r" b="b"/>
            <a:pathLst>
              <a:path w="7623809" h="120000" extrusionOk="0">
                <a:moveTo>
                  <a:pt x="0" y="0"/>
                </a:moveTo>
                <a:lnTo>
                  <a:pt x="7623694" y="0"/>
                </a:lnTo>
              </a:path>
            </a:pathLst>
          </a:custGeom>
          <a:noFill/>
          <a:ln w="9525" cap="flat" cmpd="sng">
            <a:solidFill>
              <a:srgbClr val="EBEAE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pic>
        <p:nvPicPr>
          <p:cNvPr id="1050" name="Google Shape;1050;p1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791235" y="526252"/>
            <a:ext cx="5352110" cy="4616879"/>
          </a:xfrm>
          <a:prstGeom prst="rect">
            <a:avLst/>
          </a:prstGeom>
          <a:noFill/>
          <a:ln>
            <a:noFill/>
          </a:ln>
        </p:spPr>
      </p:pic>
      <p:sp>
        <p:nvSpPr>
          <p:cNvPr id="1051" name="Google Shape;1051;p123"/>
          <p:cNvSpPr/>
          <p:nvPr/>
        </p:nvSpPr>
        <p:spPr>
          <a:xfrm>
            <a:off x="8038904" y="349916"/>
            <a:ext cx="767096" cy="35306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052" name="Google Shape;1052;p123"/>
          <p:cNvSpPr txBox="1">
            <a:spLocks noGrp="1"/>
          </p:cNvSpPr>
          <p:nvPr>
            <p:ph type="ctrTitle"/>
          </p:nvPr>
        </p:nvSpPr>
        <p:spPr>
          <a:xfrm>
            <a:off x="311700" y="546975"/>
            <a:ext cx="4739400" cy="21582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Archivo Light"/>
              <a:buNone/>
              <a:defRPr sz="50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53" name="Google Shape;1053;p123"/>
          <p:cNvSpPr txBox="1">
            <a:spLocks noGrp="1"/>
          </p:cNvSpPr>
          <p:nvPr>
            <p:ph type="subTitle" idx="2"/>
          </p:nvPr>
        </p:nvSpPr>
        <p:spPr>
          <a:xfrm>
            <a:off x="311700" y="2808750"/>
            <a:ext cx="4029900" cy="792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 Light"/>
              <a:buNone/>
              <a:defRPr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196">
          <p15:clr>
            <a:srgbClr val="E46962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Subtitle only 1">
  <p:cSld name="ONE_COLUMN_TEXT_2">
    <p:spTree>
      <p:nvGrpSpPr>
        <p:cNvPr id="1" name="Shape 1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" name="Google Shape;1475;p166"/>
          <p:cNvSpPr/>
          <p:nvPr/>
        </p:nvSpPr>
        <p:spPr>
          <a:xfrm>
            <a:off x="323977" y="549387"/>
            <a:ext cx="8499307" cy="0"/>
          </a:xfrm>
          <a:custGeom>
            <a:avLst/>
            <a:gdLst/>
            <a:ahLst/>
            <a:cxnLst/>
            <a:rect l="l" t="t" r="r" b="b"/>
            <a:pathLst>
              <a:path w="18679795" h="120000" extrusionOk="0">
                <a:moveTo>
                  <a:pt x="0" y="0"/>
                </a:moveTo>
                <a:lnTo>
                  <a:pt x="18679399" y="0"/>
                </a:lnTo>
              </a:path>
            </a:pathLst>
          </a:custGeom>
          <a:noFill/>
          <a:ln w="9525" cap="flat" cmpd="sng">
            <a:solidFill>
              <a:srgbClr val="3B3B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highlight>
                <a:srgbClr val="3B3B38"/>
              </a:highlight>
            </a:endParaRPr>
          </a:p>
        </p:txBody>
      </p:sp>
      <p:sp>
        <p:nvSpPr>
          <p:cNvPr id="1476" name="Google Shape;1476;p166"/>
          <p:cNvSpPr/>
          <p:nvPr/>
        </p:nvSpPr>
        <p:spPr>
          <a:xfrm>
            <a:off x="311700" y="34214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rgbClr val="3B3B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477" name="Google Shape;1477;p166"/>
          <p:cNvSpPr txBox="1">
            <a:spLocks noGrp="1"/>
          </p:cNvSpPr>
          <p:nvPr>
            <p:ph type="subTitle" idx="1"/>
          </p:nvPr>
        </p:nvSpPr>
        <p:spPr>
          <a:xfrm>
            <a:off x="600750" y="33706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78" name="Google Shape;1478;p166"/>
          <p:cNvSpPr txBox="1">
            <a:spLocks noGrp="1"/>
          </p:cNvSpPr>
          <p:nvPr>
            <p:ph type="sldNum" idx="12"/>
          </p:nvPr>
        </p:nvSpPr>
        <p:spPr>
          <a:xfrm>
            <a:off x="8320058" y="19166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79" name="Google Shape;1479;p166"/>
          <p:cNvSpPr txBox="1">
            <a:spLocks noGrp="1"/>
          </p:cNvSpPr>
          <p:nvPr>
            <p:ph type="title"/>
          </p:nvPr>
        </p:nvSpPr>
        <p:spPr>
          <a:xfrm>
            <a:off x="311700" y="800100"/>
            <a:ext cx="85206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1480" name="Google Shape;1480;p166"/>
          <p:cNvSpPr txBox="1">
            <a:spLocks noGrp="1"/>
          </p:cNvSpPr>
          <p:nvPr>
            <p:ph type="subTitle" idx="2"/>
          </p:nvPr>
        </p:nvSpPr>
        <p:spPr>
          <a:xfrm>
            <a:off x="311700" y="1250300"/>
            <a:ext cx="8499300" cy="77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Font typeface="Archivo Light"/>
              <a:buNone/>
              <a:defRPr sz="1400"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SzPts val="1400"/>
              <a:buFont typeface="Archivo Light"/>
              <a:buNone/>
              <a:defRPr sz="1400"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>
              <a:spcBef>
                <a:spcPts val="500"/>
              </a:spcBef>
              <a:spcAft>
                <a:spcPts val="0"/>
              </a:spcAft>
              <a:buSzPts val="1400"/>
              <a:buFont typeface="Archivo Light"/>
              <a:buNone/>
              <a:defRPr sz="1400"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>
              <a:spcBef>
                <a:spcPts val="500"/>
              </a:spcBef>
              <a:spcAft>
                <a:spcPts val="0"/>
              </a:spcAft>
              <a:buSzPts val="1400"/>
              <a:buFont typeface="Archivo Light"/>
              <a:buNone/>
              <a:defRPr sz="1400"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>
              <a:spcBef>
                <a:spcPts val="500"/>
              </a:spcBef>
              <a:spcAft>
                <a:spcPts val="0"/>
              </a:spcAft>
              <a:buSzPts val="1400"/>
              <a:buFont typeface="Archivo Light"/>
              <a:buNone/>
              <a:defRPr sz="1400"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>
              <a:spcBef>
                <a:spcPts val="500"/>
              </a:spcBef>
              <a:spcAft>
                <a:spcPts val="0"/>
              </a:spcAft>
              <a:buSzPts val="1400"/>
              <a:buFont typeface="Archivo Light"/>
              <a:buNone/>
              <a:defRPr sz="1400"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>
              <a:spcBef>
                <a:spcPts val="500"/>
              </a:spcBef>
              <a:spcAft>
                <a:spcPts val="0"/>
              </a:spcAft>
              <a:buSzPts val="1400"/>
              <a:buFont typeface="Archivo Light"/>
              <a:buNone/>
              <a:defRPr sz="1400"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>
              <a:spcBef>
                <a:spcPts val="500"/>
              </a:spcBef>
              <a:spcAft>
                <a:spcPts val="0"/>
              </a:spcAft>
              <a:buSzPts val="1400"/>
              <a:buFont typeface="Archivo Light"/>
              <a:buNone/>
              <a:defRPr sz="1400"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>
              <a:spcBef>
                <a:spcPts val="500"/>
              </a:spcBef>
              <a:spcAft>
                <a:spcPts val="500"/>
              </a:spcAft>
              <a:buSzPts val="1400"/>
              <a:buFont typeface="Archivo Light"/>
              <a:buNone/>
              <a:defRPr sz="1400"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 1 1 1 1 2">
  <p:cSld name="BIG_NUMBER_1_1_1_1_2">
    <p:bg>
      <p:bgPr>
        <a:solidFill>
          <a:schemeClr val="lt1"/>
        </a:solidFill>
        <a:effectLst/>
      </p:bgPr>
    </p:bg>
    <p:spTree>
      <p:nvGrpSpPr>
        <p:cNvPr id="1" name="Shape 1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2" name="Google Shape;1482;p167"/>
          <p:cNvSpPr txBox="1">
            <a:spLocks noGrp="1"/>
          </p:cNvSpPr>
          <p:nvPr>
            <p:ph type="title"/>
          </p:nvPr>
        </p:nvSpPr>
        <p:spPr>
          <a:xfrm>
            <a:off x="1347925" y="823925"/>
            <a:ext cx="3309900" cy="11721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1483" name="Google Shape;1483;p167"/>
          <p:cNvSpPr txBox="1">
            <a:spLocks noGrp="1"/>
          </p:cNvSpPr>
          <p:nvPr>
            <p:ph type="subTitle" idx="1"/>
          </p:nvPr>
        </p:nvSpPr>
        <p:spPr>
          <a:xfrm>
            <a:off x="311700" y="2122050"/>
            <a:ext cx="2314800" cy="852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Font typeface="Archivo SemiBold"/>
              <a:buNone/>
              <a:defRPr sz="1400">
                <a:latin typeface="Archivo Medium"/>
                <a:ea typeface="Archivo Medium"/>
                <a:cs typeface="Archivo Medium"/>
                <a:sym typeface="Archivo SemiBold"/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500"/>
              </a:spcBef>
              <a:spcAft>
                <a:spcPts val="50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cxnSp>
        <p:nvCxnSpPr>
          <p:cNvPr id="1484" name="Google Shape;1484;p167"/>
          <p:cNvCxnSpPr/>
          <p:nvPr/>
        </p:nvCxnSpPr>
        <p:spPr>
          <a:xfrm>
            <a:off x="3911700" y="702650"/>
            <a:ext cx="5054100" cy="0"/>
          </a:xfrm>
          <a:prstGeom prst="straightConnector1">
            <a:avLst/>
          </a:prstGeom>
          <a:noFill/>
          <a:ln w="9525" cap="flat" cmpd="sng">
            <a:solidFill>
              <a:srgbClr val="EBEAE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485" name="Google Shape;1485;p167"/>
          <p:cNvSpPr txBox="1">
            <a:spLocks noGrp="1"/>
          </p:cNvSpPr>
          <p:nvPr>
            <p:ph type="body" idx="2"/>
          </p:nvPr>
        </p:nvSpPr>
        <p:spPr>
          <a:xfrm>
            <a:off x="311700" y="2756350"/>
            <a:ext cx="3206400" cy="1535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486" name="Google Shape;1486;p167"/>
          <p:cNvSpPr/>
          <p:nvPr/>
        </p:nvSpPr>
        <p:spPr>
          <a:xfrm>
            <a:off x="323977" y="549387"/>
            <a:ext cx="8499307" cy="0"/>
          </a:xfrm>
          <a:custGeom>
            <a:avLst/>
            <a:gdLst/>
            <a:ahLst/>
            <a:cxnLst/>
            <a:rect l="l" t="t" r="r" b="b"/>
            <a:pathLst>
              <a:path w="18679795" h="120000" extrusionOk="0">
                <a:moveTo>
                  <a:pt x="0" y="0"/>
                </a:moveTo>
                <a:lnTo>
                  <a:pt x="18679399" y="0"/>
                </a:lnTo>
              </a:path>
            </a:pathLst>
          </a:custGeom>
          <a:noFill/>
          <a:ln w="9525" cap="flat" cmpd="sng">
            <a:solidFill>
              <a:srgbClr val="3B3B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highlight>
                <a:srgbClr val="3B3B38"/>
              </a:highlight>
            </a:endParaRPr>
          </a:p>
        </p:txBody>
      </p:sp>
      <p:sp>
        <p:nvSpPr>
          <p:cNvPr id="1487" name="Google Shape;1487;p167"/>
          <p:cNvSpPr txBox="1">
            <a:spLocks noGrp="1"/>
          </p:cNvSpPr>
          <p:nvPr>
            <p:ph type="sldNum" idx="12"/>
          </p:nvPr>
        </p:nvSpPr>
        <p:spPr>
          <a:xfrm>
            <a:off x="8320058" y="19166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88" name="Google Shape;1488;p167"/>
          <p:cNvSpPr/>
          <p:nvPr/>
        </p:nvSpPr>
        <p:spPr>
          <a:xfrm>
            <a:off x="311700" y="34214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rgbClr val="3B3B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489" name="Google Shape;1489;p167"/>
          <p:cNvSpPr txBox="1">
            <a:spLocks noGrp="1"/>
          </p:cNvSpPr>
          <p:nvPr>
            <p:ph type="subTitle" idx="3"/>
          </p:nvPr>
        </p:nvSpPr>
        <p:spPr>
          <a:xfrm>
            <a:off x="600750" y="33706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90" name="Google Shape;1490;p167"/>
          <p:cNvSpPr>
            <a:spLocks noGrp="1"/>
          </p:cNvSpPr>
          <p:nvPr>
            <p:ph type="pic" idx="4"/>
          </p:nvPr>
        </p:nvSpPr>
        <p:spPr>
          <a:xfrm>
            <a:off x="323975" y="952525"/>
            <a:ext cx="828000" cy="828000"/>
          </a:xfrm>
          <a:prstGeom prst="rect">
            <a:avLst/>
          </a:prstGeom>
          <a:noFill/>
          <a:ln>
            <a:noFill/>
          </a:ln>
        </p:spPr>
      </p:sp>
      <p:sp>
        <p:nvSpPr>
          <p:cNvPr id="1491" name="Google Shape;1491;p167"/>
          <p:cNvSpPr txBox="1">
            <a:spLocks noGrp="1"/>
          </p:cNvSpPr>
          <p:nvPr>
            <p:ph type="subTitle" idx="5"/>
          </p:nvPr>
        </p:nvSpPr>
        <p:spPr>
          <a:xfrm>
            <a:off x="3452225" y="2122050"/>
            <a:ext cx="2314800" cy="852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Font typeface="Archivo SemiBold"/>
              <a:buNone/>
              <a:defRPr sz="1400">
                <a:latin typeface="Archivo Medium"/>
                <a:ea typeface="Archivo Medium"/>
                <a:cs typeface="Archivo Medium"/>
                <a:sym typeface="Archivo SemiBold"/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500"/>
              </a:spcBef>
              <a:spcAft>
                <a:spcPts val="50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1492" name="Google Shape;1492;p167"/>
          <p:cNvSpPr txBox="1">
            <a:spLocks noGrp="1"/>
          </p:cNvSpPr>
          <p:nvPr>
            <p:ph type="body" idx="6"/>
          </p:nvPr>
        </p:nvSpPr>
        <p:spPr>
          <a:xfrm>
            <a:off x="3452225" y="2756350"/>
            <a:ext cx="3206400" cy="1535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493" name="Google Shape;1493;p167"/>
          <p:cNvSpPr txBox="1">
            <a:spLocks noGrp="1"/>
          </p:cNvSpPr>
          <p:nvPr>
            <p:ph type="subTitle" idx="7"/>
          </p:nvPr>
        </p:nvSpPr>
        <p:spPr>
          <a:xfrm>
            <a:off x="833700" y="4511450"/>
            <a:ext cx="44445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  <p:grpSp>
        <p:nvGrpSpPr>
          <p:cNvPr id="1494" name="Google Shape;1494;p167"/>
          <p:cNvGrpSpPr/>
          <p:nvPr/>
        </p:nvGrpSpPr>
        <p:grpSpPr>
          <a:xfrm>
            <a:off x="404450" y="4506173"/>
            <a:ext cx="253393" cy="254198"/>
            <a:chOff x="8129929" y="631411"/>
            <a:chExt cx="266393" cy="267267"/>
          </a:xfrm>
        </p:grpSpPr>
        <p:sp>
          <p:nvSpPr>
            <p:cNvPr id="1495" name="Google Shape;1495;p167"/>
            <p:cNvSpPr/>
            <p:nvPr/>
          </p:nvSpPr>
          <p:spPr>
            <a:xfrm>
              <a:off x="8152840" y="653803"/>
              <a:ext cx="180915" cy="180915"/>
            </a:xfrm>
            <a:custGeom>
              <a:avLst/>
              <a:gdLst/>
              <a:ahLst/>
              <a:cxnLst/>
              <a:rect l="l" t="t" r="r" b="b"/>
              <a:pathLst>
                <a:path w="180915" h="180915" extrusionOk="0">
                  <a:moveTo>
                    <a:pt x="90458" y="180915"/>
                  </a:moveTo>
                  <a:cubicBezTo>
                    <a:pt x="40582" y="180915"/>
                    <a:pt x="0" y="140338"/>
                    <a:pt x="0" y="90458"/>
                  </a:cubicBezTo>
                  <a:cubicBezTo>
                    <a:pt x="0" y="40582"/>
                    <a:pt x="40577" y="0"/>
                    <a:pt x="90458" y="0"/>
                  </a:cubicBezTo>
                  <a:cubicBezTo>
                    <a:pt x="140338" y="0"/>
                    <a:pt x="180915" y="40577"/>
                    <a:pt x="180915" y="90458"/>
                  </a:cubicBezTo>
                  <a:cubicBezTo>
                    <a:pt x="180915" y="140338"/>
                    <a:pt x="140338" y="180915"/>
                    <a:pt x="90458" y="180915"/>
                  </a:cubicBezTo>
                  <a:close/>
                  <a:moveTo>
                    <a:pt x="90458" y="13539"/>
                  </a:moveTo>
                  <a:cubicBezTo>
                    <a:pt x="48043" y="13539"/>
                    <a:pt x="13539" y="48043"/>
                    <a:pt x="13539" y="90458"/>
                  </a:cubicBezTo>
                  <a:cubicBezTo>
                    <a:pt x="13539" y="132873"/>
                    <a:pt x="48043" y="167382"/>
                    <a:pt x="90458" y="167382"/>
                  </a:cubicBezTo>
                  <a:cubicBezTo>
                    <a:pt x="132873" y="167382"/>
                    <a:pt x="167382" y="132878"/>
                    <a:pt x="167382" y="90458"/>
                  </a:cubicBezTo>
                  <a:cubicBezTo>
                    <a:pt x="167382" y="48048"/>
                    <a:pt x="132878" y="13539"/>
                    <a:pt x="90458" y="13539"/>
                  </a:cubicBezTo>
                  <a:close/>
                </a:path>
              </a:pathLst>
            </a:custGeom>
            <a:solidFill>
              <a:srgbClr val="3A3A3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6" name="Google Shape;1496;p167"/>
            <p:cNvSpPr/>
            <p:nvPr/>
          </p:nvSpPr>
          <p:spPr>
            <a:xfrm>
              <a:off x="8129929" y="631411"/>
              <a:ext cx="266393" cy="267267"/>
            </a:xfrm>
            <a:custGeom>
              <a:avLst/>
              <a:gdLst/>
              <a:ahLst/>
              <a:cxnLst/>
              <a:rect l="l" t="t" r="r" b="b"/>
              <a:pathLst>
                <a:path w="266393" h="267267" extrusionOk="0">
                  <a:moveTo>
                    <a:pt x="259103" y="225056"/>
                  </a:moveTo>
                  <a:lnTo>
                    <a:pt x="208946" y="175790"/>
                  </a:lnTo>
                  <a:cubicBezTo>
                    <a:pt x="220494" y="157960"/>
                    <a:pt x="227277" y="136747"/>
                    <a:pt x="227277" y="113943"/>
                  </a:cubicBezTo>
                  <a:cubicBezTo>
                    <a:pt x="227277" y="51116"/>
                    <a:pt x="176297" y="0"/>
                    <a:pt x="113639" y="0"/>
                  </a:cubicBezTo>
                  <a:cubicBezTo>
                    <a:pt x="50980" y="0"/>
                    <a:pt x="0" y="51116"/>
                    <a:pt x="0" y="113943"/>
                  </a:cubicBezTo>
                  <a:cubicBezTo>
                    <a:pt x="0" y="176776"/>
                    <a:pt x="50980" y="227886"/>
                    <a:pt x="113639" y="227886"/>
                  </a:cubicBezTo>
                  <a:cubicBezTo>
                    <a:pt x="135951" y="227886"/>
                    <a:pt x="156719" y="221312"/>
                    <a:pt x="174295" y="210130"/>
                  </a:cubicBezTo>
                  <a:lnTo>
                    <a:pt x="224204" y="260045"/>
                  </a:lnTo>
                  <a:cubicBezTo>
                    <a:pt x="229020" y="264860"/>
                    <a:pt x="235352" y="267268"/>
                    <a:pt x="241679" y="267268"/>
                  </a:cubicBezTo>
                  <a:cubicBezTo>
                    <a:pt x="248006" y="267268"/>
                    <a:pt x="254332" y="264854"/>
                    <a:pt x="259154" y="260045"/>
                  </a:cubicBezTo>
                  <a:cubicBezTo>
                    <a:pt x="263823" y="255376"/>
                    <a:pt x="266394" y="249167"/>
                    <a:pt x="266394" y="242570"/>
                  </a:cubicBezTo>
                  <a:cubicBezTo>
                    <a:pt x="266388" y="235973"/>
                    <a:pt x="263817" y="229770"/>
                    <a:pt x="259103" y="225056"/>
                  </a:cubicBezTo>
                  <a:close/>
                  <a:moveTo>
                    <a:pt x="13533" y="113949"/>
                  </a:moveTo>
                  <a:cubicBezTo>
                    <a:pt x="13533" y="58581"/>
                    <a:pt x="58435" y="13539"/>
                    <a:pt x="113633" y="13539"/>
                  </a:cubicBezTo>
                  <a:cubicBezTo>
                    <a:pt x="168831" y="13539"/>
                    <a:pt x="213733" y="58581"/>
                    <a:pt x="213733" y="113949"/>
                  </a:cubicBezTo>
                  <a:cubicBezTo>
                    <a:pt x="213733" y="169311"/>
                    <a:pt x="168826" y="214359"/>
                    <a:pt x="113633" y="214359"/>
                  </a:cubicBezTo>
                  <a:cubicBezTo>
                    <a:pt x="58441" y="214353"/>
                    <a:pt x="13533" y="169311"/>
                    <a:pt x="13533" y="113949"/>
                  </a:cubicBezTo>
                  <a:close/>
                  <a:moveTo>
                    <a:pt x="249579" y="250481"/>
                  </a:moveTo>
                  <a:cubicBezTo>
                    <a:pt x="245231" y="254834"/>
                    <a:pt x="238138" y="254846"/>
                    <a:pt x="233773" y="250481"/>
                  </a:cubicBezTo>
                  <a:lnTo>
                    <a:pt x="185455" y="202157"/>
                  </a:lnTo>
                  <a:cubicBezTo>
                    <a:pt x="191071" y="197555"/>
                    <a:pt x="196230" y="192424"/>
                    <a:pt x="200877" y="186842"/>
                  </a:cubicBezTo>
                  <a:lnTo>
                    <a:pt x="249573" y="234670"/>
                  </a:lnTo>
                  <a:cubicBezTo>
                    <a:pt x="253938" y="239023"/>
                    <a:pt x="253938" y="246122"/>
                    <a:pt x="249579" y="250481"/>
                  </a:cubicBezTo>
                  <a:close/>
                </a:path>
              </a:pathLst>
            </a:custGeom>
            <a:solidFill>
              <a:srgbClr val="3A3A3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 you slide">
  <p:cSld name="TITLE_3">
    <p:bg>
      <p:bgPr>
        <a:solidFill>
          <a:schemeClr val="dk1"/>
        </a:solidFill>
        <a:effectLst/>
      </p:bgPr>
    </p:bg>
    <p:spTree>
      <p:nvGrpSpPr>
        <p:cNvPr id="1" name="Shape 1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8" name="Google Shape;1498;p168"/>
          <p:cNvSpPr txBox="1">
            <a:spLocks noGrp="1"/>
          </p:cNvSpPr>
          <p:nvPr>
            <p:ph type="ctrTitle"/>
          </p:nvPr>
        </p:nvSpPr>
        <p:spPr>
          <a:xfrm>
            <a:off x="311700" y="820713"/>
            <a:ext cx="4364100" cy="2234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Archivo Light"/>
              <a:buNone/>
              <a:defRPr sz="50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499" name="Google Shape;1499;p168"/>
          <p:cNvSpPr txBox="1">
            <a:spLocks noGrp="1"/>
          </p:cNvSpPr>
          <p:nvPr>
            <p:ph type="subTitle" idx="1"/>
          </p:nvPr>
        </p:nvSpPr>
        <p:spPr>
          <a:xfrm>
            <a:off x="311700" y="3158850"/>
            <a:ext cx="4029900" cy="792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 Light"/>
              <a:buNone/>
              <a:defRPr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00" name="Google Shape;1500;p168"/>
          <p:cNvSpPr/>
          <p:nvPr/>
        </p:nvSpPr>
        <p:spPr>
          <a:xfrm>
            <a:off x="323979" y="349916"/>
            <a:ext cx="767096" cy="35306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501" name="Google Shape;1501;p168"/>
          <p:cNvSpPr txBox="1">
            <a:spLocks noGrp="1"/>
          </p:cNvSpPr>
          <p:nvPr>
            <p:ph type="body" idx="2"/>
          </p:nvPr>
        </p:nvSpPr>
        <p:spPr>
          <a:xfrm>
            <a:off x="320040" y="4498250"/>
            <a:ext cx="3962400" cy="230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 sz="1100">
                <a:solidFill>
                  <a:schemeClr val="lt1"/>
                </a:solidFill>
              </a:defRPr>
            </a:lvl1pPr>
            <a:lvl2pPr marL="914400" lvl="1" indent="-304800">
              <a:spcBef>
                <a:spcPts val="5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5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5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5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5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5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5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500"/>
              </a:spcBef>
              <a:spcAft>
                <a:spcPts val="5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502" name="Google Shape;1502;p168"/>
          <p:cNvSpPr/>
          <p:nvPr/>
        </p:nvSpPr>
        <p:spPr>
          <a:xfrm>
            <a:off x="323977" y="4816994"/>
            <a:ext cx="3993232" cy="0"/>
          </a:xfrm>
          <a:custGeom>
            <a:avLst/>
            <a:gdLst/>
            <a:ahLst/>
            <a:cxnLst/>
            <a:rect l="l" t="t" r="r" b="b"/>
            <a:pathLst>
              <a:path w="8776335" h="120000" extrusionOk="0">
                <a:moveTo>
                  <a:pt x="0" y="0"/>
                </a:moveTo>
                <a:lnTo>
                  <a:pt x="8775753" y="0"/>
                </a:lnTo>
              </a:path>
            </a:pathLst>
          </a:cu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503" name="Google Shape;1503;p168"/>
          <p:cNvSpPr/>
          <p:nvPr/>
        </p:nvSpPr>
        <p:spPr>
          <a:xfrm rot="608882">
            <a:off x="5297799" y="-773095"/>
            <a:ext cx="1138801" cy="1984914"/>
          </a:xfrm>
          <a:custGeom>
            <a:avLst/>
            <a:gdLst/>
            <a:ahLst/>
            <a:cxnLst/>
            <a:rect l="l" t="t" r="r" b="b"/>
            <a:pathLst>
              <a:path w="45550" h="79393" extrusionOk="0">
                <a:moveTo>
                  <a:pt x="11281" y="0"/>
                </a:moveTo>
                <a:lnTo>
                  <a:pt x="0" y="79393"/>
                </a:lnTo>
                <a:lnTo>
                  <a:pt x="30012" y="64706"/>
                </a:lnTo>
                <a:lnTo>
                  <a:pt x="45550" y="21711"/>
                </a:ln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04" name="Google Shape;1504;p168"/>
          <p:cNvSpPr/>
          <p:nvPr/>
        </p:nvSpPr>
        <p:spPr>
          <a:xfrm rot="608882">
            <a:off x="5756869" y="916429"/>
            <a:ext cx="3299323" cy="3150291"/>
          </a:xfrm>
          <a:custGeom>
            <a:avLst/>
            <a:gdLst/>
            <a:ahLst/>
            <a:cxnLst/>
            <a:rect l="l" t="t" r="r" b="b"/>
            <a:pathLst>
              <a:path w="131967" h="126006" extrusionOk="0">
                <a:moveTo>
                  <a:pt x="23201" y="5960"/>
                </a:moveTo>
                <a:lnTo>
                  <a:pt x="0" y="64919"/>
                </a:lnTo>
                <a:lnTo>
                  <a:pt x="35972" y="126006"/>
                </a:lnTo>
                <a:lnTo>
                  <a:pt x="131967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</p:sp>
      <p:sp>
        <p:nvSpPr>
          <p:cNvPr id="1505" name="Google Shape;1505;p168"/>
          <p:cNvSpPr/>
          <p:nvPr/>
        </p:nvSpPr>
        <p:spPr>
          <a:xfrm rot="608882">
            <a:off x="7085410" y="2366763"/>
            <a:ext cx="1415514" cy="1250531"/>
          </a:xfrm>
          <a:custGeom>
            <a:avLst/>
            <a:gdLst/>
            <a:ahLst/>
            <a:cxnLst/>
            <a:rect l="l" t="t" r="r" b="b"/>
            <a:pathLst>
              <a:path w="56618" h="50019" extrusionOk="0">
                <a:moveTo>
                  <a:pt x="56618" y="3405"/>
                </a:moveTo>
                <a:lnTo>
                  <a:pt x="14900" y="0"/>
                </a:lnTo>
                <a:lnTo>
                  <a:pt x="0" y="30437"/>
                </a:lnTo>
                <a:lnTo>
                  <a:pt x="18944" y="5001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196">
          <p15:clr>
            <a:srgbClr val="E46962"/>
          </p15:clr>
        </p15:guide>
        <p15:guide id="2" orient="horz" pos="255">
          <p15:clr>
            <a:srgbClr val="E46962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bg with logo footer" type="blank">
  <p:cSld name="BLANK">
    <p:spTree>
      <p:nvGrpSpPr>
        <p:cNvPr id="1" name="Shape 150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esentation Title_White Co-Brand">
  <p:cSld name="TITLE_4">
    <p:spTree>
      <p:nvGrpSpPr>
        <p:cNvPr id="1" name="Shape 1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8" name="Google Shape;1508;p170"/>
          <p:cNvSpPr/>
          <p:nvPr/>
        </p:nvSpPr>
        <p:spPr>
          <a:xfrm>
            <a:off x="181675" y="4672925"/>
            <a:ext cx="534300" cy="393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9" name="Google Shape;1509;p170"/>
          <p:cNvSpPr txBox="1">
            <a:spLocks noGrp="1"/>
          </p:cNvSpPr>
          <p:nvPr>
            <p:ph type="ctrTitle"/>
          </p:nvPr>
        </p:nvSpPr>
        <p:spPr>
          <a:xfrm>
            <a:off x="362175" y="2278250"/>
            <a:ext cx="4371300" cy="687900"/>
          </a:xfrm>
          <a:prstGeom prst="rect">
            <a:avLst/>
          </a:prstGeom>
        </p:spPr>
        <p:txBody>
          <a:bodyPr spcFirstLastPara="1" wrap="square" lIns="0" tIns="0" rIns="0" bIns="0" anchor="b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510" name="Google Shape;1510;p170"/>
          <p:cNvSpPr txBox="1">
            <a:spLocks noGrp="1"/>
          </p:cNvSpPr>
          <p:nvPr>
            <p:ph type="subTitle" idx="1"/>
          </p:nvPr>
        </p:nvSpPr>
        <p:spPr>
          <a:xfrm>
            <a:off x="362175" y="3147850"/>
            <a:ext cx="3422700" cy="792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 Light"/>
              <a:buNone/>
              <a:defRPr sz="12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 Light"/>
              <a:buNone/>
              <a:defRPr sz="12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 Light"/>
              <a:buNone/>
              <a:defRPr sz="12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 Light"/>
              <a:buNone/>
              <a:defRPr sz="12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 Light"/>
              <a:buNone/>
              <a:defRPr sz="12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 Light"/>
              <a:buNone/>
              <a:defRPr sz="12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 Light"/>
              <a:buNone/>
              <a:defRPr sz="12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 Light"/>
              <a:buNone/>
              <a:defRPr sz="12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 Light"/>
              <a:buNone/>
              <a:defRPr sz="12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1511" name="Google Shape;1511;p170"/>
          <p:cNvSpPr/>
          <p:nvPr/>
        </p:nvSpPr>
        <p:spPr>
          <a:xfrm>
            <a:off x="0" y="-36576"/>
            <a:ext cx="9144000" cy="183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512" name="Google Shape;1512;p170"/>
          <p:cNvCxnSpPr/>
          <p:nvPr/>
        </p:nvCxnSpPr>
        <p:spPr>
          <a:xfrm>
            <a:off x="457200" y="3046965"/>
            <a:ext cx="4104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13" name="Google Shape;1513;p170"/>
          <p:cNvSpPr/>
          <p:nvPr/>
        </p:nvSpPr>
        <p:spPr>
          <a:xfrm>
            <a:off x="6542325" y="4662300"/>
            <a:ext cx="2392800" cy="3318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514" name="Google Shape;1514;p17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491250" y="3300812"/>
            <a:ext cx="1560074" cy="1558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5" name="Google Shape;1515;p17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90263" y="760339"/>
            <a:ext cx="2048313" cy="2049400"/>
          </a:xfrm>
          <a:prstGeom prst="rect">
            <a:avLst/>
          </a:prstGeom>
          <a:noFill/>
          <a:ln>
            <a:noFill/>
          </a:ln>
        </p:spPr>
      </p:pic>
      <p:sp>
        <p:nvSpPr>
          <p:cNvPr id="1516" name="Google Shape;1516;p170"/>
          <p:cNvSpPr/>
          <p:nvPr/>
        </p:nvSpPr>
        <p:spPr>
          <a:xfrm>
            <a:off x="7121374" y="2250349"/>
            <a:ext cx="896100" cy="896100"/>
          </a:xfrm>
          <a:prstGeom prst="ellipse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517" name="Google Shape;1517;p17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68200" y="1340598"/>
            <a:ext cx="627901" cy="6282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8" name="Google Shape;1518;p17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576425" y="2905674"/>
            <a:ext cx="483825" cy="483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9" name="Google Shape;1519;p17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012098" y="-130074"/>
            <a:ext cx="1278403" cy="1277123"/>
          </a:xfrm>
          <a:prstGeom prst="rect">
            <a:avLst/>
          </a:prstGeom>
          <a:noFill/>
          <a:ln>
            <a:noFill/>
          </a:ln>
        </p:spPr>
      </p:pic>
      <p:sp>
        <p:nvSpPr>
          <p:cNvPr id="1520" name="Google Shape;1520;p170"/>
          <p:cNvSpPr/>
          <p:nvPr/>
        </p:nvSpPr>
        <p:spPr>
          <a:xfrm>
            <a:off x="5912097" y="1066450"/>
            <a:ext cx="156600" cy="156600"/>
          </a:xfrm>
          <a:prstGeom prst="ellipse">
            <a:avLst/>
          </a:prstGeom>
          <a:solidFill>
            <a:srgbClr val="FFB81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1" name="Google Shape;1521;p170"/>
          <p:cNvSpPr/>
          <p:nvPr/>
        </p:nvSpPr>
        <p:spPr>
          <a:xfrm>
            <a:off x="8051325" y="3516300"/>
            <a:ext cx="286800" cy="286800"/>
          </a:xfrm>
          <a:prstGeom prst="ellipse">
            <a:avLst/>
          </a:prstGeom>
          <a:solidFill>
            <a:srgbClr val="00BF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2" name="Google Shape;1522;p170"/>
          <p:cNvSpPr/>
          <p:nvPr/>
        </p:nvSpPr>
        <p:spPr>
          <a:xfrm>
            <a:off x="5329425" y="1732851"/>
            <a:ext cx="1412100" cy="1412100"/>
          </a:xfrm>
          <a:prstGeom prst="ellipse">
            <a:avLst/>
          </a:prstGeom>
          <a:solidFill>
            <a:srgbClr val="97D7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3" name="Google Shape;1523;p170"/>
          <p:cNvSpPr/>
          <p:nvPr/>
        </p:nvSpPr>
        <p:spPr>
          <a:xfrm>
            <a:off x="5781875" y="4304526"/>
            <a:ext cx="978000" cy="978000"/>
          </a:xfrm>
          <a:prstGeom prst="ellipse">
            <a:avLst/>
          </a:prstGeom>
          <a:solidFill>
            <a:srgbClr val="FFB81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4" name="Google Shape;1524;p170"/>
          <p:cNvSpPr txBox="1"/>
          <p:nvPr/>
        </p:nvSpPr>
        <p:spPr>
          <a:xfrm>
            <a:off x="1419225" y="4361275"/>
            <a:ext cx="3314100" cy="5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SzPts val="688"/>
              <a:buNone/>
            </a:pPr>
            <a:r>
              <a:rPr lang="en" sz="12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One platform.</a:t>
            </a:r>
            <a:br>
              <a:rPr lang="en" sz="12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</a:br>
            <a:r>
              <a:rPr lang="en" sz="12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Every communications experience.</a:t>
            </a:r>
            <a:endParaRPr sz="1200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grpSp>
        <p:nvGrpSpPr>
          <p:cNvPr id="1525" name="Google Shape;1525;p170"/>
          <p:cNvGrpSpPr/>
          <p:nvPr/>
        </p:nvGrpSpPr>
        <p:grpSpPr>
          <a:xfrm>
            <a:off x="457174" y="4361453"/>
            <a:ext cx="770178" cy="354628"/>
            <a:chOff x="371350" y="4805052"/>
            <a:chExt cx="181010" cy="83360"/>
          </a:xfrm>
        </p:grpSpPr>
        <p:sp>
          <p:nvSpPr>
            <p:cNvPr id="1526" name="Google Shape;1526;p170"/>
            <p:cNvSpPr/>
            <p:nvPr/>
          </p:nvSpPr>
          <p:spPr>
            <a:xfrm>
              <a:off x="436251" y="4835717"/>
              <a:ext cx="51505" cy="47337"/>
            </a:xfrm>
            <a:custGeom>
              <a:avLst/>
              <a:gdLst/>
              <a:ahLst/>
              <a:cxnLst/>
              <a:rect l="l" t="t" r="r" b="b"/>
              <a:pathLst>
                <a:path w="41959" h="38564" extrusionOk="0">
                  <a:moveTo>
                    <a:pt x="0" y="0"/>
                  </a:moveTo>
                  <a:lnTo>
                    <a:pt x="12491" y="19282"/>
                  </a:lnTo>
                  <a:lnTo>
                    <a:pt x="0" y="38563"/>
                  </a:lnTo>
                  <a:lnTo>
                    <a:pt x="15644" y="38563"/>
                  </a:lnTo>
                  <a:lnTo>
                    <a:pt x="19888" y="30560"/>
                  </a:lnTo>
                  <a:lnTo>
                    <a:pt x="20494" y="29104"/>
                  </a:lnTo>
                  <a:lnTo>
                    <a:pt x="20858" y="28256"/>
                  </a:lnTo>
                  <a:lnTo>
                    <a:pt x="20979" y="28256"/>
                  </a:lnTo>
                  <a:lnTo>
                    <a:pt x="21343" y="29104"/>
                  </a:lnTo>
                  <a:lnTo>
                    <a:pt x="22071" y="30560"/>
                  </a:lnTo>
                  <a:lnTo>
                    <a:pt x="26315" y="38563"/>
                  </a:lnTo>
                  <a:lnTo>
                    <a:pt x="41959" y="38563"/>
                  </a:lnTo>
                  <a:lnTo>
                    <a:pt x="29468" y="19282"/>
                  </a:lnTo>
                  <a:lnTo>
                    <a:pt x="41959" y="0"/>
                  </a:lnTo>
                  <a:lnTo>
                    <a:pt x="26073" y="0"/>
                  </a:lnTo>
                  <a:lnTo>
                    <a:pt x="22313" y="6912"/>
                  </a:lnTo>
                  <a:lnTo>
                    <a:pt x="21464" y="8489"/>
                  </a:lnTo>
                  <a:lnTo>
                    <a:pt x="20979" y="9217"/>
                  </a:lnTo>
                  <a:lnTo>
                    <a:pt x="20858" y="9217"/>
                  </a:lnTo>
                  <a:lnTo>
                    <a:pt x="19524" y="6912"/>
                  </a:lnTo>
                  <a:lnTo>
                    <a:pt x="15886" y="0"/>
                  </a:lnTo>
                  <a:close/>
                </a:path>
              </a:pathLst>
            </a:custGeom>
            <a:solidFill>
              <a:srgbClr val="CB22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170"/>
            <p:cNvSpPr/>
            <p:nvPr/>
          </p:nvSpPr>
          <p:spPr>
            <a:xfrm>
              <a:off x="371350" y="4805052"/>
              <a:ext cx="59692" cy="83360"/>
            </a:xfrm>
            <a:custGeom>
              <a:avLst/>
              <a:gdLst/>
              <a:ahLst/>
              <a:cxnLst/>
              <a:rect l="l" t="t" r="r" b="b"/>
              <a:pathLst>
                <a:path w="48629" h="67910" extrusionOk="0">
                  <a:moveTo>
                    <a:pt x="24739" y="14188"/>
                  </a:moveTo>
                  <a:lnTo>
                    <a:pt x="26315" y="14310"/>
                  </a:lnTo>
                  <a:lnTo>
                    <a:pt x="27649" y="14552"/>
                  </a:lnTo>
                  <a:lnTo>
                    <a:pt x="28862" y="15159"/>
                  </a:lnTo>
                  <a:lnTo>
                    <a:pt x="29832" y="15765"/>
                  </a:lnTo>
                  <a:lnTo>
                    <a:pt x="30681" y="16735"/>
                  </a:lnTo>
                  <a:lnTo>
                    <a:pt x="31166" y="17705"/>
                  </a:lnTo>
                  <a:lnTo>
                    <a:pt x="31530" y="18918"/>
                  </a:lnTo>
                  <a:lnTo>
                    <a:pt x="31651" y="20252"/>
                  </a:lnTo>
                  <a:lnTo>
                    <a:pt x="31651" y="21707"/>
                  </a:lnTo>
                  <a:lnTo>
                    <a:pt x="31409" y="23041"/>
                  </a:lnTo>
                  <a:lnTo>
                    <a:pt x="31045" y="24254"/>
                  </a:lnTo>
                  <a:lnTo>
                    <a:pt x="30802" y="25345"/>
                  </a:lnTo>
                  <a:lnTo>
                    <a:pt x="29953" y="27164"/>
                  </a:lnTo>
                  <a:lnTo>
                    <a:pt x="29347" y="28255"/>
                  </a:lnTo>
                  <a:lnTo>
                    <a:pt x="27286" y="27407"/>
                  </a:lnTo>
                  <a:lnTo>
                    <a:pt x="25345" y="26436"/>
                  </a:lnTo>
                  <a:lnTo>
                    <a:pt x="23526" y="25466"/>
                  </a:lnTo>
                  <a:lnTo>
                    <a:pt x="21950" y="24496"/>
                  </a:lnTo>
                  <a:lnTo>
                    <a:pt x="20616" y="23405"/>
                  </a:lnTo>
                  <a:lnTo>
                    <a:pt x="20131" y="22798"/>
                  </a:lnTo>
                  <a:lnTo>
                    <a:pt x="19646" y="22192"/>
                  </a:lnTo>
                  <a:lnTo>
                    <a:pt x="19282" y="21464"/>
                  </a:lnTo>
                  <a:lnTo>
                    <a:pt x="19039" y="20858"/>
                  </a:lnTo>
                  <a:lnTo>
                    <a:pt x="18918" y="20131"/>
                  </a:lnTo>
                  <a:lnTo>
                    <a:pt x="18797" y="19282"/>
                  </a:lnTo>
                  <a:lnTo>
                    <a:pt x="18918" y="18312"/>
                  </a:lnTo>
                  <a:lnTo>
                    <a:pt x="19161" y="17341"/>
                  </a:lnTo>
                  <a:lnTo>
                    <a:pt x="19646" y="16371"/>
                  </a:lnTo>
                  <a:lnTo>
                    <a:pt x="20252" y="15644"/>
                  </a:lnTo>
                  <a:lnTo>
                    <a:pt x="21101" y="15037"/>
                  </a:lnTo>
                  <a:lnTo>
                    <a:pt x="22071" y="14552"/>
                  </a:lnTo>
                  <a:lnTo>
                    <a:pt x="23405" y="14310"/>
                  </a:lnTo>
                  <a:lnTo>
                    <a:pt x="24739" y="14188"/>
                  </a:lnTo>
                  <a:close/>
                  <a:moveTo>
                    <a:pt x="19888" y="38078"/>
                  </a:moveTo>
                  <a:lnTo>
                    <a:pt x="24618" y="40261"/>
                  </a:lnTo>
                  <a:lnTo>
                    <a:pt x="26679" y="41231"/>
                  </a:lnTo>
                  <a:lnTo>
                    <a:pt x="28498" y="42322"/>
                  </a:lnTo>
                  <a:lnTo>
                    <a:pt x="30075" y="43293"/>
                  </a:lnTo>
                  <a:lnTo>
                    <a:pt x="30681" y="43899"/>
                  </a:lnTo>
                  <a:lnTo>
                    <a:pt x="31166" y="44505"/>
                  </a:lnTo>
                  <a:lnTo>
                    <a:pt x="31651" y="45112"/>
                  </a:lnTo>
                  <a:lnTo>
                    <a:pt x="32015" y="45718"/>
                  </a:lnTo>
                  <a:lnTo>
                    <a:pt x="32136" y="46324"/>
                  </a:lnTo>
                  <a:lnTo>
                    <a:pt x="32258" y="47052"/>
                  </a:lnTo>
                  <a:lnTo>
                    <a:pt x="32258" y="47779"/>
                  </a:lnTo>
                  <a:lnTo>
                    <a:pt x="32136" y="48507"/>
                  </a:lnTo>
                  <a:lnTo>
                    <a:pt x="31894" y="49235"/>
                  </a:lnTo>
                  <a:lnTo>
                    <a:pt x="31651" y="49841"/>
                  </a:lnTo>
                  <a:lnTo>
                    <a:pt x="31409" y="50447"/>
                  </a:lnTo>
                  <a:lnTo>
                    <a:pt x="31045" y="51054"/>
                  </a:lnTo>
                  <a:lnTo>
                    <a:pt x="30560" y="51539"/>
                  </a:lnTo>
                  <a:lnTo>
                    <a:pt x="30075" y="52024"/>
                  </a:lnTo>
                  <a:lnTo>
                    <a:pt x="29590" y="52388"/>
                  </a:lnTo>
                  <a:lnTo>
                    <a:pt x="28983" y="52751"/>
                  </a:lnTo>
                  <a:lnTo>
                    <a:pt x="27649" y="53237"/>
                  </a:lnTo>
                  <a:lnTo>
                    <a:pt x="26073" y="53600"/>
                  </a:lnTo>
                  <a:lnTo>
                    <a:pt x="24375" y="53722"/>
                  </a:lnTo>
                  <a:lnTo>
                    <a:pt x="23526" y="53722"/>
                  </a:lnTo>
                  <a:lnTo>
                    <a:pt x="22677" y="53600"/>
                  </a:lnTo>
                  <a:lnTo>
                    <a:pt x="21950" y="53358"/>
                  </a:lnTo>
                  <a:lnTo>
                    <a:pt x="21222" y="53115"/>
                  </a:lnTo>
                  <a:lnTo>
                    <a:pt x="20495" y="52873"/>
                  </a:lnTo>
                  <a:lnTo>
                    <a:pt x="19888" y="52388"/>
                  </a:lnTo>
                  <a:lnTo>
                    <a:pt x="18676" y="51539"/>
                  </a:lnTo>
                  <a:lnTo>
                    <a:pt x="17827" y="50326"/>
                  </a:lnTo>
                  <a:lnTo>
                    <a:pt x="17342" y="49720"/>
                  </a:lnTo>
                  <a:lnTo>
                    <a:pt x="17099" y="49113"/>
                  </a:lnTo>
                  <a:lnTo>
                    <a:pt x="16735" y="48386"/>
                  </a:lnTo>
                  <a:lnTo>
                    <a:pt x="16614" y="47658"/>
                  </a:lnTo>
                  <a:lnTo>
                    <a:pt x="16493" y="46931"/>
                  </a:lnTo>
                  <a:lnTo>
                    <a:pt x="16493" y="46082"/>
                  </a:lnTo>
                  <a:lnTo>
                    <a:pt x="16493" y="44748"/>
                  </a:lnTo>
                  <a:lnTo>
                    <a:pt x="16735" y="43535"/>
                  </a:lnTo>
                  <a:lnTo>
                    <a:pt x="17099" y="42444"/>
                  </a:lnTo>
                  <a:lnTo>
                    <a:pt x="17584" y="41352"/>
                  </a:lnTo>
                  <a:lnTo>
                    <a:pt x="18191" y="40382"/>
                  </a:lnTo>
                  <a:lnTo>
                    <a:pt x="18676" y="39533"/>
                  </a:lnTo>
                  <a:lnTo>
                    <a:pt x="19888" y="38078"/>
                  </a:lnTo>
                  <a:close/>
                  <a:moveTo>
                    <a:pt x="25224" y="0"/>
                  </a:moveTo>
                  <a:lnTo>
                    <a:pt x="22435" y="121"/>
                  </a:lnTo>
                  <a:lnTo>
                    <a:pt x="19767" y="485"/>
                  </a:lnTo>
                  <a:lnTo>
                    <a:pt x="17463" y="970"/>
                  </a:lnTo>
                  <a:lnTo>
                    <a:pt x="15280" y="1577"/>
                  </a:lnTo>
                  <a:lnTo>
                    <a:pt x="13219" y="2425"/>
                  </a:lnTo>
                  <a:lnTo>
                    <a:pt x="11400" y="3517"/>
                  </a:lnTo>
                  <a:lnTo>
                    <a:pt x="9823" y="4608"/>
                  </a:lnTo>
                  <a:lnTo>
                    <a:pt x="8368" y="5942"/>
                  </a:lnTo>
                  <a:lnTo>
                    <a:pt x="7155" y="7276"/>
                  </a:lnTo>
                  <a:lnTo>
                    <a:pt x="6064" y="8731"/>
                  </a:lnTo>
                  <a:lnTo>
                    <a:pt x="5094" y="10308"/>
                  </a:lnTo>
                  <a:lnTo>
                    <a:pt x="4366" y="12006"/>
                  </a:lnTo>
                  <a:lnTo>
                    <a:pt x="3881" y="13582"/>
                  </a:lnTo>
                  <a:lnTo>
                    <a:pt x="3396" y="15401"/>
                  </a:lnTo>
                  <a:lnTo>
                    <a:pt x="3153" y="17099"/>
                  </a:lnTo>
                  <a:lnTo>
                    <a:pt x="3153" y="18918"/>
                  </a:lnTo>
                  <a:lnTo>
                    <a:pt x="3275" y="20979"/>
                  </a:lnTo>
                  <a:lnTo>
                    <a:pt x="3517" y="22798"/>
                  </a:lnTo>
                  <a:lnTo>
                    <a:pt x="4124" y="24617"/>
                  </a:lnTo>
                  <a:lnTo>
                    <a:pt x="4851" y="26194"/>
                  </a:lnTo>
                  <a:lnTo>
                    <a:pt x="5700" y="27649"/>
                  </a:lnTo>
                  <a:lnTo>
                    <a:pt x="6670" y="29104"/>
                  </a:lnTo>
                  <a:lnTo>
                    <a:pt x="7883" y="30317"/>
                  </a:lnTo>
                  <a:lnTo>
                    <a:pt x="9096" y="31530"/>
                  </a:lnTo>
                  <a:lnTo>
                    <a:pt x="8125" y="32257"/>
                  </a:lnTo>
                  <a:lnTo>
                    <a:pt x="6791" y="33470"/>
                  </a:lnTo>
                  <a:lnTo>
                    <a:pt x="5336" y="35046"/>
                  </a:lnTo>
                  <a:lnTo>
                    <a:pt x="3760" y="36865"/>
                  </a:lnTo>
                  <a:lnTo>
                    <a:pt x="3032" y="37957"/>
                  </a:lnTo>
                  <a:lnTo>
                    <a:pt x="2305" y="39170"/>
                  </a:lnTo>
                  <a:lnTo>
                    <a:pt x="1698" y="40382"/>
                  </a:lnTo>
                  <a:lnTo>
                    <a:pt x="1092" y="41595"/>
                  </a:lnTo>
                  <a:lnTo>
                    <a:pt x="728" y="43050"/>
                  </a:lnTo>
                  <a:lnTo>
                    <a:pt x="364" y="44384"/>
                  </a:lnTo>
                  <a:lnTo>
                    <a:pt x="122" y="45960"/>
                  </a:lnTo>
                  <a:lnTo>
                    <a:pt x="0" y="47537"/>
                  </a:lnTo>
                  <a:lnTo>
                    <a:pt x="122" y="49477"/>
                  </a:lnTo>
                  <a:lnTo>
                    <a:pt x="364" y="51418"/>
                  </a:lnTo>
                  <a:lnTo>
                    <a:pt x="849" y="53237"/>
                  </a:lnTo>
                  <a:lnTo>
                    <a:pt x="1577" y="55056"/>
                  </a:lnTo>
                  <a:lnTo>
                    <a:pt x="2426" y="56875"/>
                  </a:lnTo>
                  <a:lnTo>
                    <a:pt x="3517" y="58572"/>
                  </a:lnTo>
                  <a:lnTo>
                    <a:pt x="4730" y="60149"/>
                  </a:lnTo>
                  <a:lnTo>
                    <a:pt x="6185" y="61604"/>
                  </a:lnTo>
                  <a:lnTo>
                    <a:pt x="7762" y="62938"/>
                  </a:lnTo>
                  <a:lnTo>
                    <a:pt x="9581" y="64151"/>
                  </a:lnTo>
                  <a:lnTo>
                    <a:pt x="11642" y="65242"/>
                  </a:lnTo>
                  <a:lnTo>
                    <a:pt x="13825" y="66212"/>
                  </a:lnTo>
                  <a:lnTo>
                    <a:pt x="16129" y="66940"/>
                  </a:lnTo>
                  <a:lnTo>
                    <a:pt x="18676" y="67425"/>
                  </a:lnTo>
                  <a:lnTo>
                    <a:pt x="21465" y="67789"/>
                  </a:lnTo>
                  <a:lnTo>
                    <a:pt x="24375" y="67910"/>
                  </a:lnTo>
                  <a:lnTo>
                    <a:pt x="27286" y="67789"/>
                  </a:lnTo>
                  <a:lnTo>
                    <a:pt x="30075" y="67425"/>
                  </a:lnTo>
                  <a:lnTo>
                    <a:pt x="32621" y="66940"/>
                  </a:lnTo>
                  <a:lnTo>
                    <a:pt x="35047" y="66212"/>
                  </a:lnTo>
                  <a:lnTo>
                    <a:pt x="37230" y="65242"/>
                  </a:lnTo>
                  <a:lnTo>
                    <a:pt x="39170" y="64151"/>
                  </a:lnTo>
                  <a:lnTo>
                    <a:pt x="40989" y="62938"/>
                  </a:lnTo>
                  <a:lnTo>
                    <a:pt x="42565" y="61604"/>
                  </a:lnTo>
                  <a:lnTo>
                    <a:pt x="44021" y="60149"/>
                  </a:lnTo>
                  <a:lnTo>
                    <a:pt x="45233" y="58572"/>
                  </a:lnTo>
                  <a:lnTo>
                    <a:pt x="46325" y="56875"/>
                  </a:lnTo>
                  <a:lnTo>
                    <a:pt x="47173" y="55177"/>
                  </a:lnTo>
                  <a:lnTo>
                    <a:pt x="47780" y="53479"/>
                  </a:lnTo>
                  <a:lnTo>
                    <a:pt x="48265" y="51539"/>
                  </a:lnTo>
                  <a:lnTo>
                    <a:pt x="48629" y="49720"/>
                  </a:lnTo>
                  <a:lnTo>
                    <a:pt x="48629" y="47901"/>
                  </a:lnTo>
                  <a:lnTo>
                    <a:pt x="48629" y="46688"/>
                  </a:lnTo>
                  <a:lnTo>
                    <a:pt x="48507" y="45475"/>
                  </a:lnTo>
                  <a:lnTo>
                    <a:pt x="48386" y="44384"/>
                  </a:lnTo>
                  <a:lnTo>
                    <a:pt x="48144" y="43293"/>
                  </a:lnTo>
                  <a:lnTo>
                    <a:pt x="47780" y="42322"/>
                  </a:lnTo>
                  <a:lnTo>
                    <a:pt x="47416" y="41352"/>
                  </a:lnTo>
                  <a:lnTo>
                    <a:pt x="46446" y="39533"/>
                  </a:lnTo>
                  <a:lnTo>
                    <a:pt x="45354" y="37957"/>
                  </a:lnTo>
                  <a:lnTo>
                    <a:pt x="44021" y="36502"/>
                  </a:lnTo>
                  <a:lnTo>
                    <a:pt x="42565" y="35168"/>
                  </a:lnTo>
                  <a:lnTo>
                    <a:pt x="40989" y="33955"/>
                  </a:lnTo>
                  <a:lnTo>
                    <a:pt x="42201" y="32257"/>
                  </a:lnTo>
                  <a:lnTo>
                    <a:pt x="43293" y="30802"/>
                  </a:lnTo>
                  <a:lnTo>
                    <a:pt x="44384" y="28862"/>
                  </a:lnTo>
                  <a:lnTo>
                    <a:pt x="45476" y="26679"/>
                  </a:lnTo>
                  <a:lnTo>
                    <a:pt x="46446" y="24254"/>
                  </a:lnTo>
                  <a:lnTo>
                    <a:pt x="46810" y="22920"/>
                  </a:lnTo>
                  <a:lnTo>
                    <a:pt x="47173" y="21707"/>
                  </a:lnTo>
                  <a:lnTo>
                    <a:pt x="47295" y="20373"/>
                  </a:lnTo>
                  <a:lnTo>
                    <a:pt x="47416" y="19039"/>
                  </a:lnTo>
                  <a:lnTo>
                    <a:pt x="47295" y="16856"/>
                  </a:lnTo>
                  <a:lnTo>
                    <a:pt x="46931" y="14673"/>
                  </a:lnTo>
                  <a:lnTo>
                    <a:pt x="46325" y="12733"/>
                  </a:lnTo>
                  <a:lnTo>
                    <a:pt x="45597" y="10914"/>
                  </a:lnTo>
                  <a:lnTo>
                    <a:pt x="44748" y="9216"/>
                  </a:lnTo>
                  <a:lnTo>
                    <a:pt x="43535" y="7640"/>
                  </a:lnTo>
                  <a:lnTo>
                    <a:pt x="42323" y="6185"/>
                  </a:lnTo>
                  <a:lnTo>
                    <a:pt x="40868" y="4972"/>
                  </a:lnTo>
                  <a:lnTo>
                    <a:pt x="39291" y="3759"/>
                  </a:lnTo>
                  <a:lnTo>
                    <a:pt x="37593" y="2789"/>
                  </a:lnTo>
                  <a:lnTo>
                    <a:pt x="35774" y="1940"/>
                  </a:lnTo>
                  <a:lnTo>
                    <a:pt x="33834" y="1213"/>
                  </a:lnTo>
                  <a:lnTo>
                    <a:pt x="31772" y="728"/>
                  </a:lnTo>
                  <a:lnTo>
                    <a:pt x="29590" y="364"/>
                  </a:lnTo>
                  <a:lnTo>
                    <a:pt x="27407" y="121"/>
                  </a:lnTo>
                  <a:lnTo>
                    <a:pt x="25224" y="0"/>
                  </a:lnTo>
                  <a:close/>
                </a:path>
              </a:pathLst>
            </a:custGeom>
            <a:solidFill>
              <a:srgbClr val="CB22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170"/>
            <p:cNvSpPr/>
            <p:nvPr/>
          </p:nvSpPr>
          <p:spPr>
            <a:xfrm>
              <a:off x="492667" y="4805052"/>
              <a:ext cx="59692" cy="83360"/>
            </a:xfrm>
            <a:custGeom>
              <a:avLst/>
              <a:gdLst/>
              <a:ahLst/>
              <a:cxnLst/>
              <a:rect l="l" t="t" r="r" b="b"/>
              <a:pathLst>
                <a:path w="48629" h="67910" extrusionOk="0">
                  <a:moveTo>
                    <a:pt x="24739" y="14188"/>
                  </a:moveTo>
                  <a:lnTo>
                    <a:pt x="26315" y="14310"/>
                  </a:lnTo>
                  <a:lnTo>
                    <a:pt x="27649" y="14552"/>
                  </a:lnTo>
                  <a:lnTo>
                    <a:pt x="28862" y="15159"/>
                  </a:lnTo>
                  <a:lnTo>
                    <a:pt x="29832" y="15765"/>
                  </a:lnTo>
                  <a:lnTo>
                    <a:pt x="30681" y="16735"/>
                  </a:lnTo>
                  <a:lnTo>
                    <a:pt x="31166" y="17705"/>
                  </a:lnTo>
                  <a:lnTo>
                    <a:pt x="31530" y="18918"/>
                  </a:lnTo>
                  <a:lnTo>
                    <a:pt x="31651" y="20252"/>
                  </a:lnTo>
                  <a:lnTo>
                    <a:pt x="31651" y="21707"/>
                  </a:lnTo>
                  <a:lnTo>
                    <a:pt x="31409" y="23041"/>
                  </a:lnTo>
                  <a:lnTo>
                    <a:pt x="31045" y="24254"/>
                  </a:lnTo>
                  <a:lnTo>
                    <a:pt x="30681" y="25345"/>
                  </a:lnTo>
                  <a:lnTo>
                    <a:pt x="29953" y="27164"/>
                  </a:lnTo>
                  <a:lnTo>
                    <a:pt x="29347" y="28255"/>
                  </a:lnTo>
                  <a:lnTo>
                    <a:pt x="27286" y="27407"/>
                  </a:lnTo>
                  <a:lnTo>
                    <a:pt x="25345" y="26436"/>
                  </a:lnTo>
                  <a:lnTo>
                    <a:pt x="23526" y="25466"/>
                  </a:lnTo>
                  <a:lnTo>
                    <a:pt x="21950" y="24496"/>
                  </a:lnTo>
                  <a:lnTo>
                    <a:pt x="20616" y="23405"/>
                  </a:lnTo>
                  <a:lnTo>
                    <a:pt x="20131" y="22798"/>
                  </a:lnTo>
                  <a:lnTo>
                    <a:pt x="19646" y="22192"/>
                  </a:lnTo>
                  <a:lnTo>
                    <a:pt x="19282" y="21464"/>
                  </a:lnTo>
                  <a:lnTo>
                    <a:pt x="19039" y="20858"/>
                  </a:lnTo>
                  <a:lnTo>
                    <a:pt x="18918" y="20131"/>
                  </a:lnTo>
                  <a:lnTo>
                    <a:pt x="18797" y="19282"/>
                  </a:lnTo>
                  <a:lnTo>
                    <a:pt x="18918" y="18312"/>
                  </a:lnTo>
                  <a:lnTo>
                    <a:pt x="19161" y="17341"/>
                  </a:lnTo>
                  <a:lnTo>
                    <a:pt x="19646" y="16371"/>
                  </a:lnTo>
                  <a:lnTo>
                    <a:pt x="20252" y="15644"/>
                  </a:lnTo>
                  <a:lnTo>
                    <a:pt x="21101" y="15037"/>
                  </a:lnTo>
                  <a:lnTo>
                    <a:pt x="22071" y="14552"/>
                  </a:lnTo>
                  <a:lnTo>
                    <a:pt x="23405" y="14310"/>
                  </a:lnTo>
                  <a:lnTo>
                    <a:pt x="24739" y="14188"/>
                  </a:lnTo>
                  <a:close/>
                  <a:moveTo>
                    <a:pt x="19888" y="38078"/>
                  </a:moveTo>
                  <a:lnTo>
                    <a:pt x="24496" y="40261"/>
                  </a:lnTo>
                  <a:lnTo>
                    <a:pt x="26679" y="41231"/>
                  </a:lnTo>
                  <a:lnTo>
                    <a:pt x="28498" y="42322"/>
                  </a:lnTo>
                  <a:lnTo>
                    <a:pt x="30075" y="43293"/>
                  </a:lnTo>
                  <a:lnTo>
                    <a:pt x="30681" y="43899"/>
                  </a:lnTo>
                  <a:lnTo>
                    <a:pt x="31166" y="44505"/>
                  </a:lnTo>
                  <a:lnTo>
                    <a:pt x="31651" y="45112"/>
                  </a:lnTo>
                  <a:lnTo>
                    <a:pt x="32015" y="45718"/>
                  </a:lnTo>
                  <a:lnTo>
                    <a:pt x="32136" y="46324"/>
                  </a:lnTo>
                  <a:lnTo>
                    <a:pt x="32257" y="47052"/>
                  </a:lnTo>
                  <a:lnTo>
                    <a:pt x="32136" y="47779"/>
                  </a:lnTo>
                  <a:lnTo>
                    <a:pt x="32136" y="48507"/>
                  </a:lnTo>
                  <a:lnTo>
                    <a:pt x="31894" y="49235"/>
                  </a:lnTo>
                  <a:lnTo>
                    <a:pt x="31651" y="49841"/>
                  </a:lnTo>
                  <a:lnTo>
                    <a:pt x="31409" y="50447"/>
                  </a:lnTo>
                  <a:lnTo>
                    <a:pt x="31045" y="51054"/>
                  </a:lnTo>
                  <a:lnTo>
                    <a:pt x="30560" y="51539"/>
                  </a:lnTo>
                  <a:lnTo>
                    <a:pt x="30075" y="52024"/>
                  </a:lnTo>
                  <a:lnTo>
                    <a:pt x="29590" y="52388"/>
                  </a:lnTo>
                  <a:lnTo>
                    <a:pt x="28983" y="52751"/>
                  </a:lnTo>
                  <a:lnTo>
                    <a:pt x="27649" y="53237"/>
                  </a:lnTo>
                  <a:lnTo>
                    <a:pt x="26073" y="53600"/>
                  </a:lnTo>
                  <a:lnTo>
                    <a:pt x="24375" y="53722"/>
                  </a:lnTo>
                  <a:lnTo>
                    <a:pt x="23526" y="53722"/>
                  </a:lnTo>
                  <a:lnTo>
                    <a:pt x="22677" y="53600"/>
                  </a:lnTo>
                  <a:lnTo>
                    <a:pt x="21950" y="53358"/>
                  </a:lnTo>
                  <a:lnTo>
                    <a:pt x="21222" y="53115"/>
                  </a:lnTo>
                  <a:lnTo>
                    <a:pt x="20495" y="52873"/>
                  </a:lnTo>
                  <a:lnTo>
                    <a:pt x="19888" y="52388"/>
                  </a:lnTo>
                  <a:lnTo>
                    <a:pt x="18676" y="51539"/>
                  </a:lnTo>
                  <a:lnTo>
                    <a:pt x="17827" y="50326"/>
                  </a:lnTo>
                  <a:lnTo>
                    <a:pt x="17342" y="49720"/>
                  </a:lnTo>
                  <a:lnTo>
                    <a:pt x="17099" y="49113"/>
                  </a:lnTo>
                  <a:lnTo>
                    <a:pt x="16735" y="48386"/>
                  </a:lnTo>
                  <a:lnTo>
                    <a:pt x="16614" y="47658"/>
                  </a:lnTo>
                  <a:lnTo>
                    <a:pt x="16493" y="46931"/>
                  </a:lnTo>
                  <a:lnTo>
                    <a:pt x="16371" y="46082"/>
                  </a:lnTo>
                  <a:lnTo>
                    <a:pt x="16493" y="44748"/>
                  </a:lnTo>
                  <a:lnTo>
                    <a:pt x="16735" y="43535"/>
                  </a:lnTo>
                  <a:lnTo>
                    <a:pt x="17099" y="42444"/>
                  </a:lnTo>
                  <a:lnTo>
                    <a:pt x="17584" y="41352"/>
                  </a:lnTo>
                  <a:lnTo>
                    <a:pt x="18190" y="40382"/>
                  </a:lnTo>
                  <a:lnTo>
                    <a:pt x="18676" y="39533"/>
                  </a:lnTo>
                  <a:lnTo>
                    <a:pt x="19888" y="38078"/>
                  </a:lnTo>
                  <a:close/>
                  <a:moveTo>
                    <a:pt x="25103" y="0"/>
                  </a:moveTo>
                  <a:lnTo>
                    <a:pt x="22435" y="121"/>
                  </a:lnTo>
                  <a:lnTo>
                    <a:pt x="19767" y="485"/>
                  </a:lnTo>
                  <a:lnTo>
                    <a:pt x="17463" y="970"/>
                  </a:lnTo>
                  <a:lnTo>
                    <a:pt x="15280" y="1577"/>
                  </a:lnTo>
                  <a:lnTo>
                    <a:pt x="13218" y="2425"/>
                  </a:lnTo>
                  <a:lnTo>
                    <a:pt x="11399" y="3517"/>
                  </a:lnTo>
                  <a:lnTo>
                    <a:pt x="9823" y="4608"/>
                  </a:lnTo>
                  <a:lnTo>
                    <a:pt x="8368" y="5942"/>
                  </a:lnTo>
                  <a:lnTo>
                    <a:pt x="7155" y="7276"/>
                  </a:lnTo>
                  <a:lnTo>
                    <a:pt x="6064" y="8731"/>
                  </a:lnTo>
                  <a:lnTo>
                    <a:pt x="5094" y="10308"/>
                  </a:lnTo>
                  <a:lnTo>
                    <a:pt x="4366" y="12006"/>
                  </a:lnTo>
                  <a:lnTo>
                    <a:pt x="3881" y="13582"/>
                  </a:lnTo>
                  <a:lnTo>
                    <a:pt x="3396" y="15401"/>
                  </a:lnTo>
                  <a:lnTo>
                    <a:pt x="3153" y="17099"/>
                  </a:lnTo>
                  <a:lnTo>
                    <a:pt x="3153" y="18918"/>
                  </a:lnTo>
                  <a:lnTo>
                    <a:pt x="3275" y="20979"/>
                  </a:lnTo>
                  <a:lnTo>
                    <a:pt x="3517" y="22798"/>
                  </a:lnTo>
                  <a:lnTo>
                    <a:pt x="4123" y="24617"/>
                  </a:lnTo>
                  <a:lnTo>
                    <a:pt x="4851" y="26194"/>
                  </a:lnTo>
                  <a:lnTo>
                    <a:pt x="5700" y="27649"/>
                  </a:lnTo>
                  <a:lnTo>
                    <a:pt x="6670" y="29104"/>
                  </a:lnTo>
                  <a:lnTo>
                    <a:pt x="7883" y="30317"/>
                  </a:lnTo>
                  <a:lnTo>
                    <a:pt x="9095" y="31530"/>
                  </a:lnTo>
                  <a:lnTo>
                    <a:pt x="8125" y="32257"/>
                  </a:lnTo>
                  <a:lnTo>
                    <a:pt x="6791" y="33470"/>
                  </a:lnTo>
                  <a:lnTo>
                    <a:pt x="5336" y="35046"/>
                  </a:lnTo>
                  <a:lnTo>
                    <a:pt x="3760" y="36865"/>
                  </a:lnTo>
                  <a:lnTo>
                    <a:pt x="3032" y="37957"/>
                  </a:lnTo>
                  <a:lnTo>
                    <a:pt x="2304" y="39170"/>
                  </a:lnTo>
                  <a:lnTo>
                    <a:pt x="1698" y="40382"/>
                  </a:lnTo>
                  <a:lnTo>
                    <a:pt x="1092" y="41595"/>
                  </a:lnTo>
                  <a:lnTo>
                    <a:pt x="607" y="43050"/>
                  </a:lnTo>
                  <a:lnTo>
                    <a:pt x="243" y="44384"/>
                  </a:lnTo>
                  <a:lnTo>
                    <a:pt x="122" y="45960"/>
                  </a:lnTo>
                  <a:lnTo>
                    <a:pt x="0" y="47537"/>
                  </a:lnTo>
                  <a:lnTo>
                    <a:pt x="122" y="49477"/>
                  </a:lnTo>
                  <a:lnTo>
                    <a:pt x="364" y="51418"/>
                  </a:lnTo>
                  <a:lnTo>
                    <a:pt x="849" y="53237"/>
                  </a:lnTo>
                  <a:lnTo>
                    <a:pt x="1577" y="55056"/>
                  </a:lnTo>
                  <a:lnTo>
                    <a:pt x="2426" y="56875"/>
                  </a:lnTo>
                  <a:lnTo>
                    <a:pt x="3517" y="58572"/>
                  </a:lnTo>
                  <a:lnTo>
                    <a:pt x="4730" y="60149"/>
                  </a:lnTo>
                  <a:lnTo>
                    <a:pt x="6185" y="61604"/>
                  </a:lnTo>
                  <a:lnTo>
                    <a:pt x="7761" y="62938"/>
                  </a:lnTo>
                  <a:lnTo>
                    <a:pt x="9580" y="64151"/>
                  </a:lnTo>
                  <a:lnTo>
                    <a:pt x="11642" y="65242"/>
                  </a:lnTo>
                  <a:lnTo>
                    <a:pt x="13825" y="66212"/>
                  </a:lnTo>
                  <a:lnTo>
                    <a:pt x="16129" y="66940"/>
                  </a:lnTo>
                  <a:lnTo>
                    <a:pt x="18676" y="67425"/>
                  </a:lnTo>
                  <a:lnTo>
                    <a:pt x="21465" y="67789"/>
                  </a:lnTo>
                  <a:lnTo>
                    <a:pt x="24375" y="67910"/>
                  </a:lnTo>
                  <a:lnTo>
                    <a:pt x="27286" y="67789"/>
                  </a:lnTo>
                  <a:lnTo>
                    <a:pt x="30075" y="67425"/>
                  </a:lnTo>
                  <a:lnTo>
                    <a:pt x="32621" y="66940"/>
                  </a:lnTo>
                  <a:lnTo>
                    <a:pt x="35047" y="66212"/>
                  </a:lnTo>
                  <a:lnTo>
                    <a:pt x="37229" y="65242"/>
                  </a:lnTo>
                  <a:lnTo>
                    <a:pt x="39170" y="64151"/>
                  </a:lnTo>
                  <a:lnTo>
                    <a:pt x="40989" y="62938"/>
                  </a:lnTo>
                  <a:lnTo>
                    <a:pt x="42565" y="61604"/>
                  </a:lnTo>
                  <a:lnTo>
                    <a:pt x="44020" y="60149"/>
                  </a:lnTo>
                  <a:lnTo>
                    <a:pt x="45233" y="58572"/>
                  </a:lnTo>
                  <a:lnTo>
                    <a:pt x="46324" y="56875"/>
                  </a:lnTo>
                  <a:lnTo>
                    <a:pt x="47173" y="55177"/>
                  </a:lnTo>
                  <a:lnTo>
                    <a:pt x="47780" y="53479"/>
                  </a:lnTo>
                  <a:lnTo>
                    <a:pt x="48265" y="51539"/>
                  </a:lnTo>
                  <a:lnTo>
                    <a:pt x="48629" y="49720"/>
                  </a:lnTo>
                  <a:lnTo>
                    <a:pt x="48629" y="47901"/>
                  </a:lnTo>
                  <a:lnTo>
                    <a:pt x="48629" y="46688"/>
                  </a:lnTo>
                  <a:lnTo>
                    <a:pt x="48507" y="45475"/>
                  </a:lnTo>
                  <a:lnTo>
                    <a:pt x="48386" y="44384"/>
                  </a:lnTo>
                  <a:lnTo>
                    <a:pt x="48022" y="43293"/>
                  </a:lnTo>
                  <a:lnTo>
                    <a:pt x="47780" y="42322"/>
                  </a:lnTo>
                  <a:lnTo>
                    <a:pt x="47416" y="41352"/>
                  </a:lnTo>
                  <a:lnTo>
                    <a:pt x="46446" y="39533"/>
                  </a:lnTo>
                  <a:lnTo>
                    <a:pt x="45354" y="37957"/>
                  </a:lnTo>
                  <a:lnTo>
                    <a:pt x="44020" y="36502"/>
                  </a:lnTo>
                  <a:lnTo>
                    <a:pt x="42565" y="35168"/>
                  </a:lnTo>
                  <a:lnTo>
                    <a:pt x="40989" y="33955"/>
                  </a:lnTo>
                  <a:lnTo>
                    <a:pt x="42201" y="32257"/>
                  </a:lnTo>
                  <a:lnTo>
                    <a:pt x="43293" y="30802"/>
                  </a:lnTo>
                  <a:lnTo>
                    <a:pt x="44384" y="28862"/>
                  </a:lnTo>
                  <a:lnTo>
                    <a:pt x="45476" y="26679"/>
                  </a:lnTo>
                  <a:lnTo>
                    <a:pt x="46446" y="24254"/>
                  </a:lnTo>
                  <a:lnTo>
                    <a:pt x="46810" y="22920"/>
                  </a:lnTo>
                  <a:lnTo>
                    <a:pt x="47173" y="21707"/>
                  </a:lnTo>
                  <a:lnTo>
                    <a:pt x="47295" y="20373"/>
                  </a:lnTo>
                  <a:lnTo>
                    <a:pt x="47416" y="19039"/>
                  </a:lnTo>
                  <a:lnTo>
                    <a:pt x="47295" y="16856"/>
                  </a:lnTo>
                  <a:lnTo>
                    <a:pt x="46931" y="14673"/>
                  </a:lnTo>
                  <a:lnTo>
                    <a:pt x="46324" y="12733"/>
                  </a:lnTo>
                  <a:lnTo>
                    <a:pt x="45597" y="10914"/>
                  </a:lnTo>
                  <a:lnTo>
                    <a:pt x="44627" y="9216"/>
                  </a:lnTo>
                  <a:lnTo>
                    <a:pt x="43535" y="7640"/>
                  </a:lnTo>
                  <a:lnTo>
                    <a:pt x="42323" y="6185"/>
                  </a:lnTo>
                  <a:lnTo>
                    <a:pt x="40867" y="4972"/>
                  </a:lnTo>
                  <a:lnTo>
                    <a:pt x="39291" y="3759"/>
                  </a:lnTo>
                  <a:lnTo>
                    <a:pt x="37593" y="2789"/>
                  </a:lnTo>
                  <a:lnTo>
                    <a:pt x="35774" y="1940"/>
                  </a:lnTo>
                  <a:lnTo>
                    <a:pt x="33834" y="1213"/>
                  </a:lnTo>
                  <a:lnTo>
                    <a:pt x="31772" y="728"/>
                  </a:lnTo>
                  <a:lnTo>
                    <a:pt x="29590" y="364"/>
                  </a:lnTo>
                  <a:lnTo>
                    <a:pt x="27407" y="121"/>
                  </a:lnTo>
                  <a:lnTo>
                    <a:pt x="25103" y="0"/>
                  </a:lnTo>
                  <a:close/>
                </a:path>
              </a:pathLst>
            </a:custGeom>
            <a:solidFill>
              <a:srgbClr val="CB22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AND_BODY_3">
  <p:cSld name="TITLE_AND_BODY_3">
    <p:spTree>
      <p:nvGrpSpPr>
        <p:cNvPr id="1" name="Shape 1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0" name="Google Shape;1530;p171"/>
          <p:cNvSpPr txBox="1">
            <a:spLocks noGrp="1"/>
          </p:cNvSpPr>
          <p:nvPr>
            <p:ph type="title"/>
          </p:nvPr>
        </p:nvSpPr>
        <p:spPr>
          <a:xfrm>
            <a:off x="213360" y="274320"/>
            <a:ext cx="85206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531" name="Google Shape;1531;p171"/>
          <p:cNvSpPr txBox="1">
            <a:spLocks noGrp="1"/>
          </p:cNvSpPr>
          <p:nvPr>
            <p:ph type="body" idx="1"/>
          </p:nvPr>
        </p:nvSpPr>
        <p:spPr>
          <a:xfrm>
            <a:off x="235500" y="1228675"/>
            <a:ext cx="8520600" cy="341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1pPr>
            <a:lvl2pPr marL="914400" lvl="1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2pPr>
            <a:lvl3pPr marL="1371600" lvl="2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3pPr>
            <a:lvl4pPr marL="1828800" lvl="3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4pPr>
            <a:lvl5pPr marL="2286000" lvl="4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5pPr>
            <a:lvl6pPr marL="2743200" lvl="5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6pPr>
            <a:lvl7pPr marL="3200400" lvl="6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7pPr>
            <a:lvl8pPr marL="3657600" lvl="7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8pPr>
            <a:lvl9pPr marL="4114800" lvl="8" indent="-298450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gment Slide">
  <p:cSld name="MAIN_POINT">
    <p:spTree>
      <p:nvGrpSpPr>
        <p:cNvPr id="1" name="Shape 1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3" name="Google Shape;1533;p172"/>
          <p:cNvSpPr txBox="1">
            <a:spLocks noGrp="1"/>
          </p:cNvSpPr>
          <p:nvPr>
            <p:ph type="title"/>
          </p:nvPr>
        </p:nvSpPr>
        <p:spPr>
          <a:xfrm>
            <a:off x="252125" y="-7050"/>
            <a:ext cx="6367800" cy="2736600"/>
          </a:xfrm>
          <a:prstGeom prst="rect">
            <a:avLst/>
          </a:prstGeom>
        </p:spPr>
        <p:txBody>
          <a:bodyPr spcFirstLastPara="1" wrap="square" lIns="0" tIns="0" rIns="0" bIns="0" anchor="b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1pPr>
            <a:lvl2pPr lvl="1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2pPr>
            <a:lvl3pPr lvl="2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3pPr>
            <a:lvl4pPr lvl="3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4pPr>
            <a:lvl5pPr lvl="4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5pPr>
            <a:lvl6pPr lvl="5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6pPr>
            <a:lvl7pPr lvl="6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7pPr>
            <a:lvl8pPr lvl="7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8pPr>
            <a:lvl9pPr lvl="8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9pPr>
          </a:lstStyle>
          <a:p>
            <a:endParaRPr/>
          </a:p>
        </p:txBody>
      </p:sp>
      <p:cxnSp>
        <p:nvCxnSpPr>
          <p:cNvPr id="1534" name="Google Shape;1534;p172"/>
          <p:cNvCxnSpPr/>
          <p:nvPr/>
        </p:nvCxnSpPr>
        <p:spPr>
          <a:xfrm>
            <a:off x="333250" y="2818365"/>
            <a:ext cx="410400" cy="0"/>
          </a:xfrm>
          <a:prstGeom prst="straightConnector1">
            <a:avLst/>
          </a:prstGeom>
          <a:noFill/>
          <a:ln w="38100" cap="flat" cmpd="sng">
            <a:solidFill>
              <a:srgbClr val="FF416D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AND_BODY_4">
  <p:cSld name="TITLE_AND_BODY_4">
    <p:spTree>
      <p:nvGrpSpPr>
        <p:cNvPr id="1" name="Shape 1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" name="Google Shape;1536;p173"/>
          <p:cNvSpPr txBox="1">
            <a:spLocks noGrp="1"/>
          </p:cNvSpPr>
          <p:nvPr>
            <p:ph type="title"/>
          </p:nvPr>
        </p:nvSpPr>
        <p:spPr>
          <a:xfrm>
            <a:off x="213360" y="274320"/>
            <a:ext cx="85206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537" name="Google Shape;1537;p173"/>
          <p:cNvSpPr txBox="1">
            <a:spLocks noGrp="1"/>
          </p:cNvSpPr>
          <p:nvPr>
            <p:ph type="body" idx="1"/>
          </p:nvPr>
        </p:nvSpPr>
        <p:spPr>
          <a:xfrm>
            <a:off x="235500" y="1228675"/>
            <a:ext cx="8520600" cy="341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1pPr>
            <a:lvl2pPr marL="914400" lvl="1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2pPr>
            <a:lvl3pPr marL="1371600" lvl="2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3pPr>
            <a:lvl4pPr marL="1828800" lvl="3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4pPr>
            <a:lvl5pPr marL="2286000" lvl="4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5pPr>
            <a:lvl6pPr marL="2743200" lvl="5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6pPr>
            <a:lvl7pPr marL="3200400" lvl="6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7pPr>
            <a:lvl8pPr marL="3657600" lvl="7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8pPr>
            <a:lvl9pPr marL="4114800" lvl="8" indent="-298450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538" name="Google Shape;1538;p173"/>
          <p:cNvSpPr/>
          <p:nvPr/>
        </p:nvSpPr>
        <p:spPr>
          <a:xfrm>
            <a:off x="-182700" y="5306275"/>
            <a:ext cx="1297200" cy="11694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>
  <p:cSld name="TITLE_AND_BODY_5">
    <p:spTree>
      <p:nvGrpSpPr>
        <p:cNvPr id="1" name="Shape 1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0" name="Google Shape;1540;p174"/>
          <p:cNvSpPr txBox="1">
            <a:spLocks noGrp="1"/>
          </p:cNvSpPr>
          <p:nvPr>
            <p:ph type="title"/>
          </p:nvPr>
        </p:nvSpPr>
        <p:spPr>
          <a:xfrm>
            <a:off x="213360" y="27432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>
                <a:solidFill>
                  <a:srgbClr val="000000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>
                <a:solidFill>
                  <a:srgbClr val="000000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>
                <a:solidFill>
                  <a:srgbClr val="000000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>
                <a:solidFill>
                  <a:srgbClr val="000000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>
                <a:solidFill>
                  <a:srgbClr val="000000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>
                <a:solidFill>
                  <a:srgbClr val="000000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>
                <a:solidFill>
                  <a:srgbClr val="000000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541" name="Google Shape;1541;p174"/>
          <p:cNvSpPr txBox="1">
            <a:spLocks noGrp="1"/>
          </p:cNvSpPr>
          <p:nvPr>
            <p:ph type="body" idx="1"/>
          </p:nvPr>
        </p:nvSpPr>
        <p:spPr>
          <a:xfrm>
            <a:off x="235500" y="12286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29845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1pPr>
            <a:lvl2pPr marL="914400" lvl="1" indent="-29845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2pPr>
            <a:lvl3pPr marL="1371600" lvl="2" indent="-29845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3pPr>
            <a:lvl4pPr marL="1828800" lvl="3" indent="-29845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4pPr>
            <a:lvl5pPr marL="2286000" lvl="4" indent="-29845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5pPr>
            <a:lvl6pPr marL="2743200" lvl="5" indent="-29845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6pPr>
            <a:lvl7pPr marL="3200400" lvl="6" indent="-29845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7pPr>
            <a:lvl8pPr marL="3657600" lvl="7" indent="-29845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8pPr>
            <a:lvl9pPr marL="4114800" lvl="8" indent="-29845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542" name="Google Shape;1542;p174"/>
          <p:cNvSpPr/>
          <p:nvPr/>
        </p:nvSpPr>
        <p:spPr>
          <a:xfrm>
            <a:off x="-182700" y="5306275"/>
            <a:ext cx="1297200" cy="11694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2 Columns">
  <p:cSld name="TITLE_AND_BODY_3_1">
    <p:spTree>
      <p:nvGrpSpPr>
        <p:cNvPr id="1" name="Shape 1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4" name="Google Shape;1544;p175"/>
          <p:cNvSpPr txBox="1">
            <a:spLocks noGrp="1"/>
          </p:cNvSpPr>
          <p:nvPr>
            <p:ph type="title"/>
          </p:nvPr>
        </p:nvSpPr>
        <p:spPr>
          <a:xfrm>
            <a:off x="213360" y="274320"/>
            <a:ext cx="85206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545" name="Google Shape;1545;p175"/>
          <p:cNvSpPr txBox="1">
            <a:spLocks noGrp="1"/>
          </p:cNvSpPr>
          <p:nvPr>
            <p:ph type="body" idx="1"/>
          </p:nvPr>
        </p:nvSpPr>
        <p:spPr>
          <a:xfrm>
            <a:off x="235500" y="1225296"/>
            <a:ext cx="3996000" cy="32553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 sz="1200">
                <a:solidFill>
                  <a:srgbClr val="000000"/>
                </a:solidFill>
              </a:defRPr>
            </a:lvl1pPr>
            <a:lvl2pPr marL="914400" lvl="1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4pPr>
            <a:lvl5pPr marL="2286000" lvl="4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5pPr>
            <a:lvl6pPr marL="2743200" lvl="5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7pPr>
            <a:lvl8pPr marL="3657600" lvl="7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8pPr>
            <a:lvl9pPr marL="4114800" lvl="8" indent="-304800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546" name="Google Shape;1546;p175"/>
          <p:cNvSpPr txBox="1">
            <a:spLocks noGrp="1"/>
          </p:cNvSpPr>
          <p:nvPr>
            <p:ph type="body" idx="2"/>
          </p:nvPr>
        </p:nvSpPr>
        <p:spPr>
          <a:xfrm>
            <a:off x="4773168" y="1225296"/>
            <a:ext cx="3996000" cy="32553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 sz="1200">
                <a:solidFill>
                  <a:srgbClr val="000000"/>
                </a:solidFill>
              </a:defRPr>
            </a:lvl1pPr>
            <a:lvl2pPr marL="914400" lvl="1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4pPr>
            <a:lvl5pPr marL="2286000" lvl="4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5pPr>
            <a:lvl6pPr marL="2743200" lvl="5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7pPr>
            <a:lvl8pPr marL="3657600" lvl="7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8pPr>
            <a:lvl9pPr marL="4114800" lvl="8" indent="-304800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- green" type="secHead">
  <p:cSld name="SECTION_HEADER">
    <p:bg>
      <p:bgPr>
        <a:solidFill>
          <a:srgbClr val="C9DC50"/>
        </a:solidFill>
        <a:effectLst/>
      </p:bgPr>
    </p:bg>
    <p:spTree>
      <p:nvGrpSpPr>
        <p:cNvPr id="1" name="Shape 10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" name="Google Shape;1055;p124"/>
          <p:cNvSpPr txBox="1">
            <a:spLocks noGrp="1"/>
          </p:cNvSpPr>
          <p:nvPr>
            <p:ph type="title"/>
          </p:nvPr>
        </p:nvSpPr>
        <p:spPr>
          <a:xfrm>
            <a:off x="311700" y="799375"/>
            <a:ext cx="5648400" cy="20205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000"/>
              <a:buFont typeface="Archivo Light"/>
              <a:buNone/>
              <a:defRPr sz="5000"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Font typeface="Archivo Light"/>
              <a:buNone/>
              <a:defRPr sz="3600"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Font typeface="Archivo Light"/>
              <a:buNone/>
              <a:defRPr sz="3600"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Font typeface="Archivo Light"/>
              <a:buNone/>
              <a:defRPr sz="3600"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Font typeface="Archivo Light"/>
              <a:buNone/>
              <a:defRPr sz="3600"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Font typeface="Archivo Light"/>
              <a:buNone/>
              <a:defRPr sz="3600"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Font typeface="Archivo Light"/>
              <a:buNone/>
              <a:defRPr sz="3600"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Font typeface="Archivo Light"/>
              <a:buNone/>
              <a:defRPr sz="3600"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Font typeface="Archivo Light"/>
              <a:buNone/>
              <a:defRPr sz="3600"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056" name="Google Shape;1056;p124"/>
          <p:cNvSpPr/>
          <p:nvPr/>
        </p:nvSpPr>
        <p:spPr>
          <a:xfrm>
            <a:off x="323977" y="549387"/>
            <a:ext cx="8499307" cy="0"/>
          </a:xfrm>
          <a:custGeom>
            <a:avLst/>
            <a:gdLst/>
            <a:ahLst/>
            <a:cxnLst/>
            <a:rect l="l" t="t" r="r" b="b"/>
            <a:pathLst>
              <a:path w="18679795" h="120000" extrusionOk="0">
                <a:moveTo>
                  <a:pt x="0" y="0"/>
                </a:moveTo>
                <a:lnTo>
                  <a:pt x="18679399" y="0"/>
                </a:lnTo>
              </a:path>
            </a:pathLst>
          </a:custGeom>
          <a:noFill/>
          <a:ln w="9525" cap="flat" cmpd="sng">
            <a:solidFill>
              <a:srgbClr val="3B3B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highlight>
                <a:srgbClr val="3B3B38"/>
              </a:highlight>
            </a:endParaRPr>
          </a:p>
        </p:txBody>
      </p:sp>
      <p:sp>
        <p:nvSpPr>
          <p:cNvPr id="1057" name="Google Shape;1057;p124"/>
          <p:cNvSpPr/>
          <p:nvPr/>
        </p:nvSpPr>
        <p:spPr>
          <a:xfrm>
            <a:off x="311700" y="34214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rgbClr val="3B3B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058" name="Google Shape;1058;p124"/>
          <p:cNvSpPr txBox="1">
            <a:spLocks noGrp="1"/>
          </p:cNvSpPr>
          <p:nvPr>
            <p:ph type="subTitle" idx="1"/>
          </p:nvPr>
        </p:nvSpPr>
        <p:spPr>
          <a:xfrm>
            <a:off x="600750" y="33706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059" name="Google Shape;1059;p124"/>
          <p:cNvSpPr txBox="1">
            <a:spLocks noGrp="1"/>
          </p:cNvSpPr>
          <p:nvPr>
            <p:ph type="sldNum" idx="12"/>
          </p:nvPr>
        </p:nvSpPr>
        <p:spPr>
          <a:xfrm>
            <a:off x="8320058" y="19166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E46962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s 2 columns">
  <p:cSld name="TITLE_AND_BODY_1_1_1_1_4">
    <p:spTree>
      <p:nvGrpSpPr>
        <p:cNvPr id="1" name="Shape 1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8" name="Google Shape;1548;p176"/>
          <p:cNvSpPr txBox="1">
            <a:spLocks noGrp="1"/>
          </p:cNvSpPr>
          <p:nvPr>
            <p:ph type="body" idx="1"/>
          </p:nvPr>
        </p:nvSpPr>
        <p:spPr>
          <a:xfrm>
            <a:off x="548640" y="1508750"/>
            <a:ext cx="3627300" cy="2843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Montserrat ExtraBold"/>
              <a:buChar char="●"/>
              <a:defRPr sz="1800">
                <a:solidFill>
                  <a:srgbClr val="0000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marL="914400" lvl="1" indent="-3429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Montserrat ExtraBold"/>
              <a:buChar char="○"/>
              <a:defRPr sz="1800">
                <a:solidFill>
                  <a:srgbClr val="0000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2pPr>
            <a:lvl3pPr marL="1371600" lvl="2" indent="-3429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Montserrat ExtraBold"/>
              <a:buChar char="■"/>
              <a:defRPr sz="1800">
                <a:solidFill>
                  <a:srgbClr val="0000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3pPr>
            <a:lvl4pPr marL="1828800" lvl="3" indent="-3429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Montserrat ExtraBold"/>
              <a:buChar char="■"/>
              <a:defRPr sz="1800">
                <a:solidFill>
                  <a:srgbClr val="0000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4pPr>
            <a:lvl5pPr marL="2286000" lvl="4" indent="-3429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Montserrat ExtraBold"/>
              <a:buChar char="■"/>
              <a:defRPr sz="1800">
                <a:solidFill>
                  <a:srgbClr val="0000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5pPr>
            <a:lvl6pPr marL="2743200" lvl="5" indent="-3429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Montserrat ExtraBold"/>
              <a:buChar char="■"/>
              <a:defRPr sz="1800">
                <a:solidFill>
                  <a:srgbClr val="0000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6pPr>
            <a:lvl7pPr marL="3200400" lvl="6" indent="-3429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Montserrat ExtraBold"/>
              <a:buChar char="■"/>
              <a:defRPr sz="1800">
                <a:solidFill>
                  <a:srgbClr val="0000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7pPr>
            <a:lvl8pPr marL="3657600" lvl="7" indent="-3429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Montserrat ExtraBold"/>
              <a:buChar char="■"/>
              <a:defRPr sz="1800">
                <a:solidFill>
                  <a:srgbClr val="0000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8pPr>
            <a:lvl9pPr marL="4114800" lvl="8" indent="-342900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800"/>
              <a:buFont typeface="Montserrat ExtraBold"/>
              <a:buChar char="■"/>
              <a:defRPr sz="1800">
                <a:solidFill>
                  <a:srgbClr val="0000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9pPr>
          </a:lstStyle>
          <a:p>
            <a:endParaRPr/>
          </a:p>
        </p:txBody>
      </p:sp>
      <p:sp>
        <p:nvSpPr>
          <p:cNvPr id="1549" name="Google Shape;1549;p176"/>
          <p:cNvSpPr txBox="1">
            <a:spLocks noGrp="1"/>
          </p:cNvSpPr>
          <p:nvPr>
            <p:ph type="body" idx="2"/>
          </p:nvPr>
        </p:nvSpPr>
        <p:spPr>
          <a:xfrm>
            <a:off x="4726598" y="1508750"/>
            <a:ext cx="3627300" cy="2843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Montserrat ExtraBold"/>
              <a:buChar char="●"/>
              <a:defRPr sz="1800">
                <a:solidFill>
                  <a:srgbClr val="0000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marL="914400" lvl="1" indent="-3429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Montserrat ExtraBold"/>
              <a:buChar char="○"/>
              <a:defRPr sz="1800">
                <a:solidFill>
                  <a:srgbClr val="0000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2pPr>
            <a:lvl3pPr marL="1371600" lvl="2" indent="-3429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Montserrat ExtraBold"/>
              <a:buChar char="■"/>
              <a:defRPr sz="1800">
                <a:solidFill>
                  <a:srgbClr val="0000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3pPr>
            <a:lvl4pPr marL="1828800" lvl="3" indent="-3429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Montserrat ExtraBold"/>
              <a:buChar char="■"/>
              <a:defRPr sz="1800">
                <a:solidFill>
                  <a:srgbClr val="0000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4pPr>
            <a:lvl5pPr marL="2286000" lvl="4" indent="-3429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Montserrat ExtraBold"/>
              <a:buChar char="■"/>
              <a:defRPr sz="1800">
                <a:solidFill>
                  <a:srgbClr val="0000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5pPr>
            <a:lvl6pPr marL="2743200" lvl="5" indent="-3429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Montserrat ExtraBold"/>
              <a:buChar char="■"/>
              <a:defRPr sz="1800">
                <a:solidFill>
                  <a:srgbClr val="0000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6pPr>
            <a:lvl7pPr marL="3200400" lvl="6" indent="-3429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Montserrat ExtraBold"/>
              <a:buChar char="■"/>
              <a:defRPr sz="1800">
                <a:solidFill>
                  <a:srgbClr val="0000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7pPr>
            <a:lvl8pPr marL="3657600" lvl="7" indent="-3429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Montserrat ExtraBold"/>
              <a:buChar char="■"/>
              <a:defRPr sz="1800">
                <a:solidFill>
                  <a:srgbClr val="0000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8pPr>
            <a:lvl9pPr marL="4114800" lvl="8" indent="-342900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800"/>
              <a:buFont typeface="Montserrat ExtraBold"/>
              <a:buChar char="■"/>
              <a:defRPr sz="1800">
                <a:solidFill>
                  <a:srgbClr val="0000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9pPr>
          </a:lstStyle>
          <a:p>
            <a:endParaRPr/>
          </a:p>
        </p:txBody>
      </p:sp>
      <p:sp>
        <p:nvSpPr>
          <p:cNvPr id="1550" name="Google Shape;1550;p176"/>
          <p:cNvSpPr>
            <a:spLocks noGrp="1"/>
          </p:cNvSpPr>
          <p:nvPr>
            <p:ph type="pic" idx="3"/>
          </p:nvPr>
        </p:nvSpPr>
        <p:spPr>
          <a:xfrm>
            <a:off x="777235" y="599475"/>
            <a:ext cx="2618100" cy="689100"/>
          </a:xfrm>
          <a:prstGeom prst="rect">
            <a:avLst/>
          </a:prstGeom>
          <a:noFill/>
          <a:ln>
            <a:noFill/>
          </a:ln>
        </p:spPr>
      </p:sp>
      <p:sp>
        <p:nvSpPr>
          <p:cNvPr id="1551" name="Google Shape;1551;p176"/>
          <p:cNvSpPr>
            <a:spLocks noGrp="1"/>
          </p:cNvSpPr>
          <p:nvPr>
            <p:ph type="pic" idx="4"/>
          </p:nvPr>
        </p:nvSpPr>
        <p:spPr>
          <a:xfrm>
            <a:off x="4946899" y="599475"/>
            <a:ext cx="2618100" cy="689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Body, Quote, and Photo Right 1">
  <p:cSld name="TITLE_AND_BODY_2_2_1_2_2">
    <p:spTree>
      <p:nvGrpSpPr>
        <p:cNvPr id="1" name="Shape 1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3" name="Google Shape;1553;p177"/>
          <p:cNvSpPr txBox="1">
            <a:spLocks noGrp="1"/>
          </p:cNvSpPr>
          <p:nvPr>
            <p:ph type="title"/>
          </p:nvPr>
        </p:nvSpPr>
        <p:spPr>
          <a:xfrm>
            <a:off x="213350" y="274325"/>
            <a:ext cx="5362800" cy="5727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554" name="Google Shape;1554;p177"/>
          <p:cNvSpPr/>
          <p:nvPr/>
        </p:nvSpPr>
        <p:spPr>
          <a:xfrm>
            <a:off x="-182700" y="5306275"/>
            <a:ext cx="1297200" cy="11694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5" name="Google Shape;1555;p177"/>
          <p:cNvSpPr>
            <a:spLocks noGrp="1"/>
          </p:cNvSpPr>
          <p:nvPr>
            <p:ph type="pic" idx="2"/>
          </p:nvPr>
        </p:nvSpPr>
        <p:spPr>
          <a:xfrm>
            <a:off x="5943600" y="26975"/>
            <a:ext cx="3200400" cy="5116500"/>
          </a:xfrm>
          <a:prstGeom prst="rect">
            <a:avLst/>
          </a:prstGeom>
          <a:noFill/>
          <a:ln>
            <a:noFill/>
          </a:ln>
        </p:spPr>
      </p:sp>
      <p:sp>
        <p:nvSpPr>
          <p:cNvPr id="1556" name="Google Shape;1556;p177"/>
          <p:cNvSpPr txBox="1">
            <a:spLocks noGrp="1"/>
          </p:cNvSpPr>
          <p:nvPr>
            <p:ph type="body" idx="1"/>
          </p:nvPr>
        </p:nvSpPr>
        <p:spPr>
          <a:xfrm>
            <a:off x="235175" y="1228675"/>
            <a:ext cx="5358000" cy="13431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 sz="1200">
                <a:solidFill>
                  <a:srgbClr val="000000"/>
                </a:solidFill>
              </a:defRPr>
            </a:lvl1pPr>
            <a:lvl2pPr marL="914400" lvl="1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4pPr>
            <a:lvl5pPr marL="2286000" lvl="4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5pPr>
            <a:lvl6pPr marL="2743200" lvl="5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7pPr>
            <a:lvl8pPr marL="3657600" lvl="7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8pPr>
            <a:lvl9pPr marL="4114800" lvl="8" indent="-304800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557" name="Google Shape;1557;p177"/>
          <p:cNvSpPr txBox="1">
            <a:spLocks noGrp="1"/>
          </p:cNvSpPr>
          <p:nvPr>
            <p:ph type="subTitle" idx="3"/>
          </p:nvPr>
        </p:nvSpPr>
        <p:spPr>
          <a:xfrm>
            <a:off x="237750" y="2965975"/>
            <a:ext cx="5358300" cy="1481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None/>
              <a:defRPr b="1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3 Icons">
  <p:cSld name="TITLE_AND_BODY_3_1_1_1">
    <p:spTree>
      <p:nvGrpSpPr>
        <p:cNvPr id="1" name="Shape 1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9" name="Google Shape;1559;p178"/>
          <p:cNvSpPr txBox="1">
            <a:spLocks noGrp="1"/>
          </p:cNvSpPr>
          <p:nvPr>
            <p:ph type="title"/>
          </p:nvPr>
        </p:nvSpPr>
        <p:spPr>
          <a:xfrm>
            <a:off x="213360" y="274320"/>
            <a:ext cx="85206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560" name="Google Shape;1560;p178"/>
          <p:cNvSpPr txBox="1">
            <a:spLocks noGrp="1"/>
          </p:cNvSpPr>
          <p:nvPr>
            <p:ph type="body" idx="1"/>
          </p:nvPr>
        </p:nvSpPr>
        <p:spPr>
          <a:xfrm>
            <a:off x="235500" y="2203704"/>
            <a:ext cx="2463900" cy="15453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 sz="1200">
                <a:solidFill>
                  <a:srgbClr val="000000"/>
                </a:solidFill>
              </a:defRPr>
            </a:lvl1pPr>
            <a:lvl2pPr marL="914400" lvl="1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4pPr>
            <a:lvl5pPr marL="2286000" lvl="4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5pPr>
            <a:lvl6pPr marL="2743200" lvl="5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7pPr>
            <a:lvl8pPr marL="3657600" lvl="7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8pPr>
            <a:lvl9pPr marL="4114800" lvl="8" indent="-304800" algn="ctr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561" name="Google Shape;1561;p178"/>
          <p:cNvSpPr txBox="1">
            <a:spLocks noGrp="1"/>
          </p:cNvSpPr>
          <p:nvPr>
            <p:ph type="body" idx="2"/>
          </p:nvPr>
        </p:nvSpPr>
        <p:spPr>
          <a:xfrm>
            <a:off x="3310651" y="2203704"/>
            <a:ext cx="2444400" cy="15453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 sz="1200">
                <a:solidFill>
                  <a:srgbClr val="000000"/>
                </a:solidFill>
              </a:defRPr>
            </a:lvl1pPr>
            <a:lvl2pPr marL="914400" lvl="1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4pPr>
            <a:lvl5pPr marL="2286000" lvl="4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5pPr>
            <a:lvl6pPr marL="2743200" lvl="5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7pPr>
            <a:lvl8pPr marL="3657600" lvl="7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8pPr>
            <a:lvl9pPr marL="4114800" lvl="8" indent="-304800" algn="ctr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562" name="Google Shape;1562;p178"/>
          <p:cNvSpPr txBox="1">
            <a:spLocks noGrp="1"/>
          </p:cNvSpPr>
          <p:nvPr>
            <p:ph type="body" idx="3"/>
          </p:nvPr>
        </p:nvSpPr>
        <p:spPr>
          <a:xfrm>
            <a:off x="6366301" y="2203704"/>
            <a:ext cx="2444400" cy="15453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 sz="1200">
                <a:solidFill>
                  <a:srgbClr val="000000"/>
                </a:solidFill>
              </a:defRPr>
            </a:lvl1pPr>
            <a:lvl2pPr marL="914400" lvl="1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4pPr>
            <a:lvl5pPr marL="2286000" lvl="4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5pPr>
            <a:lvl6pPr marL="2743200" lvl="5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7pPr>
            <a:lvl8pPr marL="3657600" lvl="7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8pPr>
            <a:lvl9pPr marL="4114800" lvl="8" indent="-304800" algn="ctr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 1">
  <p:cSld name="TITLE_ONLY_5">
    <p:spTree>
      <p:nvGrpSpPr>
        <p:cNvPr id="1" name="Shape 1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4" name="Google Shape;1564;p179"/>
          <p:cNvPicPr preferRelativeResize="0"/>
          <p:nvPr/>
        </p:nvPicPr>
        <p:blipFill rotWithShape="1">
          <a:blip r:embed="rId2">
            <a:alphaModFix/>
          </a:blip>
          <a:srcRect l="2555" t="18461" r="27811" b="80618"/>
          <a:stretch/>
        </p:blipFill>
        <p:spPr>
          <a:xfrm>
            <a:off x="1" y="-1034163"/>
            <a:ext cx="9144003" cy="80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5" name="Google Shape;1565;p179"/>
          <p:cNvPicPr preferRelativeResize="0"/>
          <p:nvPr/>
        </p:nvPicPr>
        <p:blipFill rotWithShape="1">
          <a:blip r:embed="rId3">
            <a:alphaModFix/>
          </a:blip>
          <a:srcRect r="3984" b="97309"/>
          <a:stretch/>
        </p:blipFill>
        <p:spPr>
          <a:xfrm rot="10800000">
            <a:off x="-69326" y="-1172549"/>
            <a:ext cx="9205801" cy="13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6" name="Google Shape;1566;p179"/>
          <p:cNvPicPr preferRelativeResize="0"/>
          <p:nvPr/>
        </p:nvPicPr>
        <p:blipFill rotWithShape="1">
          <a:blip r:embed="rId3">
            <a:alphaModFix/>
          </a:blip>
          <a:srcRect t="4743" b="92272"/>
          <a:stretch/>
        </p:blipFill>
        <p:spPr>
          <a:xfrm rot="10800000">
            <a:off x="-11751" y="-25707"/>
            <a:ext cx="9179351" cy="52625"/>
          </a:xfrm>
          <a:prstGeom prst="rect">
            <a:avLst/>
          </a:prstGeom>
          <a:noFill/>
          <a:ln>
            <a:noFill/>
          </a:ln>
        </p:spPr>
      </p:pic>
      <p:sp>
        <p:nvSpPr>
          <p:cNvPr id="1567" name="Google Shape;1567;p17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_AND_BODY_1_3">
    <p:spTree>
      <p:nvGrpSpPr>
        <p:cNvPr id="1" name="Shape 1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9" name="Google Shape;1569;p180"/>
          <p:cNvSpPr txBox="1">
            <a:spLocks noGrp="1"/>
          </p:cNvSpPr>
          <p:nvPr>
            <p:ph type="title"/>
          </p:nvPr>
        </p:nvSpPr>
        <p:spPr>
          <a:xfrm>
            <a:off x="213360" y="274320"/>
            <a:ext cx="85206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ue Title 1">
  <p:cSld name="TITLE_ONLY_10">
    <p:spTree>
      <p:nvGrpSpPr>
        <p:cNvPr id="1" name="Shape 1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1" name="Google Shape;1571;p181"/>
          <p:cNvSpPr txBox="1">
            <a:spLocks noGrp="1"/>
          </p:cNvSpPr>
          <p:nvPr>
            <p:ph type="title"/>
          </p:nvPr>
        </p:nvSpPr>
        <p:spPr>
          <a:xfrm>
            <a:off x="213360" y="27432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/>
            </a:lvl9pPr>
          </a:lstStyle>
          <a:p>
            <a:endParaRPr/>
          </a:p>
        </p:txBody>
      </p:sp>
      <p:sp>
        <p:nvSpPr>
          <p:cNvPr id="1572" name="Google Shape;1572;p181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_AND_BODY_1_4">
    <p:spTree>
      <p:nvGrpSpPr>
        <p:cNvPr id="1" name="Shape 1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4" name="Google Shape;1574;p182"/>
          <p:cNvSpPr txBox="1">
            <a:spLocks noGrp="1"/>
          </p:cNvSpPr>
          <p:nvPr>
            <p:ph type="title"/>
          </p:nvPr>
        </p:nvSpPr>
        <p:spPr>
          <a:xfrm>
            <a:off x="213360" y="274320"/>
            <a:ext cx="8520600" cy="572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1pPr>
            <a:lvl2pPr lvl="1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2pPr>
            <a:lvl3pPr lvl="2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3pPr>
            <a:lvl4pPr lvl="3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4pPr>
            <a:lvl5pPr lvl="4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5pPr>
            <a:lvl6pPr lvl="5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6pPr>
            <a:lvl7pPr lvl="6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7pPr>
            <a:lvl8pPr lvl="7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8pPr>
            <a:lvl9pPr lvl="8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9pPr>
          </a:lstStyle>
          <a:p>
            <a:endParaRPr/>
          </a:p>
        </p:txBody>
      </p:sp>
      <p:sp>
        <p:nvSpPr>
          <p:cNvPr id="1575" name="Google Shape;1575;p182"/>
          <p:cNvSpPr/>
          <p:nvPr/>
        </p:nvSpPr>
        <p:spPr>
          <a:xfrm>
            <a:off x="-182700" y="-2685625"/>
            <a:ext cx="1297200" cy="11694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6" name="Google Shape;1576;p182"/>
          <p:cNvSpPr/>
          <p:nvPr/>
        </p:nvSpPr>
        <p:spPr>
          <a:xfrm>
            <a:off x="-182700" y="5306275"/>
            <a:ext cx="1297200" cy="11694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_AND_BODY_1_5">
    <p:spTree>
      <p:nvGrpSpPr>
        <p:cNvPr id="1" name="Shape 1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8" name="Google Shape;1578;p183"/>
          <p:cNvSpPr txBox="1">
            <a:spLocks noGrp="1"/>
          </p:cNvSpPr>
          <p:nvPr>
            <p:ph type="title"/>
          </p:nvPr>
        </p:nvSpPr>
        <p:spPr>
          <a:xfrm>
            <a:off x="213360" y="274320"/>
            <a:ext cx="85206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>
  <p:cSld name="TITLE_AND_BODY_2_3">
    <p:spTree>
      <p:nvGrpSpPr>
        <p:cNvPr id="1" name="Shape 1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0" name="Google Shape;1580;p184"/>
          <p:cNvSpPr txBox="1">
            <a:spLocks noGrp="1"/>
          </p:cNvSpPr>
          <p:nvPr>
            <p:ph type="title"/>
          </p:nvPr>
        </p:nvSpPr>
        <p:spPr>
          <a:xfrm>
            <a:off x="213360" y="274320"/>
            <a:ext cx="85206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581" name="Google Shape;1581;p184"/>
          <p:cNvSpPr txBox="1">
            <a:spLocks noGrp="1"/>
          </p:cNvSpPr>
          <p:nvPr>
            <p:ph type="body" idx="1"/>
          </p:nvPr>
        </p:nvSpPr>
        <p:spPr>
          <a:xfrm>
            <a:off x="235500" y="1228675"/>
            <a:ext cx="8520600" cy="341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1pPr>
            <a:lvl2pPr marL="914400" lvl="1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2pPr>
            <a:lvl3pPr marL="1371600" lvl="2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3pPr>
            <a:lvl4pPr marL="1828800" lvl="3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4pPr>
            <a:lvl5pPr marL="2286000" lvl="4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5pPr>
            <a:lvl6pPr marL="2743200" lvl="5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6pPr>
            <a:lvl7pPr marL="3200400" lvl="6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7pPr>
            <a:lvl8pPr marL="3657600" lvl="7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8pPr>
            <a:lvl9pPr marL="4114800" lvl="8" indent="-298450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TITLE_AND_BODY_1_6">
    <p:spTree>
      <p:nvGrpSpPr>
        <p:cNvPr id="1" name="Shape 1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3" name="Google Shape;1583;p185"/>
          <p:cNvSpPr txBox="1">
            <a:spLocks noGrp="1"/>
          </p:cNvSpPr>
          <p:nvPr>
            <p:ph type="title"/>
          </p:nvPr>
        </p:nvSpPr>
        <p:spPr>
          <a:xfrm>
            <a:off x="213360" y="274320"/>
            <a:ext cx="85206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- orange">
  <p:cSld name="SECTION_HEADER_1">
    <p:bg>
      <p:bgPr>
        <a:solidFill>
          <a:srgbClr val="F37944"/>
        </a:solidFill>
        <a:effectLst/>
      </p:bgPr>
    </p:bg>
    <p:spTree>
      <p:nvGrpSpPr>
        <p:cNvPr id="1" name="Shape 1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" name="Google Shape;1061;p125"/>
          <p:cNvSpPr txBox="1">
            <a:spLocks noGrp="1"/>
          </p:cNvSpPr>
          <p:nvPr>
            <p:ph type="title"/>
          </p:nvPr>
        </p:nvSpPr>
        <p:spPr>
          <a:xfrm>
            <a:off x="311700" y="799375"/>
            <a:ext cx="5648400" cy="20205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EBEAE1"/>
              </a:buClr>
              <a:buSzPts val="5000"/>
              <a:buFont typeface="Archivo Light"/>
              <a:buNone/>
              <a:defRPr sz="5000">
                <a:solidFill>
                  <a:srgbClr val="EBEAE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Font typeface="Archivo Light"/>
              <a:buNone/>
              <a:defRPr sz="3600"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Font typeface="Archivo Light"/>
              <a:buNone/>
              <a:defRPr sz="3600"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Font typeface="Archivo Light"/>
              <a:buNone/>
              <a:defRPr sz="3600"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Font typeface="Archivo Light"/>
              <a:buNone/>
              <a:defRPr sz="3600"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Font typeface="Archivo Light"/>
              <a:buNone/>
              <a:defRPr sz="3600"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Font typeface="Archivo Light"/>
              <a:buNone/>
              <a:defRPr sz="3600"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Font typeface="Archivo Light"/>
              <a:buNone/>
              <a:defRPr sz="3600"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Font typeface="Archivo Light"/>
              <a:buNone/>
              <a:defRPr sz="3600"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062" name="Google Shape;1062;p125"/>
          <p:cNvSpPr/>
          <p:nvPr/>
        </p:nvSpPr>
        <p:spPr>
          <a:xfrm>
            <a:off x="323977" y="549387"/>
            <a:ext cx="8499307" cy="0"/>
          </a:xfrm>
          <a:custGeom>
            <a:avLst/>
            <a:gdLst/>
            <a:ahLst/>
            <a:cxnLst/>
            <a:rect l="l" t="t" r="r" b="b"/>
            <a:pathLst>
              <a:path w="18679795" h="120000" extrusionOk="0">
                <a:moveTo>
                  <a:pt x="0" y="0"/>
                </a:moveTo>
                <a:lnTo>
                  <a:pt x="18679399" y="0"/>
                </a:lnTo>
              </a:path>
            </a:pathLst>
          </a:custGeom>
          <a:noFill/>
          <a:ln w="9525" cap="flat" cmpd="sng">
            <a:solidFill>
              <a:srgbClr val="EBEAE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highlight>
                <a:srgbClr val="3B3B38"/>
              </a:highlight>
            </a:endParaRPr>
          </a:p>
        </p:txBody>
      </p:sp>
      <p:sp>
        <p:nvSpPr>
          <p:cNvPr id="1063" name="Google Shape;1063;p125"/>
          <p:cNvSpPr txBox="1">
            <a:spLocks noGrp="1"/>
          </p:cNvSpPr>
          <p:nvPr>
            <p:ph type="sldNum" idx="12"/>
          </p:nvPr>
        </p:nvSpPr>
        <p:spPr>
          <a:xfrm>
            <a:off x="8320058" y="19166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64" name="Google Shape;1064;p125"/>
          <p:cNvSpPr/>
          <p:nvPr/>
        </p:nvSpPr>
        <p:spPr>
          <a:xfrm>
            <a:off x="311700" y="34214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065" name="Google Shape;1065;p125"/>
          <p:cNvSpPr txBox="1">
            <a:spLocks noGrp="1"/>
          </p:cNvSpPr>
          <p:nvPr>
            <p:ph type="subTitle" idx="1"/>
          </p:nvPr>
        </p:nvSpPr>
        <p:spPr>
          <a:xfrm>
            <a:off x="600750" y="337063"/>
            <a:ext cx="1562400" cy="114900"/>
          </a:xfrm>
          <a:prstGeom prst="rect">
            <a:avLst/>
          </a:prstGeom>
        </p:spPr>
        <p:txBody>
          <a:bodyPr spcFirstLastPara="1" wrap="square" lIns="0" tIns="0" rIns="1900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E46962"/>
          </p15:clr>
        </p15:guide>
        <p15:guide id="2" pos="196">
          <p15:clr>
            <a:srgbClr val="E46962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Body, and Photo Right">
  <p:cSld name="TITLE_AND_BODY_2_2_1">
    <p:spTree>
      <p:nvGrpSpPr>
        <p:cNvPr id="1" name="Shape 1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5" name="Google Shape;1585;p186"/>
          <p:cNvSpPr txBox="1">
            <a:spLocks noGrp="1"/>
          </p:cNvSpPr>
          <p:nvPr>
            <p:ph type="title"/>
          </p:nvPr>
        </p:nvSpPr>
        <p:spPr>
          <a:xfrm>
            <a:off x="213355" y="274325"/>
            <a:ext cx="3886200" cy="5727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586" name="Google Shape;1586;p186"/>
          <p:cNvSpPr txBox="1">
            <a:spLocks noGrp="1"/>
          </p:cNvSpPr>
          <p:nvPr>
            <p:ph type="body" idx="1"/>
          </p:nvPr>
        </p:nvSpPr>
        <p:spPr>
          <a:xfrm>
            <a:off x="235500" y="1228675"/>
            <a:ext cx="3886200" cy="34164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 sz="1200">
                <a:solidFill>
                  <a:srgbClr val="000000"/>
                </a:solidFill>
              </a:defRPr>
            </a:lvl1pPr>
            <a:lvl2pPr marL="914400" lvl="1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4pPr>
            <a:lvl5pPr marL="2286000" lvl="4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5pPr>
            <a:lvl6pPr marL="2743200" lvl="5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7pPr>
            <a:lvl8pPr marL="3657600" lvl="7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8pPr>
            <a:lvl9pPr marL="4114800" lvl="8" indent="-304800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587" name="Google Shape;1587;p186"/>
          <p:cNvSpPr>
            <a:spLocks noGrp="1"/>
          </p:cNvSpPr>
          <p:nvPr>
            <p:ph type="pic" idx="2"/>
          </p:nvPr>
        </p:nvSpPr>
        <p:spPr>
          <a:xfrm>
            <a:off x="4572000" y="26975"/>
            <a:ext cx="4572000" cy="5116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5 Icons">
  <p:cSld name="TITLE_AND_BODY_3_1_1_1_1_1_1_3">
    <p:spTree>
      <p:nvGrpSpPr>
        <p:cNvPr id="1" name="Shape 1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9" name="Google Shape;1589;p187"/>
          <p:cNvSpPr txBox="1">
            <a:spLocks noGrp="1"/>
          </p:cNvSpPr>
          <p:nvPr>
            <p:ph type="title"/>
          </p:nvPr>
        </p:nvSpPr>
        <p:spPr>
          <a:xfrm>
            <a:off x="213360" y="274320"/>
            <a:ext cx="85206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590" name="Google Shape;1590;p187"/>
          <p:cNvSpPr txBox="1">
            <a:spLocks noGrp="1"/>
          </p:cNvSpPr>
          <p:nvPr>
            <p:ph type="body" idx="1"/>
          </p:nvPr>
        </p:nvSpPr>
        <p:spPr>
          <a:xfrm>
            <a:off x="311650" y="2203700"/>
            <a:ext cx="1554900" cy="15453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 sz="1200">
                <a:solidFill>
                  <a:srgbClr val="000000"/>
                </a:solidFill>
              </a:defRPr>
            </a:lvl1pPr>
            <a:lvl2pPr marL="914400" lvl="1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4pPr>
            <a:lvl5pPr marL="2286000" lvl="4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5pPr>
            <a:lvl6pPr marL="2743200" lvl="5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7pPr>
            <a:lvl8pPr marL="3657600" lvl="7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8pPr>
            <a:lvl9pPr marL="4114800" lvl="8" indent="-304800" algn="ctr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591" name="Google Shape;1591;p187"/>
          <p:cNvSpPr txBox="1">
            <a:spLocks noGrp="1"/>
          </p:cNvSpPr>
          <p:nvPr>
            <p:ph type="body" idx="2"/>
          </p:nvPr>
        </p:nvSpPr>
        <p:spPr>
          <a:xfrm>
            <a:off x="2065105" y="2203700"/>
            <a:ext cx="1542900" cy="15453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 sz="1200">
                <a:solidFill>
                  <a:srgbClr val="000000"/>
                </a:solidFill>
              </a:defRPr>
            </a:lvl1pPr>
            <a:lvl2pPr marL="914400" lvl="1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4pPr>
            <a:lvl5pPr marL="2286000" lvl="4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5pPr>
            <a:lvl6pPr marL="2743200" lvl="5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7pPr>
            <a:lvl8pPr marL="3657600" lvl="7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8pPr>
            <a:lvl9pPr marL="4114800" lvl="8" indent="-304800" algn="ctr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592" name="Google Shape;1592;p187"/>
          <p:cNvSpPr txBox="1">
            <a:spLocks noGrp="1"/>
          </p:cNvSpPr>
          <p:nvPr>
            <p:ph type="body" idx="3"/>
          </p:nvPr>
        </p:nvSpPr>
        <p:spPr>
          <a:xfrm>
            <a:off x="3806559" y="2203700"/>
            <a:ext cx="1542900" cy="15453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 sz="1200">
                <a:solidFill>
                  <a:srgbClr val="000000"/>
                </a:solidFill>
              </a:defRPr>
            </a:lvl1pPr>
            <a:lvl2pPr marL="914400" lvl="1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4pPr>
            <a:lvl5pPr marL="2286000" lvl="4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5pPr>
            <a:lvl6pPr marL="2743200" lvl="5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7pPr>
            <a:lvl8pPr marL="3657600" lvl="7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8pPr>
            <a:lvl9pPr marL="4114800" lvl="8" indent="-304800" algn="ctr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593" name="Google Shape;1593;p187"/>
          <p:cNvSpPr txBox="1">
            <a:spLocks noGrp="1"/>
          </p:cNvSpPr>
          <p:nvPr>
            <p:ph type="body" idx="4"/>
          </p:nvPr>
        </p:nvSpPr>
        <p:spPr>
          <a:xfrm>
            <a:off x="7289469" y="2203700"/>
            <a:ext cx="1542900" cy="15453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 sz="1200">
                <a:solidFill>
                  <a:srgbClr val="000000"/>
                </a:solidFill>
              </a:defRPr>
            </a:lvl1pPr>
            <a:lvl2pPr marL="914400" lvl="1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4pPr>
            <a:lvl5pPr marL="2286000" lvl="4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5pPr>
            <a:lvl6pPr marL="2743200" lvl="5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7pPr>
            <a:lvl8pPr marL="3657600" lvl="7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8pPr>
            <a:lvl9pPr marL="4114800" lvl="8" indent="-304800" algn="ctr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594" name="Google Shape;1594;p187"/>
          <p:cNvSpPr txBox="1">
            <a:spLocks noGrp="1"/>
          </p:cNvSpPr>
          <p:nvPr>
            <p:ph type="body" idx="5"/>
          </p:nvPr>
        </p:nvSpPr>
        <p:spPr>
          <a:xfrm>
            <a:off x="5548014" y="2203700"/>
            <a:ext cx="1542900" cy="15453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 sz="1200">
                <a:solidFill>
                  <a:srgbClr val="000000"/>
                </a:solidFill>
              </a:defRPr>
            </a:lvl1pPr>
            <a:lvl2pPr marL="914400" lvl="1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4pPr>
            <a:lvl5pPr marL="2286000" lvl="4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5pPr>
            <a:lvl6pPr marL="2743200" lvl="5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7pPr>
            <a:lvl8pPr marL="3657600" lvl="7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8pPr>
            <a:lvl9pPr marL="4114800" lvl="8" indent="-304800" algn="ctr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Body, Icons, and Callout 1">
  <p:cSld name="TITLE_AND_BODY_2_2_1_1_1">
    <p:spTree>
      <p:nvGrpSpPr>
        <p:cNvPr id="1" name="Shape 1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6" name="Google Shape;1596;p188"/>
          <p:cNvSpPr txBox="1">
            <a:spLocks noGrp="1"/>
          </p:cNvSpPr>
          <p:nvPr>
            <p:ph type="title"/>
          </p:nvPr>
        </p:nvSpPr>
        <p:spPr>
          <a:xfrm>
            <a:off x="213355" y="274325"/>
            <a:ext cx="8522100" cy="5727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597" name="Google Shape;1597;p188"/>
          <p:cNvSpPr txBox="1">
            <a:spLocks noGrp="1"/>
          </p:cNvSpPr>
          <p:nvPr>
            <p:ph type="body" idx="1"/>
          </p:nvPr>
        </p:nvSpPr>
        <p:spPr>
          <a:xfrm>
            <a:off x="921250" y="1228675"/>
            <a:ext cx="3200400" cy="7335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 sz="1200">
                <a:solidFill>
                  <a:srgbClr val="000000"/>
                </a:solidFill>
              </a:defRPr>
            </a:lvl1pPr>
            <a:lvl2pPr marL="914400" lvl="1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4pPr>
            <a:lvl5pPr marL="2286000" lvl="4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5pPr>
            <a:lvl6pPr marL="2743200" lvl="5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7pPr>
            <a:lvl8pPr marL="3657600" lvl="7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8pPr>
            <a:lvl9pPr marL="4114800" lvl="8" indent="-304800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598" name="Google Shape;1598;p188"/>
          <p:cNvSpPr/>
          <p:nvPr/>
        </p:nvSpPr>
        <p:spPr>
          <a:xfrm>
            <a:off x="-182700" y="5306275"/>
            <a:ext cx="1297200" cy="11694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9" name="Google Shape;1599;p188"/>
          <p:cNvSpPr txBox="1">
            <a:spLocks noGrp="1"/>
          </p:cNvSpPr>
          <p:nvPr>
            <p:ph type="body" idx="2"/>
          </p:nvPr>
        </p:nvSpPr>
        <p:spPr>
          <a:xfrm>
            <a:off x="921250" y="2082242"/>
            <a:ext cx="3200400" cy="7335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 sz="1200">
                <a:solidFill>
                  <a:srgbClr val="000000"/>
                </a:solidFill>
              </a:defRPr>
            </a:lvl1pPr>
            <a:lvl2pPr marL="914400" lvl="1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4pPr>
            <a:lvl5pPr marL="2286000" lvl="4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5pPr>
            <a:lvl6pPr marL="2743200" lvl="5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7pPr>
            <a:lvl8pPr marL="3657600" lvl="7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8pPr>
            <a:lvl9pPr marL="4114800" lvl="8" indent="-304800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600" name="Google Shape;1600;p188"/>
          <p:cNvSpPr txBox="1">
            <a:spLocks noGrp="1"/>
          </p:cNvSpPr>
          <p:nvPr>
            <p:ph type="body" idx="3"/>
          </p:nvPr>
        </p:nvSpPr>
        <p:spPr>
          <a:xfrm>
            <a:off x="921250" y="2935808"/>
            <a:ext cx="3200400" cy="7335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 sz="1200">
                <a:solidFill>
                  <a:srgbClr val="000000"/>
                </a:solidFill>
              </a:defRPr>
            </a:lvl1pPr>
            <a:lvl2pPr marL="914400" lvl="1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4pPr>
            <a:lvl5pPr marL="2286000" lvl="4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5pPr>
            <a:lvl6pPr marL="2743200" lvl="5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7pPr>
            <a:lvl8pPr marL="3657600" lvl="7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8pPr>
            <a:lvl9pPr marL="4114800" lvl="8" indent="-304800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601" name="Google Shape;1601;p188"/>
          <p:cNvSpPr txBox="1">
            <a:spLocks noGrp="1"/>
          </p:cNvSpPr>
          <p:nvPr>
            <p:ph type="body" idx="4"/>
          </p:nvPr>
        </p:nvSpPr>
        <p:spPr>
          <a:xfrm>
            <a:off x="921250" y="3789375"/>
            <a:ext cx="3200400" cy="7335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 sz="1200">
                <a:solidFill>
                  <a:srgbClr val="000000"/>
                </a:solidFill>
              </a:defRPr>
            </a:lvl1pPr>
            <a:lvl2pPr marL="914400" lvl="1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4pPr>
            <a:lvl5pPr marL="2286000" lvl="4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5pPr>
            <a:lvl6pPr marL="2743200" lvl="5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7pPr>
            <a:lvl8pPr marL="3657600" lvl="7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8pPr>
            <a:lvl9pPr marL="4114800" lvl="8" indent="-304800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602" name="Google Shape;1602;p188"/>
          <p:cNvSpPr txBox="1">
            <a:spLocks noGrp="1"/>
          </p:cNvSpPr>
          <p:nvPr>
            <p:ph type="subTitle" idx="5"/>
          </p:nvPr>
        </p:nvSpPr>
        <p:spPr>
          <a:xfrm>
            <a:off x="5257800" y="1225296"/>
            <a:ext cx="3150900" cy="243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None/>
              <a:defRPr b="1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 b="1"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 b="1"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 b="1"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 b="1"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 b="1"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 b="1"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 b="1"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 b="1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9 Empty Slide with Title 1">
  <p:cSld name="19 Empty Slide with Title 1">
    <p:spTree>
      <p:nvGrpSpPr>
        <p:cNvPr id="1" name="Shape 1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4" name="Google Shape;1604;p189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68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0202"/>
              </a:buClr>
              <a:buSzPts val="2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>
  <p:cSld name="TITLE_AND_BODY_1_7">
    <p:spTree>
      <p:nvGrpSpPr>
        <p:cNvPr id="1" name="Shape 1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6" name="Google Shape;1606;p190"/>
          <p:cNvSpPr txBox="1">
            <a:spLocks noGrp="1"/>
          </p:cNvSpPr>
          <p:nvPr>
            <p:ph type="title"/>
          </p:nvPr>
        </p:nvSpPr>
        <p:spPr>
          <a:xfrm>
            <a:off x="213360" y="274320"/>
            <a:ext cx="85206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607" name="Google Shape;1607;p190"/>
          <p:cNvSpPr/>
          <p:nvPr/>
        </p:nvSpPr>
        <p:spPr>
          <a:xfrm>
            <a:off x="-182700" y="5306275"/>
            <a:ext cx="1297200" cy="11694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Body, and Photo Right 1">
  <p:cSld name="TITLE_AND_BODY_2_2_2">
    <p:spTree>
      <p:nvGrpSpPr>
        <p:cNvPr id="1" name="Shape 1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9" name="Google Shape;1609;p191"/>
          <p:cNvSpPr txBox="1">
            <a:spLocks noGrp="1"/>
          </p:cNvSpPr>
          <p:nvPr>
            <p:ph type="title"/>
          </p:nvPr>
        </p:nvSpPr>
        <p:spPr>
          <a:xfrm>
            <a:off x="213355" y="274325"/>
            <a:ext cx="3886200" cy="5727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610" name="Google Shape;1610;p191"/>
          <p:cNvSpPr txBox="1">
            <a:spLocks noGrp="1"/>
          </p:cNvSpPr>
          <p:nvPr>
            <p:ph type="body" idx="1"/>
          </p:nvPr>
        </p:nvSpPr>
        <p:spPr>
          <a:xfrm>
            <a:off x="235500" y="1228675"/>
            <a:ext cx="3886200" cy="34164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 sz="1200">
                <a:solidFill>
                  <a:srgbClr val="000000"/>
                </a:solidFill>
              </a:defRPr>
            </a:lvl1pPr>
            <a:lvl2pPr marL="914400" lvl="1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4pPr>
            <a:lvl5pPr marL="2286000" lvl="4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5pPr>
            <a:lvl6pPr marL="2743200" lvl="5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7pPr>
            <a:lvl8pPr marL="3657600" lvl="7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8pPr>
            <a:lvl9pPr marL="4114800" lvl="8" indent="-304800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611" name="Google Shape;1611;p191"/>
          <p:cNvSpPr>
            <a:spLocks noGrp="1"/>
          </p:cNvSpPr>
          <p:nvPr>
            <p:ph type="pic" idx="2"/>
          </p:nvPr>
        </p:nvSpPr>
        <p:spPr>
          <a:xfrm>
            <a:off x="4572000" y="26975"/>
            <a:ext cx="4572000" cy="5116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Body, Icons, and Callout">
  <p:cSld name="TITLE_AND_BODY_2_2_1_1_2">
    <p:spTree>
      <p:nvGrpSpPr>
        <p:cNvPr id="1" name="Shape 1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3" name="Google Shape;1613;p192"/>
          <p:cNvSpPr txBox="1">
            <a:spLocks noGrp="1"/>
          </p:cNvSpPr>
          <p:nvPr>
            <p:ph type="title"/>
          </p:nvPr>
        </p:nvSpPr>
        <p:spPr>
          <a:xfrm>
            <a:off x="213355" y="274325"/>
            <a:ext cx="8522100" cy="5727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614" name="Google Shape;1614;p192"/>
          <p:cNvSpPr txBox="1">
            <a:spLocks noGrp="1"/>
          </p:cNvSpPr>
          <p:nvPr>
            <p:ph type="body" idx="1"/>
          </p:nvPr>
        </p:nvSpPr>
        <p:spPr>
          <a:xfrm>
            <a:off x="921250" y="1228675"/>
            <a:ext cx="3200400" cy="7335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 sz="1200">
                <a:solidFill>
                  <a:srgbClr val="000000"/>
                </a:solidFill>
              </a:defRPr>
            </a:lvl1pPr>
            <a:lvl2pPr marL="914400" lvl="1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4pPr>
            <a:lvl5pPr marL="2286000" lvl="4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5pPr>
            <a:lvl6pPr marL="2743200" lvl="5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7pPr>
            <a:lvl8pPr marL="3657600" lvl="7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8pPr>
            <a:lvl9pPr marL="4114800" lvl="8" indent="-304800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615" name="Google Shape;1615;p192"/>
          <p:cNvSpPr/>
          <p:nvPr/>
        </p:nvSpPr>
        <p:spPr>
          <a:xfrm>
            <a:off x="-182700" y="5306275"/>
            <a:ext cx="1297200" cy="11694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6" name="Google Shape;1616;p192"/>
          <p:cNvSpPr txBox="1">
            <a:spLocks noGrp="1"/>
          </p:cNvSpPr>
          <p:nvPr>
            <p:ph type="body" idx="2"/>
          </p:nvPr>
        </p:nvSpPr>
        <p:spPr>
          <a:xfrm>
            <a:off x="921250" y="2082242"/>
            <a:ext cx="3200400" cy="7335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 sz="1200">
                <a:solidFill>
                  <a:srgbClr val="000000"/>
                </a:solidFill>
              </a:defRPr>
            </a:lvl1pPr>
            <a:lvl2pPr marL="914400" lvl="1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4pPr>
            <a:lvl5pPr marL="2286000" lvl="4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5pPr>
            <a:lvl6pPr marL="2743200" lvl="5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7pPr>
            <a:lvl8pPr marL="3657600" lvl="7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8pPr>
            <a:lvl9pPr marL="4114800" lvl="8" indent="-304800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617" name="Google Shape;1617;p192"/>
          <p:cNvSpPr txBox="1">
            <a:spLocks noGrp="1"/>
          </p:cNvSpPr>
          <p:nvPr>
            <p:ph type="body" idx="3"/>
          </p:nvPr>
        </p:nvSpPr>
        <p:spPr>
          <a:xfrm>
            <a:off x="921250" y="2935808"/>
            <a:ext cx="3200400" cy="7335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 sz="1200">
                <a:solidFill>
                  <a:srgbClr val="000000"/>
                </a:solidFill>
              </a:defRPr>
            </a:lvl1pPr>
            <a:lvl2pPr marL="914400" lvl="1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4pPr>
            <a:lvl5pPr marL="2286000" lvl="4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5pPr>
            <a:lvl6pPr marL="2743200" lvl="5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7pPr>
            <a:lvl8pPr marL="3657600" lvl="7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8pPr>
            <a:lvl9pPr marL="4114800" lvl="8" indent="-304800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618" name="Google Shape;1618;p192"/>
          <p:cNvSpPr txBox="1">
            <a:spLocks noGrp="1"/>
          </p:cNvSpPr>
          <p:nvPr>
            <p:ph type="body" idx="4"/>
          </p:nvPr>
        </p:nvSpPr>
        <p:spPr>
          <a:xfrm>
            <a:off x="921250" y="3789375"/>
            <a:ext cx="3200400" cy="7335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 sz="1200">
                <a:solidFill>
                  <a:srgbClr val="000000"/>
                </a:solidFill>
              </a:defRPr>
            </a:lvl1pPr>
            <a:lvl2pPr marL="914400" lvl="1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4pPr>
            <a:lvl5pPr marL="2286000" lvl="4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5pPr>
            <a:lvl6pPr marL="2743200" lvl="5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7pPr>
            <a:lvl8pPr marL="3657600" lvl="7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8pPr>
            <a:lvl9pPr marL="4114800" lvl="8" indent="-304800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619" name="Google Shape;1619;p192"/>
          <p:cNvSpPr txBox="1">
            <a:spLocks noGrp="1"/>
          </p:cNvSpPr>
          <p:nvPr>
            <p:ph type="subTitle" idx="5"/>
          </p:nvPr>
        </p:nvSpPr>
        <p:spPr>
          <a:xfrm>
            <a:off x="5257800" y="1225296"/>
            <a:ext cx="3150900" cy="243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None/>
              <a:defRPr b="1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 b="1"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 b="1"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 b="1"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 b="1"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 b="1"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 b="1"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 b="1"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 b="1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5">
  <p:cSld name="TITLE_AND_BODY_1_8">
    <p:spTree>
      <p:nvGrpSpPr>
        <p:cNvPr id="1" name="Shape 1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1" name="Google Shape;1621;p193"/>
          <p:cNvSpPr txBox="1">
            <a:spLocks noGrp="1"/>
          </p:cNvSpPr>
          <p:nvPr>
            <p:ph type="title"/>
          </p:nvPr>
        </p:nvSpPr>
        <p:spPr>
          <a:xfrm>
            <a:off x="213360" y="274320"/>
            <a:ext cx="85206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6">
  <p:cSld name="TITLE_AND_BODY_1_9">
    <p:spTree>
      <p:nvGrpSpPr>
        <p:cNvPr id="1" name="Shape 1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3" name="Google Shape;1623;p194"/>
          <p:cNvSpPr txBox="1">
            <a:spLocks noGrp="1"/>
          </p:cNvSpPr>
          <p:nvPr>
            <p:ph type="title"/>
          </p:nvPr>
        </p:nvSpPr>
        <p:spPr>
          <a:xfrm>
            <a:off x="213360" y="274320"/>
            <a:ext cx="85206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Body, and Photo Right 2">
  <p:cSld name="TITLE_AND_BODY_2_2_3">
    <p:spTree>
      <p:nvGrpSpPr>
        <p:cNvPr id="1" name="Shape 1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5" name="Google Shape;1625;p195"/>
          <p:cNvSpPr txBox="1">
            <a:spLocks noGrp="1"/>
          </p:cNvSpPr>
          <p:nvPr>
            <p:ph type="title"/>
          </p:nvPr>
        </p:nvSpPr>
        <p:spPr>
          <a:xfrm>
            <a:off x="213355" y="274325"/>
            <a:ext cx="3886200" cy="5727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626" name="Google Shape;1626;p195"/>
          <p:cNvSpPr txBox="1">
            <a:spLocks noGrp="1"/>
          </p:cNvSpPr>
          <p:nvPr>
            <p:ph type="body" idx="1"/>
          </p:nvPr>
        </p:nvSpPr>
        <p:spPr>
          <a:xfrm>
            <a:off x="235500" y="1228675"/>
            <a:ext cx="3886200" cy="34164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 sz="1200">
                <a:solidFill>
                  <a:srgbClr val="000000"/>
                </a:solidFill>
              </a:defRPr>
            </a:lvl1pPr>
            <a:lvl2pPr marL="914400" lvl="1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4pPr>
            <a:lvl5pPr marL="2286000" lvl="4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5pPr>
            <a:lvl6pPr marL="2743200" lvl="5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7pPr>
            <a:lvl8pPr marL="3657600" lvl="7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8pPr>
            <a:lvl9pPr marL="4114800" lvl="8" indent="-304800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627" name="Google Shape;1627;p195"/>
          <p:cNvSpPr>
            <a:spLocks noGrp="1"/>
          </p:cNvSpPr>
          <p:nvPr>
            <p:ph type="pic" idx="2"/>
          </p:nvPr>
        </p:nvSpPr>
        <p:spPr>
          <a:xfrm>
            <a:off x="4572000" y="26975"/>
            <a:ext cx="4572000" cy="5116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- purple">
  <p:cSld name="SECTION_HEADER_1_2">
    <p:bg>
      <p:bgPr>
        <a:solidFill>
          <a:schemeClr val="accent4"/>
        </a:solidFill>
        <a:effectLst/>
      </p:bgPr>
    </p:bg>
    <p:spTree>
      <p:nvGrpSpPr>
        <p:cNvPr id="1" name="Shape 10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" name="Google Shape;1067;p126"/>
          <p:cNvSpPr txBox="1">
            <a:spLocks noGrp="1"/>
          </p:cNvSpPr>
          <p:nvPr>
            <p:ph type="title"/>
          </p:nvPr>
        </p:nvSpPr>
        <p:spPr>
          <a:xfrm>
            <a:off x="311700" y="799375"/>
            <a:ext cx="5648400" cy="20205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EBEAE1"/>
              </a:buClr>
              <a:buSzPts val="5000"/>
              <a:buFont typeface="Archivo Light"/>
              <a:buNone/>
              <a:defRPr sz="5000">
                <a:solidFill>
                  <a:srgbClr val="EBEAE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068" name="Google Shape;1068;p126"/>
          <p:cNvSpPr/>
          <p:nvPr/>
        </p:nvSpPr>
        <p:spPr>
          <a:xfrm>
            <a:off x="323977" y="549387"/>
            <a:ext cx="8499307" cy="0"/>
          </a:xfrm>
          <a:custGeom>
            <a:avLst/>
            <a:gdLst/>
            <a:ahLst/>
            <a:cxnLst/>
            <a:rect l="l" t="t" r="r" b="b"/>
            <a:pathLst>
              <a:path w="18679795" h="120000" extrusionOk="0">
                <a:moveTo>
                  <a:pt x="0" y="0"/>
                </a:moveTo>
                <a:lnTo>
                  <a:pt x="18679399" y="0"/>
                </a:lnTo>
              </a:path>
            </a:pathLst>
          </a:custGeom>
          <a:noFill/>
          <a:ln w="9525" cap="flat" cmpd="sng">
            <a:solidFill>
              <a:srgbClr val="EBEAE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highlight>
                <a:srgbClr val="3B3B38"/>
              </a:highlight>
            </a:endParaRPr>
          </a:p>
        </p:txBody>
      </p:sp>
      <p:sp>
        <p:nvSpPr>
          <p:cNvPr id="1069" name="Google Shape;1069;p126"/>
          <p:cNvSpPr txBox="1">
            <a:spLocks noGrp="1"/>
          </p:cNvSpPr>
          <p:nvPr>
            <p:ph type="sldNum" idx="12"/>
          </p:nvPr>
        </p:nvSpPr>
        <p:spPr>
          <a:xfrm>
            <a:off x="8320058" y="19166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70" name="Google Shape;1070;p126"/>
          <p:cNvSpPr/>
          <p:nvPr/>
        </p:nvSpPr>
        <p:spPr>
          <a:xfrm>
            <a:off x="311700" y="34214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071" name="Google Shape;1071;p126"/>
          <p:cNvSpPr txBox="1">
            <a:spLocks noGrp="1"/>
          </p:cNvSpPr>
          <p:nvPr>
            <p:ph type="subTitle" idx="1"/>
          </p:nvPr>
        </p:nvSpPr>
        <p:spPr>
          <a:xfrm>
            <a:off x="600750" y="337063"/>
            <a:ext cx="1562400" cy="114900"/>
          </a:xfrm>
          <a:prstGeom prst="rect">
            <a:avLst/>
          </a:prstGeom>
        </p:spPr>
        <p:txBody>
          <a:bodyPr spcFirstLastPara="1" wrap="square" lIns="0" tIns="0" rIns="1900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072" name="Google Shape;1072;p126"/>
          <p:cNvSpPr txBox="1"/>
          <p:nvPr/>
        </p:nvSpPr>
        <p:spPr>
          <a:xfrm>
            <a:off x="5752475" y="4808375"/>
            <a:ext cx="30708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 sz="600">
                <a:solidFill>
                  <a:schemeClr val="lt1"/>
                </a:solidFill>
              </a:rPr>
              <a:t>Copyright 2024 8x8, Inc. or its affiliates. All rights reserved.</a:t>
            </a:r>
            <a:endParaRPr sz="600">
              <a:solidFill>
                <a:schemeClr val="lt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E46962"/>
          </p15:clr>
        </p15:guide>
        <p15:guide id="2" pos="196">
          <p15:clr>
            <a:srgbClr val="E46962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esentation Title_White Co-Brand 1">
  <p:cSld name="TITLE_5">
    <p:spTree>
      <p:nvGrpSpPr>
        <p:cNvPr id="1" name="Shape 1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9" name="Google Shape;1629;p196"/>
          <p:cNvSpPr/>
          <p:nvPr/>
        </p:nvSpPr>
        <p:spPr>
          <a:xfrm>
            <a:off x="181675" y="4672925"/>
            <a:ext cx="534300" cy="393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0" name="Google Shape;1630;p196"/>
          <p:cNvSpPr txBox="1">
            <a:spLocks noGrp="1"/>
          </p:cNvSpPr>
          <p:nvPr>
            <p:ph type="ctrTitle"/>
          </p:nvPr>
        </p:nvSpPr>
        <p:spPr>
          <a:xfrm>
            <a:off x="362175" y="2278250"/>
            <a:ext cx="4371300" cy="687900"/>
          </a:xfrm>
          <a:prstGeom prst="rect">
            <a:avLst/>
          </a:prstGeom>
        </p:spPr>
        <p:txBody>
          <a:bodyPr spcFirstLastPara="1" wrap="square" lIns="0" tIns="0" rIns="0" bIns="0" anchor="b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631" name="Google Shape;1631;p196"/>
          <p:cNvSpPr txBox="1">
            <a:spLocks noGrp="1"/>
          </p:cNvSpPr>
          <p:nvPr>
            <p:ph type="subTitle" idx="1"/>
          </p:nvPr>
        </p:nvSpPr>
        <p:spPr>
          <a:xfrm>
            <a:off x="362175" y="3147850"/>
            <a:ext cx="3422700" cy="792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 Light"/>
              <a:buNone/>
              <a:defRPr sz="12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 Light"/>
              <a:buNone/>
              <a:defRPr sz="12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 Light"/>
              <a:buNone/>
              <a:defRPr sz="12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 Light"/>
              <a:buNone/>
              <a:defRPr sz="12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 Light"/>
              <a:buNone/>
              <a:defRPr sz="12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 Light"/>
              <a:buNone/>
              <a:defRPr sz="12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 Light"/>
              <a:buNone/>
              <a:defRPr sz="12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 Light"/>
              <a:buNone/>
              <a:defRPr sz="12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 Light"/>
              <a:buNone/>
              <a:defRPr sz="12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grpSp>
        <p:nvGrpSpPr>
          <p:cNvPr id="1632" name="Google Shape;1632;p196"/>
          <p:cNvGrpSpPr/>
          <p:nvPr/>
        </p:nvGrpSpPr>
        <p:grpSpPr>
          <a:xfrm>
            <a:off x="457210" y="5654159"/>
            <a:ext cx="534353" cy="534353"/>
            <a:chOff x="1190625" y="238125"/>
            <a:chExt cx="5238750" cy="5238750"/>
          </a:xfrm>
        </p:grpSpPr>
        <p:sp>
          <p:nvSpPr>
            <p:cNvPr id="1633" name="Google Shape;1633;p196"/>
            <p:cNvSpPr/>
            <p:nvPr/>
          </p:nvSpPr>
          <p:spPr>
            <a:xfrm>
              <a:off x="1190625" y="238125"/>
              <a:ext cx="5238750" cy="5238750"/>
            </a:xfrm>
            <a:custGeom>
              <a:avLst/>
              <a:gdLst/>
              <a:ahLst/>
              <a:cxnLst/>
              <a:rect l="l" t="t" r="r" b="b"/>
              <a:pathLst>
                <a:path w="209550" h="209550" extrusionOk="0">
                  <a:moveTo>
                    <a:pt x="0" y="0"/>
                  </a:moveTo>
                  <a:lnTo>
                    <a:pt x="0" y="209550"/>
                  </a:lnTo>
                  <a:lnTo>
                    <a:pt x="209550" y="209550"/>
                  </a:lnTo>
                  <a:lnTo>
                    <a:pt x="20955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4" name="Google Shape;1634;p196"/>
            <p:cNvSpPr/>
            <p:nvPr/>
          </p:nvSpPr>
          <p:spPr>
            <a:xfrm>
              <a:off x="3288550" y="2633150"/>
              <a:ext cx="1048975" cy="964100"/>
            </a:xfrm>
            <a:custGeom>
              <a:avLst/>
              <a:gdLst/>
              <a:ahLst/>
              <a:cxnLst/>
              <a:rect l="l" t="t" r="r" b="b"/>
              <a:pathLst>
                <a:path w="41959" h="38564" extrusionOk="0">
                  <a:moveTo>
                    <a:pt x="0" y="0"/>
                  </a:moveTo>
                  <a:lnTo>
                    <a:pt x="12491" y="19282"/>
                  </a:lnTo>
                  <a:lnTo>
                    <a:pt x="0" y="38563"/>
                  </a:lnTo>
                  <a:lnTo>
                    <a:pt x="15644" y="38563"/>
                  </a:lnTo>
                  <a:lnTo>
                    <a:pt x="19888" y="30560"/>
                  </a:lnTo>
                  <a:lnTo>
                    <a:pt x="20494" y="29104"/>
                  </a:lnTo>
                  <a:lnTo>
                    <a:pt x="20858" y="28256"/>
                  </a:lnTo>
                  <a:lnTo>
                    <a:pt x="20979" y="28256"/>
                  </a:lnTo>
                  <a:lnTo>
                    <a:pt x="21343" y="29104"/>
                  </a:lnTo>
                  <a:lnTo>
                    <a:pt x="22071" y="30560"/>
                  </a:lnTo>
                  <a:lnTo>
                    <a:pt x="26315" y="38563"/>
                  </a:lnTo>
                  <a:lnTo>
                    <a:pt x="41959" y="38563"/>
                  </a:lnTo>
                  <a:lnTo>
                    <a:pt x="29468" y="19282"/>
                  </a:lnTo>
                  <a:lnTo>
                    <a:pt x="41959" y="0"/>
                  </a:lnTo>
                  <a:lnTo>
                    <a:pt x="26073" y="0"/>
                  </a:lnTo>
                  <a:lnTo>
                    <a:pt x="22313" y="6912"/>
                  </a:lnTo>
                  <a:lnTo>
                    <a:pt x="21464" y="8489"/>
                  </a:lnTo>
                  <a:lnTo>
                    <a:pt x="20979" y="9217"/>
                  </a:lnTo>
                  <a:lnTo>
                    <a:pt x="20858" y="9217"/>
                  </a:lnTo>
                  <a:lnTo>
                    <a:pt x="19524" y="6912"/>
                  </a:lnTo>
                  <a:lnTo>
                    <a:pt x="158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5" name="Google Shape;1635;p196"/>
            <p:cNvSpPr/>
            <p:nvPr/>
          </p:nvSpPr>
          <p:spPr>
            <a:xfrm>
              <a:off x="1966725" y="2008625"/>
              <a:ext cx="1215725" cy="1697750"/>
            </a:xfrm>
            <a:custGeom>
              <a:avLst/>
              <a:gdLst/>
              <a:ahLst/>
              <a:cxnLst/>
              <a:rect l="l" t="t" r="r" b="b"/>
              <a:pathLst>
                <a:path w="48629" h="67910" extrusionOk="0">
                  <a:moveTo>
                    <a:pt x="24739" y="14188"/>
                  </a:moveTo>
                  <a:lnTo>
                    <a:pt x="26315" y="14310"/>
                  </a:lnTo>
                  <a:lnTo>
                    <a:pt x="27649" y="14552"/>
                  </a:lnTo>
                  <a:lnTo>
                    <a:pt x="28862" y="15159"/>
                  </a:lnTo>
                  <a:lnTo>
                    <a:pt x="29832" y="15765"/>
                  </a:lnTo>
                  <a:lnTo>
                    <a:pt x="30681" y="16735"/>
                  </a:lnTo>
                  <a:lnTo>
                    <a:pt x="31166" y="17705"/>
                  </a:lnTo>
                  <a:lnTo>
                    <a:pt x="31530" y="18918"/>
                  </a:lnTo>
                  <a:lnTo>
                    <a:pt x="31651" y="20252"/>
                  </a:lnTo>
                  <a:lnTo>
                    <a:pt x="31651" y="21707"/>
                  </a:lnTo>
                  <a:lnTo>
                    <a:pt x="31409" y="23041"/>
                  </a:lnTo>
                  <a:lnTo>
                    <a:pt x="31045" y="24254"/>
                  </a:lnTo>
                  <a:lnTo>
                    <a:pt x="30802" y="25345"/>
                  </a:lnTo>
                  <a:lnTo>
                    <a:pt x="29953" y="27164"/>
                  </a:lnTo>
                  <a:lnTo>
                    <a:pt x="29347" y="28255"/>
                  </a:lnTo>
                  <a:lnTo>
                    <a:pt x="27286" y="27407"/>
                  </a:lnTo>
                  <a:lnTo>
                    <a:pt x="25345" y="26436"/>
                  </a:lnTo>
                  <a:lnTo>
                    <a:pt x="23526" y="25466"/>
                  </a:lnTo>
                  <a:lnTo>
                    <a:pt x="21950" y="24496"/>
                  </a:lnTo>
                  <a:lnTo>
                    <a:pt x="20616" y="23405"/>
                  </a:lnTo>
                  <a:lnTo>
                    <a:pt x="20131" y="22798"/>
                  </a:lnTo>
                  <a:lnTo>
                    <a:pt x="19646" y="22192"/>
                  </a:lnTo>
                  <a:lnTo>
                    <a:pt x="19282" y="21464"/>
                  </a:lnTo>
                  <a:lnTo>
                    <a:pt x="19039" y="20858"/>
                  </a:lnTo>
                  <a:lnTo>
                    <a:pt x="18918" y="20131"/>
                  </a:lnTo>
                  <a:lnTo>
                    <a:pt x="18797" y="19282"/>
                  </a:lnTo>
                  <a:lnTo>
                    <a:pt x="18918" y="18312"/>
                  </a:lnTo>
                  <a:lnTo>
                    <a:pt x="19161" y="17341"/>
                  </a:lnTo>
                  <a:lnTo>
                    <a:pt x="19646" y="16371"/>
                  </a:lnTo>
                  <a:lnTo>
                    <a:pt x="20252" y="15644"/>
                  </a:lnTo>
                  <a:lnTo>
                    <a:pt x="21101" y="15037"/>
                  </a:lnTo>
                  <a:lnTo>
                    <a:pt x="22071" y="14552"/>
                  </a:lnTo>
                  <a:lnTo>
                    <a:pt x="23405" y="14310"/>
                  </a:lnTo>
                  <a:lnTo>
                    <a:pt x="24739" y="14188"/>
                  </a:lnTo>
                  <a:close/>
                  <a:moveTo>
                    <a:pt x="19888" y="38078"/>
                  </a:moveTo>
                  <a:lnTo>
                    <a:pt x="24618" y="40261"/>
                  </a:lnTo>
                  <a:lnTo>
                    <a:pt x="26679" y="41231"/>
                  </a:lnTo>
                  <a:lnTo>
                    <a:pt x="28498" y="42322"/>
                  </a:lnTo>
                  <a:lnTo>
                    <a:pt x="30075" y="43293"/>
                  </a:lnTo>
                  <a:lnTo>
                    <a:pt x="30681" y="43899"/>
                  </a:lnTo>
                  <a:lnTo>
                    <a:pt x="31166" y="44505"/>
                  </a:lnTo>
                  <a:lnTo>
                    <a:pt x="31651" y="45112"/>
                  </a:lnTo>
                  <a:lnTo>
                    <a:pt x="32015" y="45718"/>
                  </a:lnTo>
                  <a:lnTo>
                    <a:pt x="32136" y="46324"/>
                  </a:lnTo>
                  <a:lnTo>
                    <a:pt x="32258" y="47052"/>
                  </a:lnTo>
                  <a:lnTo>
                    <a:pt x="32258" y="47779"/>
                  </a:lnTo>
                  <a:lnTo>
                    <a:pt x="32136" y="48507"/>
                  </a:lnTo>
                  <a:lnTo>
                    <a:pt x="31894" y="49235"/>
                  </a:lnTo>
                  <a:lnTo>
                    <a:pt x="31651" y="49841"/>
                  </a:lnTo>
                  <a:lnTo>
                    <a:pt x="31409" y="50447"/>
                  </a:lnTo>
                  <a:lnTo>
                    <a:pt x="31045" y="51054"/>
                  </a:lnTo>
                  <a:lnTo>
                    <a:pt x="30560" y="51539"/>
                  </a:lnTo>
                  <a:lnTo>
                    <a:pt x="30075" y="52024"/>
                  </a:lnTo>
                  <a:lnTo>
                    <a:pt x="29590" y="52388"/>
                  </a:lnTo>
                  <a:lnTo>
                    <a:pt x="28983" y="52751"/>
                  </a:lnTo>
                  <a:lnTo>
                    <a:pt x="27649" y="53237"/>
                  </a:lnTo>
                  <a:lnTo>
                    <a:pt x="26073" y="53600"/>
                  </a:lnTo>
                  <a:lnTo>
                    <a:pt x="24375" y="53722"/>
                  </a:lnTo>
                  <a:lnTo>
                    <a:pt x="23526" y="53722"/>
                  </a:lnTo>
                  <a:lnTo>
                    <a:pt x="22677" y="53600"/>
                  </a:lnTo>
                  <a:lnTo>
                    <a:pt x="21950" y="53358"/>
                  </a:lnTo>
                  <a:lnTo>
                    <a:pt x="21222" y="53115"/>
                  </a:lnTo>
                  <a:lnTo>
                    <a:pt x="20495" y="52873"/>
                  </a:lnTo>
                  <a:lnTo>
                    <a:pt x="19888" y="52388"/>
                  </a:lnTo>
                  <a:lnTo>
                    <a:pt x="18676" y="51539"/>
                  </a:lnTo>
                  <a:lnTo>
                    <a:pt x="17827" y="50326"/>
                  </a:lnTo>
                  <a:lnTo>
                    <a:pt x="17342" y="49720"/>
                  </a:lnTo>
                  <a:lnTo>
                    <a:pt x="17099" y="49113"/>
                  </a:lnTo>
                  <a:lnTo>
                    <a:pt x="16735" y="48386"/>
                  </a:lnTo>
                  <a:lnTo>
                    <a:pt x="16614" y="47658"/>
                  </a:lnTo>
                  <a:lnTo>
                    <a:pt x="16493" y="46931"/>
                  </a:lnTo>
                  <a:lnTo>
                    <a:pt x="16493" y="46082"/>
                  </a:lnTo>
                  <a:lnTo>
                    <a:pt x="16493" y="44748"/>
                  </a:lnTo>
                  <a:lnTo>
                    <a:pt x="16735" y="43535"/>
                  </a:lnTo>
                  <a:lnTo>
                    <a:pt x="17099" y="42444"/>
                  </a:lnTo>
                  <a:lnTo>
                    <a:pt x="17584" y="41352"/>
                  </a:lnTo>
                  <a:lnTo>
                    <a:pt x="18191" y="40382"/>
                  </a:lnTo>
                  <a:lnTo>
                    <a:pt x="18676" y="39533"/>
                  </a:lnTo>
                  <a:lnTo>
                    <a:pt x="19888" y="38078"/>
                  </a:lnTo>
                  <a:close/>
                  <a:moveTo>
                    <a:pt x="25224" y="0"/>
                  </a:moveTo>
                  <a:lnTo>
                    <a:pt x="22435" y="121"/>
                  </a:lnTo>
                  <a:lnTo>
                    <a:pt x="19767" y="485"/>
                  </a:lnTo>
                  <a:lnTo>
                    <a:pt x="17463" y="970"/>
                  </a:lnTo>
                  <a:lnTo>
                    <a:pt x="15280" y="1577"/>
                  </a:lnTo>
                  <a:lnTo>
                    <a:pt x="13219" y="2425"/>
                  </a:lnTo>
                  <a:lnTo>
                    <a:pt x="11400" y="3517"/>
                  </a:lnTo>
                  <a:lnTo>
                    <a:pt x="9823" y="4608"/>
                  </a:lnTo>
                  <a:lnTo>
                    <a:pt x="8368" y="5942"/>
                  </a:lnTo>
                  <a:lnTo>
                    <a:pt x="7155" y="7276"/>
                  </a:lnTo>
                  <a:lnTo>
                    <a:pt x="6064" y="8731"/>
                  </a:lnTo>
                  <a:lnTo>
                    <a:pt x="5094" y="10308"/>
                  </a:lnTo>
                  <a:lnTo>
                    <a:pt x="4366" y="12006"/>
                  </a:lnTo>
                  <a:lnTo>
                    <a:pt x="3881" y="13582"/>
                  </a:lnTo>
                  <a:lnTo>
                    <a:pt x="3396" y="15401"/>
                  </a:lnTo>
                  <a:lnTo>
                    <a:pt x="3153" y="17099"/>
                  </a:lnTo>
                  <a:lnTo>
                    <a:pt x="3153" y="18918"/>
                  </a:lnTo>
                  <a:lnTo>
                    <a:pt x="3275" y="20979"/>
                  </a:lnTo>
                  <a:lnTo>
                    <a:pt x="3517" y="22798"/>
                  </a:lnTo>
                  <a:lnTo>
                    <a:pt x="4124" y="24617"/>
                  </a:lnTo>
                  <a:lnTo>
                    <a:pt x="4851" y="26194"/>
                  </a:lnTo>
                  <a:lnTo>
                    <a:pt x="5700" y="27649"/>
                  </a:lnTo>
                  <a:lnTo>
                    <a:pt x="6670" y="29104"/>
                  </a:lnTo>
                  <a:lnTo>
                    <a:pt x="7883" y="30317"/>
                  </a:lnTo>
                  <a:lnTo>
                    <a:pt x="9096" y="31530"/>
                  </a:lnTo>
                  <a:lnTo>
                    <a:pt x="8125" y="32257"/>
                  </a:lnTo>
                  <a:lnTo>
                    <a:pt x="6791" y="33470"/>
                  </a:lnTo>
                  <a:lnTo>
                    <a:pt x="5336" y="35046"/>
                  </a:lnTo>
                  <a:lnTo>
                    <a:pt x="3760" y="36865"/>
                  </a:lnTo>
                  <a:lnTo>
                    <a:pt x="3032" y="37957"/>
                  </a:lnTo>
                  <a:lnTo>
                    <a:pt x="2305" y="39170"/>
                  </a:lnTo>
                  <a:lnTo>
                    <a:pt x="1698" y="40382"/>
                  </a:lnTo>
                  <a:lnTo>
                    <a:pt x="1092" y="41595"/>
                  </a:lnTo>
                  <a:lnTo>
                    <a:pt x="728" y="43050"/>
                  </a:lnTo>
                  <a:lnTo>
                    <a:pt x="364" y="44384"/>
                  </a:lnTo>
                  <a:lnTo>
                    <a:pt x="122" y="45960"/>
                  </a:lnTo>
                  <a:lnTo>
                    <a:pt x="0" y="47537"/>
                  </a:lnTo>
                  <a:lnTo>
                    <a:pt x="122" y="49477"/>
                  </a:lnTo>
                  <a:lnTo>
                    <a:pt x="364" y="51418"/>
                  </a:lnTo>
                  <a:lnTo>
                    <a:pt x="849" y="53237"/>
                  </a:lnTo>
                  <a:lnTo>
                    <a:pt x="1577" y="55056"/>
                  </a:lnTo>
                  <a:lnTo>
                    <a:pt x="2426" y="56875"/>
                  </a:lnTo>
                  <a:lnTo>
                    <a:pt x="3517" y="58572"/>
                  </a:lnTo>
                  <a:lnTo>
                    <a:pt x="4730" y="60149"/>
                  </a:lnTo>
                  <a:lnTo>
                    <a:pt x="6185" y="61604"/>
                  </a:lnTo>
                  <a:lnTo>
                    <a:pt x="7762" y="62938"/>
                  </a:lnTo>
                  <a:lnTo>
                    <a:pt x="9581" y="64151"/>
                  </a:lnTo>
                  <a:lnTo>
                    <a:pt x="11642" y="65242"/>
                  </a:lnTo>
                  <a:lnTo>
                    <a:pt x="13825" y="66212"/>
                  </a:lnTo>
                  <a:lnTo>
                    <a:pt x="16129" y="66940"/>
                  </a:lnTo>
                  <a:lnTo>
                    <a:pt x="18676" y="67425"/>
                  </a:lnTo>
                  <a:lnTo>
                    <a:pt x="21465" y="67789"/>
                  </a:lnTo>
                  <a:lnTo>
                    <a:pt x="24375" y="67910"/>
                  </a:lnTo>
                  <a:lnTo>
                    <a:pt x="27286" y="67789"/>
                  </a:lnTo>
                  <a:lnTo>
                    <a:pt x="30075" y="67425"/>
                  </a:lnTo>
                  <a:lnTo>
                    <a:pt x="32621" y="66940"/>
                  </a:lnTo>
                  <a:lnTo>
                    <a:pt x="35047" y="66212"/>
                  </a:lnTo>
                  <a:lnTo>
                    <a:pt x="37230" y="65242"/>
                  </a:lnTo>
                  <a:lnTo>
                    <a:pt x="39170" y="64151"/>
                  </a:lnTo>
                  <a:lnTo>
                    <a:pt x="40989" y="62938"/>
                  </a:lnTo>
                  <a:lnTo>
                    <a:pt x="42565" y="61604"/>
                  </a:lnTo>
                  <a:lnTo>
                    <a:pt x="44021" y="60149"/>
                  </a:lnTo>
                  <a:lnTo>
                    <a:pt x="45233" y="58572"/>
                  </a:lnTo>
                  <a:lnTo>
                    <a:pt x="46325" y="56875"/>
                  </a:lnTo>
                  <a:lnTo>
                    <a:pt x="47173" y="55177"/>
                  </a:lnTo>
                  <a:lnTo>
                    <a:pt x="47780" y="53479"/>
                  </a:lnTo>
                  <a:lnTo>
                    <a:pt x="48265" y="51539"/>
                  </a:lnTo>
                  <a:lnTo>
                    <a:pt x="48629" y="49720"/>
                  </a:lnTo>
                  <a:lnTo>
                    <a:pt x="48629" y="47901"/>
                  </a:lnTo>
                  <a:lnTo>
                    <a:pt x="48629" y="46688"/>
                  </a:lnTo>
                  <a:lnTo>
                    <a:pt x="48507" y="45475"/>
                  </a:lnTo>
                  <a:lnTo>
                    <a:pt x="48386" y="44384"/>
                  </a:lnTo>
                  <a:lnTo>
                    <a:pt x="48144" y="43293"/>
                  </a:lnTo>
                  <a:lnTo>
                    <a:pt x="47780" y="42322"/>
                  </a:lnTo>
                  <a:lnTo>
                    <a:pt x="47416" y="41352"/>
                  </a:lnTo>
                  <a:lnTo>
                    <a:pt x="46446" y="39533"/>
                  </a:lnTo>
                  <a:lnTo>
                    <a:pt x="45354" y="37957"/>
                  </a:lnTo>
                  <a:lnTo>
                    <a:pt x="44021" y="36502"/>
                  </a:lnTo>
                  <a:lnTo>
                    <a:pt x="42565" y="35168"/>
                  </a:lnTo>
                  <a:lnTo>
                    <a:pt x="40989" y="33955"/>
                  </a:lnTo>
                  <a:lnTo>
                    <a:pt x="42201" y="32257"/>
                  </a:lnTo>
                  <a:lnTo>
                    <a:pt x="43293" y="30802"/>
                  </a:lnTo>
                  <a:lnTo>
                    <a:pt x="44384" y="28862"/>
                  </a:lnTo>
                  <a:lnTo>
                    <a:pt x="45476" y="26679"/>
                  </a:lnTo>
                  <a:lnTo>
                    <a:pt x="46446" y="24254"/>
                  </a:lnTo>
                  <a:lnTo>
                    <a:pt x="46810" y="22920"/>
                  </a:lnTo>
                  <a:lnTo>
                    <a:pt x="47173" y="21707"/>
                  </a:lnTo>
                  <a:lnTo>
                    <a:pt x="47295" y="20373"/>
                  </a:lnTo>
                  <a:lnTo>
                    <a:pt x="47416" y="19039"/>
                  </a:lnTo>
                  <a:lnTo>
                    <a:pt x="47295" y="16856"/>
                  </a:lnTo>
                  <a:lnTo>
                    <a:pt x="46931" y="14673"/>
                  </a:lnTo>
                  <a:lnTo>
                    <a:pt x="46325" y="12733"/>
                  </a:lnTo>
                  <a:lnTo>
                    <a:pt x="45597" y="10914"/>
                  </a:lnTo>
                  <a:lnTo>
                    <a:pt x="44748" y="9216"/>
                  </a:lnTo>
                  <a:lnTo>
                    <a:pt x="43535" y="7640"/>
                  </a:lnTo>
                  <a:lnTo>
                    <a:pt x="42323" y="6185"/>
                  </a:lnTo>
                  <a:lnTo>
                    <a:pt x="40868" y="4972"/>
                  </a:lnTo>
                  <a:lnTo>
                    <a:pt x="39291" y="3759"/>
                  </a:lnTo>
                  <a:lnTo>
                    <a:pt x="37593" y="2789"/>
                  </a:lnTo>
                  <a:lnTo>
                    <a:pt x="35774" y="1940"/>
                  </a:lnTo>
                  <a:lnTo>
                    <a:pt x="33834" y="1213"/>
                  </a:lnTo>
                  <a:lnTo>
                    <a:pt x="31772" y="728"/>
                  </a:lnTo>
                  <a:lnTo>
                    <a:pt x="29590" y="364"/>
                  </a:lnTo>
                  <a:lnTo>
                    <a:pt x="27407" y="121"/>
                  </a:lnTo>
                  <a:lnTo>
                    <a:pt x="252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6" name="Google Shape;1636;p196"/>
            <p:cNvSpPr/>
            <p:nvPr/>
          </p:nvSpPr>
          <p:spPr>
            <a:xfrm>
              <a:off x="4437550" y="2008625"/>
              <a:ext cx="1215725" cy="1697750"/>
            </a:xfrm>
            <a:custGeom>
              <a:avLst/>
              <a:gdLst/>
              <a:ahLst/>
              <a:cxnLst/>
              <a:rect l="l" t="t" r="r" b="b"/>
              <a:pathLst>
                <a:path w="48629" h="67910" extrusionOk="0">
                  <a:moveTo>
                    <a:pt x="24739" y="14188"/>
                  </a:moveTo>
                  <a:lnTo>
                    <a:pt x="26315" y="14310"/>
                  </a:lnTo>
                  <a:lnTo>
                    <a:pt x="27649" y="14552"/>
                  </a:lnTo>
                  <a:lnTo>
                    <a:pt x="28862" y="15159"/>
                  </a:lnTo>
                  <a:lnTo>
                    <a:pt x="29832" y="15765"/>
                  </a:lnTo>
                  <a:lnTo>
                    <a:pt x="30681" y="16735"/>
                  </a:lnTo>
                  <a:lnTo>
                    <a:pt x="31166" y="17705"/>
                  </a:lnTo>
                  <a:lnTo>
                    <a:pt x="31530" y="18918"/>
                  </a:lnTo>
                  <a:lnTo>
                    <a:pt x="31651" y="20252"/>
                  </a:lnTo>
                  <a:lnTo>
                    <a:pt x="31651" y="21707"/>
                  </a:lnTo>
                  <a:lnTo>
                    <a:pt x="31409" y="23041"/>
                  </a:lnTo>
                  <a:lnTo>
                    <a:pt x="31045" y="24254"/>
                  </a:lnTo>
                  <a:lnTo>
                    <a:pt x="30681" y="25345"/>
                  </a:lnTo>
                  <a:lnTo>
                    <a:pt x="29953" y="27164"/>
                  </a:lnTo>
                  <a:lnTo>
                    <a:pt x="29347" y="28255"/>
                  </a:lnTo>
                  <a:lnTo>
                    <a:pt x="27286" y="27407"/>
                  </a:lnTo>
                  <a:lnTo>
                    <a:pt x="25345" y="26436"/>
                  </a:lnTo>
                  <a:lnTo>
                    <a:pt x="23526" y="25466"/>
                  </a:lnTo>
                  <a:lnTo>
                    <a:pt x="21950" y="24496"/>
                  </a:lnTo>
                  <a:lnTo>
                    <a:pt x="20616" y="23405"/>
                  </a:lnTo>
                  <a:lnTo>
                    <a:pt x="20131" y="22798"/>
                  </a:lnTo>
                  <a:lnTo>
                    <a:pt x="19646" y="22192"/>
                  </a:lnTo>
                  <a:lnTo>
                    <a:pt x="19282" y="21464"/>
                  </a:lnTo>
                  <a:lnTo>
                    <a:pt x="19039" y="20858"/>
                  </a:lnTo>
                  <a:lnTo>
                    <a:pt x="18918" y="20131"/>
                  </a:lnTo>
                  <a:lnTo>
                    <a:pt x="18797" y="19282"/>
                  </a:lnTo>
                  <a:lnTo>
                    <a:pt x="18918" y="18312"/>
                  </a:lnTo>
                  <a:lnTo>
                    <a:pt x="19161" y="17341"/>
                  </a:lnTo>
                  <a:lnTo>
                    <a:pt x="19646" y="16371"/>
                  </a:lnTo>
                  <a:lnTo>
                    <a:pt x="20252" y="15644"/>
                  </a:lnTo>
                  <a:lnTo>
                    <a:pt x="21101" y="15037"/>
                  </a:lnTo>
                  <a:lnTo>
                    <a:pt x="22071" y="14552"/>
                  </a:lnTo>
                  <a:lnTo>
                    <a:pt x="23405" y="14310"/>
                  </a:lnTo>
                  <a:lnTo>
                    <a:pt x="24739" y="14188"/>
                  </a:lnTo>
                  <a:close/>
                  <a:moveTo>
                    <a:pt x="19888" y="38078"/>
                  </a:moveTo>
                  <a:lnTo>
                    <a:pt x="24496" y="40261"/>
                  </a:lnTo>
                  <a:lnTo>
                    <a:pt x="26679" y="41231"/>
                  </a:lnTo>
                  <a:lnTo>
                    <a:pt x="28498" y="42322"/>
                  </a:lnTo>
                  <a:lnTo>
                    <a:pt x="30075" y="43293"/>
                  </a:lnTo>
                  <a:lnTo>
                    <a:pt x="30681" y="43899"/>
                  </a:lnTo>
                  <a:lnTo>
                    <a:pt x="31166" y="44505"/>
                  </a:lnTo>
                  <a:lnTo>
                    <a:pt x="31651" y="45112"/>
                  </a:lnTo>
                  <a:lnTo>
                    <a:pt x="32015" y="45718"/>
                  </a:lnTo>
                  <a:lnTo>
                    <a:pt x="32136" y="46324"/>
                  </a:lnTo>
                  <a:lnTo>
                    <a:pt x="32257" y="47052"/>
                  </a:lnTo>
                  <a:lnTo>
                    <a:pt x="32136" y="47779"/>
                  </a:lnTo>
                  <a:lnTo>
                    <a:pt x="32136" y="48507"/>
                  </a:lnTo>
                  <a:lnTo>
                    <a:pt x="31894" y="49235"/>
                  </a:lnTo>
                  <a:lnTo>
                    <a:pt x="31651" y="49841"/>
                  </a:lnTo>
                  <a:lnTo>
                    <a:pt x="31409" y="50447"/>
                  </a:lnTo>
                  <a:lnTo>
                    <a:pt x="31045" y="51054"/>
                  </a:lnTo>
                  <a:lnTo>
                    <a:pt x="30560" y="51539"/>
                  </a:lnTo>
                  <a:lnTo>
                    <a:pt x="30075" y="52024"/>
                  </a:lnTo>
                  <a:lnTo>
                    <a:pt x="29590" y="52388"/>
                  </a:lnTo>
                  <a:lnTo>
                    <a:pt x="28983" y="52751"/>
                  </a:lnTo>
                  <a:lnTo>
                    <a:pt x="27649" y="53237"/>
                  </a:lnTo>
                  <a:lnTo>
                    <a:pt x="26073" y="53600"/>
                  </a:lnTo>
                  <a:lnTo>
                    <a:pt x="24375" y="53722"/>
                  </a:lnTo>
                  <a:lnTo>
                    <a:pt x="23526" y="53722"/>
                  </a:lnTo>
                  <a:lnTo>
                    <a:pt x="22677" y="53600"/>
                  </a:lnTo>
                  <a:lnTo>
                    <a:pt x="21950" y="53358"/>
                  </a:lnTo>
                  <a:lnTo>
                    <a:pt x="21222" y="53115"/>
                  </a:lnTo>
                  <a:lnTo>
                    <a:pt x="20495" y="52873"/>
                  </a:lnTo>
                  <a:lnTo>
                    <a:pt x="19888" y="52388"/>
                  </a:lnTo>
                  <a:lnTo>
                    <a:pt x="18676" y="51539"/>
                  </a:lnTo>
                  <a:lnTo>
                    <a:pt x="17827" y="50326"/>
                  </a:lnTo>
                  <a:lnTo>
                    <a:pt x="17342" y="49720"/>
                  </a:lnTo>
                  <a:lnTo>
                    <a:pt x="17099" y="49113"/>
                  </a:lnTo>
                  <a:lnTo>
                    <a:pt x="16735" y="48386"/>
                  </a:lnTo>
                  <a:lnTo>
                    <a:pt x="16614" y="47658"/>
                  </a:lnTo>
                  <a:lnTo>
                    <a:pt x="16493" y="46931"/>
                  </a:lnTo>
                  <a:lnTo>
                    <a:pt x="16371" y="46082"/>
                  </a:lnTo>
                  <a:lnTo>
                    <a:pt x="16493" y="44748"/>
                  </a:lnTo>
                  <a:lnTo>
                    <a:pt x="16735" y="43535"/>
                  </a:lnTo>
                  <a:lnTo>
                    <a:pt x="17099" y="42444"/>
                  </a:lnTo>
                  <a:lnTo>
                    <a:pt x="17584" y="41352"/>
                  </a:lnTo>
                  <a:lnTo>
                    <a:pt x="18190" y="40382"/>
                  </a:lnTo>
                  <a:lnTo>
                    <a:pt x="18676" y="39533"/>
                  </a:lnTo>
                  <a:lnTo>
                    <a:pt x="19888" y="38078"/>
                  </a:lnTo>
                  <a:close/>
                  <a:moveTo>
                    <a:pt x="25103" y="0"/>
                  </a:moveTo>
                  <a:lnTo>
                    <a:pt x="22435" y="121"/>
                  </a:lnTo>
                  <a:lnTo>
                    <a:pt x="19767" y="485"/>
                  </a:lnTo>
                  <a:lnTo>
                    <a:pt x="17463" y="970"/>
                  </a:lnTo>
                  <a:lnTo>
                    <a:pt x="15280" y="1577"/>
                  </a:lnTo>
                  <a:lnTo>
                    <a:pt x="13218" y="2425"/>
                  </a:lnTo>
                  <a:lnTo>
                    <a:pt x="11399" y="3517"/>
                  </a:lnTo>
                  <a:lnTo>
                    <a:pt x="9823" y="4608"/>
                  </a:lnTo>
                  <a:lnTo>
                    <a:pt x="8368" y="5942"/>
                  </a:lnTo>
                  <a:lnTo>
                    <a:pt x="7155" y="7276"/>
                  </a:lnTo>
                  <a:lnTo>
                    <a:pt x="6064" y="8731"/>
                  </a:lnTo>
                  <a:lnTo>
                    <a:pt x="5094" y="10308"/>
                  </a:lnTo>
                  <a:lnTo>
                    <a:pt x="4366" y="12006"/>
                  </a:lnTo>
                  <a:lnTo>
                    <a:pt x="3881" y="13582"/>
                  </a:lnTo>
                  <a:lnTo>
                    <a:pt x="3396" y="15401"/>
                  </a:lnTo>
                  <a:lnTo>
                    <a:pt x="3153" y="17099"/>
                  </a:lnTo>
                  <a:lnTo>
                    <a:pt x="3153" y="18918"/>
                  </a:lnTo>
                  <a:lnTo>
                    <a:pt x="3275" y="20979"/>
                  </a:lnTo>
                  <a:lnTo>
                    <a:pt x="3517" y="22798"/>
                  </a:lnTo>
                  <a:lnTo>
                    <a:pt x="4123" y="24617"/>
                  </a:lnTo>
                  <a:lnTo>
                    <a:pt x="4851" y="26194"/>
                  </a:lnTo>
                  <a:lnTo>
                    <a:pt x="5700" y="27649"/>
                  </a:lnTo>
                  <a:lnTo>
                    <a:pt x="6670" y="29104"/>
                  </a:lnTo>
                  <a:lnTo>
                    <a:pt x="7883" y="30317"/>
                  </a:lnTo>
                  <a:lnTo>
                    <a:pt x="9095" y="31530"/>
                  </a:lnTo>
                  <a:lnTo>
                    <a:pt x="8125" y="32257"/>
                  </a:lnTo>
                  <a:lnTo>
                    <a:pt x="6791" y="33470"/>
                  </a:lnTo>
                  <a:lnTo>
                    <a:pt x="5336" y="35046"/>
                  </a:lnTo>
                  <a:lnTo>
                    <a:pt x="3760" y="36865"/>
                  </a:lnTo>
                  <a:lnTo>
                    <a:pt x="3032" y="37957"/>
                  </a:lnTo>
                  <a:lnTo>
                    <a:pt x="2304" y="39170"/>
                  </a:lnTo>
                  <a:lnTo>
                    <a:pt x="1698" y="40382"/>
                  </a:lnTo>
                  <a:lnTo>
                    <a:pt x="1092" y="41595"/>
                  </a:lnTo>
                  <a:lnTo>
                    <a:pt x="607" y="43050"/>
                  </a:lnTo>
                  <a:lnTo>
                    <a:pt x="243" y="44384"/>
                  </a:lnTo>
                  <a:lnTo>
                    <a:pt x="122" y="45960"/>
                  </a:lnTo>
                  <a:lnTo>
                    <a:pt x="0" y="47537"/>
                  </a:lnTo>
                  <a:lnTo>
                    <a:pt x="122" y="49477"/>
                  </a:lnTo>
                  <a:lnTo>
                    <a:pt x="364" y="51418"/>
                  </a:lnTo>
                  <a:lnTo>
                    <a:pt x="849" y="53237"/>
                  </a:lnTo>
                  <a:lnTo>
                    <a:pt x="1577" y="55056"/>
                  </a:lnTo>
                  <a:lnTo>
                    <a:pt x="2426" y="56875"/>
                  </a:lnTo>
                  <a:lnTo>
                    <a:pt x="3517" y="58572"/>
                  </a:lnTo>
                  <a:lnTo>
                    <a:pt x="4730" y="60149"/>
                  </a:lnTo>
                  <a:lnTo>
                    <a:pt x="6185" y="61604"/>
                  </a:lnTo>
                  <a:lnTo>
                    <a:pt x="7761" y="62938"/>
                  </a:lnTo>
                  <a:lnTo>
                    <a:pt x="9580" y="64151"/>
                  </a:lnTo>
                  <a:lnTo>
                    <a:pt x="11642" y="65242"/>
                  </a:lnTo>
                  <a:lnTo>
                    <a:pt x="13825" y="66212"/>
                  </a:lnTo>
                  <a:lnTo>
                    <a:pt x="16129" y="66940"/>
                  </a:lnTo>
                  <a:lnTo>
                    <a:pt x="18676" y="67425"/>
                  </a:lnTo>
                  <a:lnTo>
                    <a:pt x="21465" y="67789"/>
                  </a:lnTo>
                  <a:lnTo>
                    <a:pt x="24375" y="67910"/>
                  </a:lnTo>
                  <a:lnTo>
                    <a:pt x="27286" y="67789"/>
                  </a:lnTo>
                  <a:lnTo>
                    <a:pt x="30075" y="67425"/>
                  </a:lnTo>
                  <a:lnTo>
                    <a:pt x="32621" y="66940"/>
                  </a:lnTo>
                  <a:lnTo>
                    <a:pt x="35047" y="66212"/>
                  </a:lnTo>
                  <a:lnTo>
                    <a:pt x="37229" y="65242"/>
                  </a:lnTo>
                  <a:lnTo>
                    <a:pt x="39170" y="64151"/>
                  </a:lnTo>
                  <a:lnTo>
                    <a:pt x="40989" y="62938"/>
                  </a:lnTo>
                  <a:lnTo>
                    <a:pt x="42565" y="61604"/>
                  </a:lnTo>
                  <a:lnTo>
                    <a:pt x="44020" y="60149"/>
                  </a:lnTo>
                  <a:lnTo>
                    <a:pt x="45233" y="58572"/>
                  </a:lnTo>
                  <a:lnTo>
                    <a:pt x="46324" y="56875"/>
                  </a:lnTo>
                  <a:lnTo>
                    <a:pt x="47173" y="55177"/>
                  </a:lnTo>
                  <a:lnTo>
                    <a:pt x="47780" y="53479"/>
                  </a:lnTo>
                  <a:lnTo>
                    <a:pt x="48265" y="51539"/>
                  </a:lnTo>
                  <a:lnTo>
                    <a:pt x="48629" y="49720"/>
                  </a:lnTo>
                  <a:lnTo>
                    <a:pt x="48629" y="47901"/>
                  </a:lnTo>
                  <a:lnTo>
                    <a:pt x="48629" y="46688"/>
                  </a:lnTo>
                  <a:lnTo>
                    <a:pt x="48507" y="45475"/>
                  </a:lnTo>
                  <a:lnTo>
                    <a:pt x="48386" y="44384"/>
                  </a:lnTo>
                  <a:lnTo>
                    <a:pt x="48022" y="43293"/>
                  </a:lnTo>
                  <a:lnTo>
                    <a:pt x="47780" y="42322"/>
                  </a:lnTo>
                  <a:lnTo>
                    <a:pt x="47416" y="41352"/>
                  </a:lnTo>
                  <a:lnTo>
                    <a:pt x="46446" y="39533"/>
                  </a:lnTo>
                  <a:lnTo>
                    <a:pt x="45354" y="37957"/>
                  </a:lnTo>
                  <a:lnTo>
                    <a:pt x="44020" y="36502"/>
                  </a:lnTo>
                  <a:lnTo>
                    <a:pt x="42565" y="35168"/>
                  </a:lnTo>
                  <a:lnTo>
                    <a:pt x="40989" y="33955"/>
                  </a:lnTo>
                  <a:lnTo>
                    <a:pt x="42201" y="32257"/>
                  </a:lnTo>
                  <a:lnTo>
                    <a:pt x="43293" y="30802"/>
                  </a:lnTo>
                  <a:lnTo>
                    <a:pt x="44384" y="28862"/>
                  </a:lnTo>
                  <a:lnTo>
                    <a:pt x="45476" y="26679"/>
                  </a:lnTo>
                  <a:lnTo>
                    <a:pt x="46446" y="24254"/>
                  </a:lnTo>
                  <a:lnTo>
                    <a:pt x="46810" y="22920"/>
                  </a:lnTo>
                  <a:lnTo>
                    <a:pt x="47173" y="21707"/>
                  </a:lnTo>
                  <a:lnTo>
                    <a:pt x="47295" y="20373"/>
                  </a:lnTo>
                  <a:lnTo>
                    <a:pt x="47416" y="19039"/>
                  </a:lnTo>
                  <a:lnTo>
                    <a:pt x="47295" y="16856"/>
                  </a:lnTo>
                  <a:lnTo>
                    <a:pt x="46931" y="14673"/>
                  </a:lnTo>
                  <a:lnTo>
                    <a:pt x="46324" y="12733"/>
                  </a:lnTo>
                  <a:lnTo>
                    <a:pt x="45597" y="10914"/>
                  </a:lnTo>
                  <a:lnTo>
                    <a:pt x="44627" y="9216"/>
                  </a:lnTo>
                  <a:lnTo>
                    <a:pt x="43535" y="7640"/>
                  </a:lnTo>
                  <a:lnTo>
                    <a:pt x="42323" y="6185"/>
                  </a:lnTo>
                  <a:lnTo>
                    <a:pt x="40867" y="4972"/>
                  </a:lnTo>
                  <a:lnTo>
                    <a:pt x="39291" y="3759"/>
                  </a:lnTo>
                  <a:lnTo>
                    <a:pt x="37593" y="2789"/>
                  </a:lnTo>
                  <a:lnTo>
                    <a:pt x="35774" y="1940"/>
                  </a:lnTo>
                  <a:lnTo>
                    <a:pt x="33834" y="1213"/>
                  </a:lnTo>
                  <a:lnTo>
                    <a:pt x="31772" y="728"/>
                  </a:lnTo>
                  <a:lnTo>
                    <a:pt x="29590" y="364"/>
                  </a:lnTo>
                  <a:lnTo>
                    <a:pt x="27407" y="121"/>
                  </a:lnTo>
                  <a:lnTo>
                    <a:pt x="2510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37" name="Google Shape;1637;p196"/>
          <p:cNvSpPr/>
          <p:nvPr/>
        </p:nvSpPr>
        <p:spPr>
          <a:xfrm>
            <a:off x="0" y="-36576"/>
            <a:ext cx="9144000" cy="183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638" name="Google Shape;1638;p196"/>
          <p:cNvCxnSpPr/>
          <p:nvPr/>
        </p:nvCxnSpPr>
        <p:spPr>
          <a:xfrm>
            <a:off x="457200" y="3046965"/>
            <a:ext cx="4104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639" name="Google Shape;1639;p196"/>
          <p:cNvGrpSpPr/>
          <p:nvPr/>
        </p:nvGrpSpPr>
        <p:grpSpPr>
          <a:xfrm>
            <a:off x="457210" y="4252009"/>
            <a:ext cx="534353" cy="534353"/>
            <a:chOff x="1190625" y="238125"/>
            <a:chExt cx="5238750" cy="5238750"/>
          </a:xfrm>
        </p:grpSpPr>
        <p:sp>
          <p:nvSpPr>
            <p:cNvPr id="1640" name="Google Shape;1640;p196"/>
            <p:cNvSpPr/>
            <p:nvPr/>
          </p:nvSpPr>
          <p:spPr>
            <a:xfrm>
              <a:off x="1190625" y="238125"/>
              <a:ext cx="5238750" cy="5238750"/>
            </a:xfrm>
            <a:custGeom>
              <a:avLst/>
              <a:gdLst/>
              <a:ahLst/>
              <a:cxnLst/>
              <a:rect l="l" t="t" r="r" b="b"/>
              <a:pathLst>
                <a:path w="209550" h="209550" extrusionOk="0">
                  <a:moveTo>
                    <a:pt x="0" y="0"/>
                  </a:moveTo>
                  <a:lnTo>
                    <a:pt x="0" y="209550"/>
                  </a:lnTo>
                  <a:lnTo>
                    <a:pt x="209550" y="209550"/>
                  </a:lnTo>
                  <a:lnTo>
                    <a:pt x="209550" y="0"/>
                  </a:lnTo>
                  <a:close/>
                </a:path>
              </a:pathLst>
            </a:custGeom>
            <a:solidFill>
              <a:srgbClr val="CB22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1" name="Google Shape;1641;p196"/>
            <p:cNvSpPr/>
            <p:nvPr/>
          </p:nvSpPr>
          <p:spPr>
            <a:xfrm>
              <a:off x="3288550" y="2633150"/>
              <a:ext cx="1048975" cy="964100"/>
            </a:xfrm>
            <a:custGeom>
              <a:avLst/>
              <a:gdLst/>
              <a:ahLst/>
              <a:cxnLst/>
              <a:rect l="l" t="t" r="r" b="b"/>
              <a:pathLst>
                <a:path w="41959" h="38564" extrusionOk="0">
                  <a:moveTo>
                    <a:pt x="0" y="0"/>
                  </a:moveTo>
                  <a:lnTo>
                    <a:pt x="12491" y="19282"/>
                  </a:lnTo>
                  <a:lnTo>
                    <a:pt x="0" y="38563"/>
                  </a:lnTo>
                  <a:lnTo>
                    <a:pt x="15644" y="38563"/>
                  </a:lnTo>
                  <a:lnTo>
                    <a:pt x="19888" y="30560"/>
                  </a:lnTo>
                  <a:lnTo>
                    <a:pt x="20494" y="29104"/>
                  </a:lnTo>
                  <a:lnTo>
                    <a:pt x="20858" y="28256"/>
                  </a:lnTo>
                  <a:lnTo>
                    <a:pt x="20979" y="28256"/>
                  </a:lnTo>
                  <a:lnTo>
                    <a:pt x="21343" y="29104"/>
                  </a:lnTo>
                  <a:lnTo>
                    <a:pt x="22071" y="30560"/>
                  </a:lnTo>
                  <a:lnTo>
                    <a:pt x="26315" y="38563"/>
                  </a:lnTo>
                  <a:lnTo>
                    <a:pt x="41959" y="38563"/>
                  </a:lnTo>
                  <a:lnTo>
                    <a:pt x="29468" y="19282"/>
                  </a:lnTo>
                  <a:lnTo>
                    <a:pt x="41959" y="0"/>
                  </a:lnTo>
                  <a:lnTo>
                    <a:pt x="26073" y="0"/>
                  </a:lnTo>
                  <a:lnTo>
                    <a:pt x="22313" y="6912"/>
                  </a:lnTo>
                  <a:lnTo>
                    <a:pt x="21464" y="8489"/>
                  </a:lnTo>
                  <a:lnTo>
                    <a:pt x="20979" y="9217"/>
                  </a:lnTo>
                  <a:lnTo>
                    <a:pt x="20858" y="9217"/>
                  </a:lnTo>
                  <a:lnTo>
                    <a:pt x="19524" y="6912"/>
                  </a:lnTo>
                  <a:lnTo>
                    <a:pt x="158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2" name="Google Shape;1642;p196"/>
            <p:cNvSpPr/>
            <p:nvPr/>
          </p:nvSpPr>
          <p:spPr>
            <a:xfrm>
              <a:off x="1966725" y="2008625"/>
              <a:ext cx="1215725" cy="1697750"/>
            </a:xfrm>
            <a:custGeom>
              <a:avLst/>
              <a:gdLst/>
              <a:ahLst/>
              <a:cxnLst/>
              <a:rect l="l" t="t" r="r" b="b"/>
              <a:pathLst>
                <a:path w="48629" h="67910" extrusionOk="0">
                  <a:moveTo>
                    <a:pt x="24739" y="14188"/>
                  </a:moveTo>
                  <a:lnTo>
                    <a:pt x="26315" y="14310"/>
                  </a:lnTo>
                  <a:lnTo>
                    <a:pt x="27649" y="14552"/>
                  </a:lnTo>
                  <a:lnTo>
                    <a:pt x="28862" y="15159"/>
                  </a:lnTo>
                  <a:lnTo>
                    <a:pt x="29832" y="15765"/>
                  </a:lnTo>
                  <a:lnTo>
                    <a:pt x="30681" y="16735"/>
                  </a:lnTo>
                  <a:lnTo>
                    <a:pt x="31166" y="17705"/>
                  </a:lnTo>
                  <a:lnTo>
                    <a:pt x="31530" y="18918"/>
                  </a:lnTo>
                  <a:lnTo>
                    <a:pt x="31651" y="20252"/>
                  </a:lnTo>
                  <a:lnTo>
                    <a:pt x="31651" y="21707"/>
                  </a:lnTo>
                  <a:lnTo>
                    <a:pt x="31409" y="23041"/>
                  </a:lnTo>
                  <a:lnTo>
                    <a:pt x="31045" y="24254"/>
                  </a:lnTo>
                  <a:lnTo>
                    <a:pt x="30802" y="25345"/>
                  </a:lnTo>
                  <a:lnTo>
                    <a:pt x="29953" y="27164"/>
                  </a:lnTo>
                  <a:lnTo>
                    <a:pt x="29347" y="28255"/>
                  </a:lnTo>
                  <a:lnTo>
                    <a:pt x="27286" y="27407"/>
                  </a:lnTo>
                  <a:lnTo>
                    <a:pt x="25345" y="26436"/>
                  </a:lnTo>
                  <a:lnTo>
                    <a:pt x="23526" y="25466"/>
                  </a:lnTo>
                  <a:lnTo>
                    <a:pt x="21950" y="24496"/>
                  </a:lnTo>
                  <a:lnTo>
                    <a:pt x="20616" y="23405"/>
                  </a:lnTo>
                  <a:lnTo>
                    <a:pt x="20131" y="22798"/>
                  </a:lnTo>
                  <a:lnTo>
                    <a:pt x="19646" y="22192"/>
                  </a:lnTo>
                  <a:lnTo>
                    <a:pt x="19282" y="21464"/>
                  </a:lnTo>
                  <a:lnTo>
                    <a:pt x="19039" y="20858"/>
                  </a:lnTo>
                  <a:lnTo>
                    <a:pt x="18918" y="20131"/>
                  </a:lnTo>
                  <a:lnTo>
                    <a:pt x="18797" y="19282"/>
                  </a:lnTo>
                  <a:lnTo>
                    <a:pt x="18918" y="18312"/>
                  </a:lnTo>
                  <a:lnTo>
                    <a:pt x="19161" y="17341"/>
                  </a:lnTo>
                  <a:lnTo>
                    <a:pt x="19646" y="16371"/>
                  </a:lnTo>
                  <a:lnTo>
                    <a:pt x="20252" y="15644"/>
                  </a:lnTo>
                  <a:lnTo>
                    <a:pt x="21101" y="15037"/>
                  </a:lnTo>
                  <a:lnTo>
                    <a:pt x="22071" y="14552"/>
                  </a:lnTo>
                  <a:lnTo>
                    <a:pt x="23405" y="14310"/>
                  </a:lnTo>
                  <a:lnTo>
                    <a:pt x="24739" y="14188"/>
                  </a:lnTo>
                  <a:close/>
                  <a:moveTo>
                    <a:pt x="19888" y="38078"/>
                  </a:moveTo>
                  <a:lnTo>
                    <a:pt x="24618" y="40261"/>
                  </a:lnTo>
                  <a:lnTo>
                    <a:pt x="26679" y="41231"/>
                  </a:lnTo>
                  <a:lnTo>
                    <a:pt x="28498" y="42322"/>
                  </a:lnTo>
                  <a:lnTo>
                    <a:pt x="30075" y="43293"/>
                  </a:lnTo>
                  <a:lnTo>
                    <a:pt x="30681" y="43899"/>
                  </a:lnTo>
                  <a:lnTo>
                    <a:pt x="31166" y="44505"/>
                  </a:lnTo>
                  <a:lnTo>
                    <a:pt x="31651" y="45112"/>
                  </a:lnTo>
                  <a:lnTo>
                    <a:pt x="32015" y="45718"/>
                  </a:lnTo>
                  <a:lnTo>
                    <a:pt x="32136" y="46324"/>
                  </a:lnTo>
                  <a:lnTo>
                    <a:pt x="32258" y="47052"/>
                  </a:lnTo>
                  <a:lnTo>
                    <a:pt x="32258" y="47779"/>
                  </a:lnTo>
                  <a:lnTo>
                    <a:pt x="32136" y="48507"/>
                  </a:lnTo>
                  <a:lnTo>
                    <a:pt x="31894" y="49235"/>
                  </a:lnTo>
                  <a:lnTo>
                    <a:pt x="31651" y="49841"/>
                  </a:lnTo>
                  <a:lnTo>
                    <a:pt x="31409" y="50447"/>
                  </a:lnTo>
                  <a:lnTo>
                    <a:pt x="31045" y="51054"/>
                  </a:lnTo>
                  <a:lnTo>
                    <a:pt x="30560" y="51539"/>
                  </a:lnTo>
                  <a:lnTo>
                    <a:pt x="30075" y="52024"/>
                  </a:lnTo>
                  <a:lnTo>
                    <a:pt x="29590" y="52388"/>
                  </a:lnTo>
                  <a:lnTo>
                    <a:pt x="28983" y="52751"/>
                  </a:lnTo>
                  <a:lnTo>
                    <a:pt x="27649" y="53237"/>
                  </a:lnTo>
                  <a:lnTo>
                    <a:pt x="26073" y="53600"/>
                  </a:lnTo>
                  <a:lnTo>
                    <a:pt x="24375" y="53722"/>
                  </a:lnTo>
                  <a:lnTo>
                    <a:pt x="23526" y="53722"/>
                  </a:lnTo>
                  <a:lnTo>
                    <a:pt x="22677" y="53600"/>
                  </a:lnTo>
                  <a:lnTo>
                    <a:pt x="21950" y="53358"/>
                  </a:lnTo>
                  <a:lnTo>
                    <a:pt x="21222" y="53115"/>
                  </a:lnTo>
                  <a:lnTo>
                    <a:pt x="20495" y="52873"/>
                  </a:lnTo>
                  <a:lnTo>
                    <a:pt x="19888" y="52388"/>
                  </a:lnTo>
                  <a:lnTo>
                    <a:pt x="18676" y="51539"/>
                  </a:lnTo>
                  <a:lnTo>
                    <a:pt x="17827" y="50326"/>
                  </a:lnTo>
                  <a:lnTo>
                    <a:pt x="17342" y="49720"/>
                  </a:lnTo>
                  <a:lnTo>
                    <a:pt x="17099" y="49113"/>
                  </a:lnTo>
                  <a:lnTo>
                    <a:pt x="16735" y="48386"/>
                  </a:lnTo>
                  <a:lnTo>
                    <a:pt x="16614" y="47658"/>
                  </a:lnTo>
                  <a:lnTo>
                    <a:pt x="16493" y="46931"/>
                  </a:lnTo>
                  <a:lnTo>
                    <a:pt x="16493" y="46082"/>
                  </a:lnTo>
                  <a:lnTo>
                    <a:pt x="16493" y="44748"/>
                  </a:lnTo>
                  <a:lnTo>
                    <a:pt x="16735" y="43535"/>
                  </a:lnTo>
                  <a:lnTo>
                    <a:pt x="17099" y="42444"/>
                  </a:lnTo>
                  <a:lnTo>
                    <a:pt x="17584" y="41352"/>
                  </a:lnTo>
                  <a:lnTo>
                    <a:pt x="18191" y="40382"/>
                  </a:lnTo>
                  <a:lnTo>
                    <a:pt x="18676" y="39533"/>
                  </a:lnTo>
                  <a:lnTo>
                    <a:pt x="19888" y="38078"/>
                  </a:lnTo>
                  <a:close/>
                  <a:moveTo>
                    <a:pt x="25224" y="0"/>
                  </a:moveTo>
                  <a:lnTo>
                    <a:pt x="22435" y="121"/>
                  </a:lnTo>
                  <a:lnTo>
                    <a:pt x="19767" y="485"/>
                  </a:lnTo>
                  <a:lnTo>
                    <a:pt x="17463" y="970"/>
                  </a:lnTo>
                  <a:lnTo>
                    <a:pt x="15280" y="1577"/>
                  </a:lnTo>
                  <a:lnTo>
                    <a:pt x="13219" y="2425"/>
                  </a:lnTo>
                  <a:lnTo>
                    <a:pt x="11400" y="3517"/>
                  </a:lnTo>
                  <a:lnTo>
                    <a:pt x="9823" y="4608"/>
                  </a:lnTo>
                  <a:lnTo>
                    <a:pt x="8368" y="5942"/>
                  </a:lnTo>
                  <a:lnTo>
                    <a:pt x="7155" y="7276"/>
                  </a:lnTo>
                  <a:lnTo>
                    <a:pt x="6064" y="8731"/>
                  </a:lnTo>
                  <a:lnTo>
                    <a:pt x="5094" y="10308"/>
                  </a:lnTo>
                  <a:lnTo>
                    <a:pt x="4366" y="12006"/>
                  </a:lnTo>
                  <a:lnTo>
                    <a:pt x="3881" y="13582"/>
                  </a:lnTo>
                  <a:lnTo>
                    <a:pt x="3396" y="15401"/>
                  </a:lnTo>
                  <a:lnTo>
                    <a:pt x="3153" y="17099"/>
                  </a:lnTo>
                  <a:lnTo>
                    <a:pt x="3153" y="18918"/>
                  </a:lnTo>
                  <a:lnTo>
                    <a:pt x="3275" y="20979"/>
                  </a:lnTo>
                  <a:lnTo>
                    <a:pt x="3517" y="22798"/>
                  </a:lnTo>
                  <a:lnTo>
                    <a:pt x="4124" y="24617"/>
                  </a:lnTo>
                  <a:lnTo>
                    <a:pt x="4851" y="26194"/>
                  </a:lnTo>
                  <a:lnTo>
                    <a:pt x="5700" y="27649"/>
                  </a:lnTo>
                  <a:lnTo>
                    <a:pt x="6670" y="29104"/>
                  </a:lnTo>
                  <a:lnTo>
                    <a:pt x="7883" y="30317"/>
                  </a:lnTo>
                  <a:lnTo>
                    <a:pt x="9096" y="31530"/>
                  </a:lnTo>
                  <a:lnTo>
                    <a:pt x="8125" y="32257"/>
                  </a:lnTo>
                  <a:lnTo>
                    <a:pt x="6791" y="33470"/>
                  </a:lnTo>
                  <a:lnTo>
                    <a:pt x="5336" y="35046"/>
                  </a:lnTo>
                  <a:lnTo>
                    <a:pt x="3760" y="36865"/>
                  </a:lnTo>
                  <a:lnTo>
                    <a:pt x="3032" y="37957"/>
                  </a:lnTo>
                  <a:lnTo>
                    <a:pt x="2305" y="39170"/>
                  </a:lnTo>
                  <a:lnTo>
                    <a:pt x="1698" y="40382"/>
                  </a:lnTo>
                  <a:lnTo>
                    <a:pt x="1092" y="41595"/>
                  </a:lnTo>
                  <a:lnTo>
                    <a:pt x="728" y="43050"/>
                  </a:lnTo>
                  <a:lnTo>
                    <a:pt x="364" y="44384"/>
                  </a:lnTo>
                  <a:lnTo>
                    <a:pt x="122" y="45960"/>
                  </a:lnTo>
                  <a:lnTo>
                    <a:pt x="0" y="47537"/>
                  </a:lnTo>
                  <a:lnTo>
                    <a:pt x="122" y="49477"/>
                  </a:lnTo>
                  <a:lnTo>
                    <a:pt x="364" y="51418"/>
                  </a:lnTo>
                  <a:lnTo>
                    <a:pt x="849" y="53237"/>
                  </a:lnTo>
                  <a:lnTo>
                    <a:pt x="1577" y="55056"/>
                  </a:lnTo>
                  <a:lnTo>
                    <a:pt x="2426" y="56875"/>
                  </a:lnTo>
                  <a:lnTo>
                    <a:pt x="3517" y="58572"/>
                  </a:lnTo>
                  <a:lnTo>
                    <a:pt x="4730" y="60149"/>
                  </a:lnTo>
                  <a:lnTo>
                    <a:pt x="6185" y="61604"/>
                  </a:lnTo>
                  <a:lnTo>
                    <a:pt x="7762" y="62938"/>
                  </a:lnTo>
                  <a:lnTo>
                    <a:pt x="9581" y="64151"/>
                  </a:lnTo>
                  <a:lnTo>
                    <a:pt x="11642" y="65242"/>
                  </a:lnTo>
                  <a:lnTo>
                    <a:pt x="13825" y="66212"/>
                  </a:lnTo>
                  <a:lnTo>
                    <a:pt x="16129" y="66940"/>
                  </a:lnTo>
                  <a:lnTo>
                    <a:pt x="18676" y="67425"/>
                  </a:lnTo>
                  <a:lnTo>
                    <a:pt x="21465" y="67789"/>
                  </a:lnTo>
                  <a:lnTo>
                    <a:pt x="24375" y="67910"/>
                  </a:lnTo>
                  <a:lnTo>
                    <a:pt x="27286" y="67789"/>
                  </a:lnTo>
                  <a:lnTo>
                    <a:pt x="30075" y="67425"/>
                  </a:lnTo>
                  <a:lnTo>
                    <a:pt x="32621" y="66940"/>
                  </a:lnTo>
                  <a:lnTo>
                    <a:pt x="35047" y="66212"/>
                  </a:lnTo>
                  <a:lnTo>
                    <a:pt x="37230" y="65242"/>
                  </a:lnTo>
                  <a:lnTo>
                    <a:pt x="39170" y="64151"/>
                  </a:lnTo>
                  <a:lnTo>
                    <a:pt x="40989" y="62938"/>
                  </a:lnTo>
                  <a:lnTo>
                    <a:pt x="42565" y="61604"/>
                  </a:lnTo>
                  <a:lnTo>
                    <a:pt x="44021" y="60149"/>
                  </a:lnTo>
                  <a:lnTo>
                    <a:pt x="45233" y="58572"/>
                  </a:lnTo>
                  <a:lnTo>
                    <a:pt x="46325" y="56875"/>
                  </a:lnTo>
                  <a:lnTo>
                    <a:pt x="47173" y="55177"/>
                  </a:lnTo>
                  <a:lnTo>
                    <a:pt x="47780" y="53479"/>
                  </a:lnTo>
                  <a:lnTo>
                    <a:pt x="48265" y="51539"/>
                  </a:lnTo>
                  <a:lnTo>
                    <a:pt x="48629" y="49720"/>
                  </a:lnTo>
                  <a:lnTo>
                    <a:pt x="48629" y="47901"/>
                  </a:lnTo>
                  <a:lnTo>
                    <a:pt x="48629" y="46688"/>
                  </a:lnTo>
                  <a:lnTo>
                    <a:pt x="48507" y="45475"/>
                  </a:lnTo>
                  <a:lnTo>
                    <a:pt x="48386" y="44384"/>
                  </a:lnTo>
                  <a:lnTo>
                    <a:pt x="48144" y="43293"/>
                  </a:lnTo>
                  <a:lnTo>
                    <a:pt x="47780" y="42322"/>
                  </a:lnTo>
                  <a:lnTo>
                    <a:pt x="47416" y="41352"/>
                  </a:lnTo>
                  <a:lnTo>
                    <a:pt x="46446" y="39533"/>
                  </a:lnTo>
                  <a:lnTo>
                    <a:pt x="45354" y="37957"/>
                  </a:lnTo>
                  <a:lnTo>
                    <a:pt x="44021" y="36502"/>
                  </a:lnTo>
                  <a:lnTo>
                    <a:pt x="42565" y="35168"/>
                  </a:lnTo>
                  <a:lnTo>
                    <a:pt x="40989" y="33955"/>
                  </a:lnTo>
                  <a:lnTo>
                    <a:pt x="42201" y="32257"/>
                  </a:lnTo>
                  <a:lnTo>
                    <a:pt x="43293" y="30802"/>
                  </a:lnTo>
                  <a:lnTo>
                    <a:pt x="44384" y="28862"/>
                  </a:lnTo>
                  <a:lnTo>
                    <a:pt x="45476" y="26679"/>
                  </a:lnTo>
                  <a:lnTo>
                    <a:pt x="46446" y="24254"/>
                  </a:lnTo>
                  <a:lnTo>
                    <a:pt x="46810" y="22920"/>
                  </a:lnTo>
                  <a:lnTo>
                    <a:pt x="47173" y="21707"/>
                  </a:lnTo>
                  <a:lnTo>
                    <a:pt x="47295" y="20373"/>
                  </a:lnTo>
                  <a:lnTo>
                    <a:pt x="47416" y="19039"/>
                  </a:lnTo>
                  <a:lnTo>
                    <a:pt x="47295" y="16856"/>
                  </a:lnTo>
                  <a:lnTo>
                    <a:pt x="46931" y="14673"/>
                  </a:lnTo>
                  <a:lnTo>
                    <a:pt x="46325" y="12733"/>
                  </a:lnTo>
                  <a:lnTo>
                    <a:pt x="45597" y="10914"/>
                  </a:lnTo>
                  <a:lnTo>
                    <a:pt x="44748" y="9216"/>
                  </a:lnTo>
                  <a:lnTo>
                    <a:pt x="43535" y="7640"/>
                  </a:lnTo>
                  <a:lnTo>
                    <a:pt x="42323" y="6185"/>
                  </a:lnTo>
                  <a:lnTo>
                    <a:pt x="40868" y="4972"/>
                  </a:lnTo>
                  <a:lnTo>
                    <a:pt x="39291" y="3759"/>
                  </a:lnTo>
                  <a:lnTo>
                    <a:pt x="37593" y="2789"/>
                  </a:lnTo>
                  <a:lnTo>
                    <a:pt x="35774" y="1940"/>
                  </a:lnTo>
                  <a:lnTo>
                    <a:pt x="33834" y="1213"/>
                  </a:lnTo>
                  <a:lnTo>
                    <a:pt x="31772" y="728"/>
                  </a:lnTo>
                  <a:lnTo>
                    <a:pt x="29590" y="364"/>
                  </a:lnTo>
                  <a:lnTo>
                    <a:pt x="27407" y="121"/>
                  </a:lnTo>
                  <a:lnTo>
                    <a:pt x="252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3" name="Google Shape;1643;p196"/>
            <p:cNvSpPr/>
            <p:nvPr/>
          </p:nvSpPr>
          <p:spPr>
            <a:xfrm>
              <a:off x="4437550" y="2008625"/>
              <a:ext cx="1215725" cy="1697750"/>
            </a:xfrm>
            <a:custGeom>
              <a:avLst/>
              <a:gdLst/>
              <a:ahLst/>
              <a:cxnLst/>
              <a:rect l="l" t="t" r="r" b="b"/>
              <a:pathLst>
                <a:path w="48629" h="67910" extrusionOk="0">
                  <a:moveTo>
                    <a:pt x="24739" y="14188"/>
                  </a:moveTo>
                  <a:lnTo>
                    <a:pt x="26315" y="14310"/>
                  </a:lnTo>
                  <a:lnTo>
                    <a:pt x="27649" y="14552"/>
                  </a:lnTo>
                  <a:lnTo>
                    <a:pt x="28862" y="15159"/>
                  </a:lnTo>
                  <a:lnTo>
                    <a:pt x="29832" y="15765"/>
                  </a:lnTo>
                  <a:lnTo>
                    <a:pt x="30681" y="16735"/>
                  </a:lnTo>
                  <a:lnTo>
                    <a:pt x="31166" y="17705"/>
                  </a:lnTo>
                  <a:lnTo>
                    <a:pt x="31530" y="18918"/>
                  </a:lnTo>
                  <a:lnTo>
                    <a:pt x="31651" y="20252"/>
                  </a:lnTo>
                  <a:lnTo>
                    <a:pt x="31651" y="21707"/>
                  </a:lnTo>
                  <a:lnTo>
                    <a:pt x="31409" y="23041"/>
                  </a:lnTo>
                  <a:lnTo>
                    <a:pt x="31045" y="24254"/>
                  </a:lnTo>
                  <a:lnTo>
                    <a:pt x="30681" y="25345"/>
                  </a:lnTo>
                  <a:lnTo>
                    <a:pt x="29953" y="27164"/>
                  </a:lnTo>
                  <a:lnTo>
                    <a:pt x="29347" y="28255"/>
                  </a:lnTo>
                  <a:lnTo>
                    <a:pt x="27286" y="27407"/>
                  </a:lnTo>
                  <a:lnTo>
                    <a:pt x="25345" y="26436"/>
                  </a:lnTo>
                  <a:lnTo>
                    <a:pt x="23526" y="25466"/>
                  </a:lnTo>
                  <a:lnTo>
                    <a:pt x="21950" y="24496"/>
                  </a:lnTo>
                  <a:lnTo>
                    <a:pt x="20616" y="23405"/>
                  </a:lnTo>
                  <a:lnTo>
                    <a:pt x="20131" y="22798"/>
                  </a:lnTo>
                  <a:lnTo>
                    <a:pt x="19646" y="22192"/>
                  </a:lnTo>
                  <a:lnTo>
                    <a:pt x="19282" y="21464"/>
                  </a:lnTo>
                  <a:lnTo>
                    <a:pt x="19039" y="20858"/>
                  </a:lnTo>
                  <a:lnTo>
                    <a:pt x="18918" y="20131"/>
                  </a:lnTo>
                  <a:lnTo>
                    <a:pt x="18797" y="19282"/>
                  </a:lnTo>
                  <a:lnTo>
                    <a:pt x="18918" y="18312"/>
                  </a:lnTo>
                  <a:lnTo>
                    <a:pt x="19161" y="17341"/>
                  </a:lnTo>
                  <a:lnTo>
                    <a:pt x="19646" y="16371"/>
                  </a:lnTo>
                  <a:lnTo>
                    <a:pt x="20252" y="15644"/>
                  </a:lnTo>
                  <a:lnTo>
                    <a:pt x="21101" y="15037"/>
                  </a:lnTo>
                  <a:lnTo>
                    <a:pt x="22071" y="14552"/>
                  </a:lnTo>
                  <a:lnTo>
                    <a:pt x="23405" y="14310"/>
                  </a:lnTo>
                  <a:lnTo>
                    <a:pt x="24739" y="14188"/>
                  </a:lnTo>
                  <a:close/>
                  <a:moveTo>
                    <a:pt x="19888" y="38078"/>
                  </a:moveTo>
                  <a:lnTo>
                    <a:pt x="24496" y="40261"/>
                  </a:lnTo>
                  <a:lnTo>
                    <a:pt x="26679" y="41231"/>
                  </a:lnTo>
                  <a:lnTo>
                    <a:pt x="28498" y="42322"/>
                  </a:lnTo>
                  <a:lnTo>
                    <a:pt x="30075" y="43293"/>
                  </a:lnTo>
                  <a:lnTo>
                    <a:pt x="30681" y="43899"/>
                  </a:lnTo>
                  <a:lnTo>
                    <a:pt x="31166" y="44505"/>
                  </a:lnTo>
                  <a:lnTo>
                    <a:pt x="31651" y="45112"/>
                  </a:lnTo>
                  <a:lnTo>
                    <a:pt x="32015" y="45718"/>
                  </a:lnTo>
                  <a:lnTo>
                    <a:pt x="32136" y="46324"/>
                  </a:lnTo>
                  <a:lnTo>
                    <a:pt x="32257" y="47052"/>
                  </a:lnTo>
                  <a:lnTo>
                    <a:pt x="32136" y="47779"/>
                  </a:lnTo>
                  <a:lnTo>
                    <a:pt x="32136" y="48507"/>
                  </a:lnTo>
                  <a:lnTo>
                    <a:pt x="31894" y="49235"/>
                  </a:lnTo>
                  <a:lnTo>
                    <a:pt x="31651" y="49841"/>
                  </a:lnTo>
                  <a:lnTo>
                    <a:pt x="31409" y="50447"/>
                  </a:lnTo>
                  <a:lnTo>
                    <a:pt x="31045" y="51054"/>
                  </a:lnTo>
                  <a:lnTo>
                    <a:pt x="30560" y="51539"/>
                  </a:lnTo>
                  <a:lnTo>
                    <a:pt x="30075" y="52024"/>
                  </a:lnTo>
                  <a:lnTo>
                    <a:pt x="29590" y="52388"/>
                  </a:lnTo>
                  <a:lnTo>
                    <a:pt x="28983" y="52751"/>
                  </a:lnTo>
                  <a:lnTo>
                    <a:pt x="27649" y="53237"/>
                  </a:lnTo>
                  <a:lnTo>
                    <a:pt x="26073" y="53600"/>
                  </a:lnTo>
                  <a:lnTo>
                    <a:pt x="24375" y="53722"/>
                  </a:lnTo>
                  <a:lnTo>
                    <a:pt x="23526" y="53722"/>
                  </a:lnTo>
                  <a:lnTo>
                    <a:pt x="22677" y="53600"/>
                  </a:lnTo>
                  <a:lnTo>
                    <a:pt x="21950" y="53358"/>
                  </a:lnTo>
                  <a:lnTo>
                    <a:pt x="21222" y="53115"/>
                  </a:lnTo>
                  <a:lnTo>
                    <a:pt x="20495" y="52873"/>
                  </a:lnTo>
                  <a:lnTo>
                    <a:pt x="19888" y="52388"/>
                  </a:lnTo>
                  <a:lnTo>
                    <a:pt x="18676" y="51539"/>
                  </a:lnTo>
                  <a:lnTo>
                    <a:pt x="17827" y="50326"/>
                  </a:lnTo>
                  <a:lnTo>
                    <a:pt x="17342" y="49720"/>
                  </a:lnTo>
                  <a:lnTo>
                    <a:pt x="17099" y="49113"/>
                  </a:lnTo>
                  <a:lnTo>
                    <a:pt x="16735" y="48386"/>
                  </a:lnTo>
                  <a:lnTo>
                    <a:pt x="16614" y="47658"/>
                  </a:lnTo>
                  <a:lnTo>
                    <a:pt x="16493" y="46931"/>
                  </a:lnTo>
                  <a:lnTo>
                    <a:pt x="16371" y="46082"/>
                  </a:lnTo>
                  <a:lnTo>
                    <a:pt x="16493" y="44748"/>
                  </a:lnTo>
                  <a:lnTo>
                    <a:pt x="16735" y="43535"/>
                  </a:lnTo>
                  <a:lnTo>
                    <a:pt x="17099" y="42444"/>
                  </a:lnTo>
                  <a:lnTo>
                    <a:pt x="17584" y="41352"/>
                  </a:lnTo>
                  <a:lnTo>
                    <a:pt x="18190" y="40382"/>
                  </a:lnTo>
                  <a:lnTo>
                    <a:pt x="18676" y="39533"/>
                  </a:lnTo>
                  <a:lnTo>
                    <a:pt x="19888" y="38078"/>
                  </a:lnTo>
                  <a:close/>
                  <a:moveTo>
                    <a:pt x="25103" y="0"/>
                  </a:moveTo>
                  <a:lnTo>
                    <a:pt x="22435" y="121"/>
                  </a:lnTo>
                  <a:lnTo>
                    <a:pt x="19767" y="485"/>
                  </a:lnTo>
                  <a:lnTo>
                    <a:pt x="17463" y="970"/>
                  </a:lnTo>
                  <a:lnTo>
                    <a:pt x="15280" y="1577"/>
                  </a:lnTo>
                  <a:lnTo>
                    <a:pt x="13218" y="2425"/>
                  </a:lnTo>
                  <a:lnTo>
                    <a:pt x="11399" y="3517"/>
                  </a:lnTo>
                  <a:lnTo>
                    <a:pt x="9823" y="4608"/>
                  </a:lnTo>
                  <a:lnTo>
                    <a:pt x="8368" y="5942"/>
                  </a:lnTo>
                  <a:lnTo>
                    <a:pt x="7155" y="7276"/>
                  </a:lnTo>
                  <a:lnTo>
                    <a:pt x="6064" y="8731"/>
                  </a:lnTo>
                  <a:lnTo>
                    <a:pt x="5094" y="10308"/>
                  </a:lnTo>
                  <a:lnTo>
                    <a:pt x="4366" y="12006"/>
                  </a:lnTo>
                  <a:lnTo>
                    <a:pt x="3881" y="13582"/>
                  </a:lnTo>
                  <a:lnTo>
                    <a:pt x="3396" y="15401"/>
                  </a:lnTo>
                  <a:lnTo>
                    <a:pt x="3153" y="17099"/>
                  </a:lnTo>
                  <a:lnTo>
                    <a:pt x="3153" y="18918"/>
                  </a:lnTo>
                  <a:lnTo>
                    <a:pt x="3275" y="20979"/>
                  </a:lnTo>
                  <a:lnTo>
                    <a:pt x="3517" y="22798"/>
                  </a:lnTo>
                  <a:lnTo>
                    <a:pt x="4123" y="24617"/>
                  </a:lnTo>
                  <a:lnTo>
                    <a:pt x="4851" y="26194"/>
                  </a:lnTo>
                  <a:lnTo>
                    <a:pt x="5700" y="27649"/>
                  </a:lnTo>
                  <a:lnTo>
                    <a:pt x="6670" y="29104"/>
                  </a:lnTo>
                  <a:lnTo>
                    <a:pt x="7883" y="30317"/>
                  </a:lnTo>
                  <a:lnTo>
                    <a:pt x="9095" y="31530"/>
                  </a:lnTo>
                  <a:lnTo>
                    <a:pt x="8125" y="32257"/>
                  </a:lnTo>
                  <a:lnTo>
                    <a:pt x="6791" y="33470"/>
                  </a:lnTo>
                  <a:lnTo>
                    <a:pt x="5336" y="35046"/>
                  </a:lnTo>
                  <a:lnTo>
                    <a:pt x="3760" y="36865"/>
                  </a:lnTo>
                  <a:lnTo>
                    <a:pt x="3032" y="37957"/>
                  </a:lnTo>
                  <a:lnTo>
                    <a:pt x="2304" y="39170"/>
                  </a:lnTo>
                  <a:lnTo>
                    <a:pt x="1698" y="40382"/>
                  </a:lnTo>
                  <a:lnTo>
                    <a:pt x="1092" y="41595"/>
                  </a:lnTo>
                  <a:lnTo>
                    <a:pt x="607" y="43050"/>
                  </a:lnTo>
                  <a:lnTo>
                    <a:pt x="243" y="44384"/>
                  </a:lnTo>
                  <a:lnTo>
                    <a:pt x="122" y="45960"/>
                  </a:lnTo>
                  <a:lnTo>
                    <a:pt x="0" y="47537"/>
                  </a:lnTo>
                  <a:lnTo>
                    <a:pt x="122" y="49477"/>
                  </a:lnTo>
                  <a:lnTo>
                    <a:pt x="364" y="51418"/>
                  </a:lnTo>
                  <a:lnTo>
                    <a:pt x="849" y="53237"/>
                  </a:lnTo>
                  <a:lnTo>
                    <a:pt x="1577" y="55056"/>
                  </a:lnTo>
                  <a:lnTo>
                    <a:pt x="2426" y="56875"/>
                  </a:lnTo>
                  <a:lnTo>
                    <a:pt x="3517" y="58572"/>
                  </a:lnTo>
                  <a:lnTo>
                    <a:pt x="4730" y="60149"/>
                  </a:lnTo>
                  <a:lnTo>
                    <a:pt x="6185" y="61604"/>
                  </a:lnTo>
                  <a:lnTo>
                    <a:pt x="7761" y="62938"/>
                  </a:lnTo>
                  <a:lnTo>
                    <a:pt x="9580" y="64151"/>
                  </a:lnTo>
                  <a:lnTo>
                    <a:pt x="11642" y="65242"/>
                  </a:lnTo>
                  <a:lnTo>
                    <a:pt x="13825" y="66212"/>
                  </a:lnTo>
                  <a:lnTo>
                    <a:pt x="16129" y="66940"/>
                  </a:lnTo>
                  <a:lnTo>
                    <a:pt x="18676" y="67425"/>
                  </a:lnTo>
                  <a:lnTo>
                    <a:pt x="21465" y="67789"/>
                  </a:lnTo>
                  <a:lnTo>
                    <a:pt x="24375" y="67910"/>
                  </a:lnTo>
                  <a:lnTo>
                    <a:pt x="27286" y="67789"/>
                  </a:lnTo>
                  <a:lnTo>
                    <a:pt x="30075" y="67425"/>
                  </a:lnTo>
                  <a:lnTo>
                    <a:pt x="32621" y="66940"/>
                  </a:lnTo>
                  <a:lnTo>
                    <a:pt x="35047" y="66212"/>
                  </a:lnTo>
                  <a:lnTo>
                    <a:pt x="37229" y="65242"/>
                  </a:lnTo>
                  <a:lnTo>
                    <a:pt x="39170" y="64151"/>
                  </a:lnTo>
                  <a:lnTo>
                    <a:pt x="40989" y="62938"/>
                  </a:lnTo>
                  <a:lnTo>
                    <a:pt x="42565" y="61604"/>
                  </a:lnTo>
                  <a:lnTo>
                    <a:pt x="44020" y="60149"/>
                  </a:lnTo>
                  <a:lnTo>
                    <a:pt x="45233" y="58572"/>
                  </a:lnTo>
                  <a:lnTo>
                    <a:pt x="46324" y="56875"/>
                  </a:lnTo>
                  <a:lnTo>
                    <a:pt x="47173" y="55177"/>
                  </a:lnTo>
                  <a:lnTo>
                    <a:pt x="47780" y="53479"/>
                  </a:lnTo>
                  <a:lnTo>
                    <a:pt x="48265" y="51539"/>
                  </a:lnTo>
                  <a:lnTo>
                    <a:pt x="48629" y="49720"/>
                  </a:lnTo>
                  <a:lnTo>
                    <a:pt x="48629" y="47901"/>
                  </a:lnTo>
                  <a:lnTo>
                    <a:pt x="48629" y="46688"/>
                  </a:lnTo>
                  <a:lnTo>
                    <a:pt x="48507" y="45475"/>
                  </a:lnTo>
                  <a:lnTo>
                    <a:pt x="48386" y="44384"/>
                  </a:lnTo>
                  <a:lnTo>
                    <a:pt x="48022" y="43293"/>
                  </a:lnTo>
                  <a:lnTo>
                    <a:pt x="47780" y="42322"/>
                  </a:lnTo>
                  <a:lnTo>
                    <a:pt x="47416" y="41352"/>
                  </a:lnTo>
                  <a:lnTo>
                    <a:pt x="46446" y="39533"/>
                  </a:lnTo>
                  <a:lnTo>
                    <a:pt x="45354" y="37957"/>
                  </a:lnTo>
                  <a:lnTo>
                    <a:pt x="44020" y="36502"/>
                  </a:lnTo>
                  <a:lnTo>
                    <a:pt x="42565" y="35168"/>
                  </a:lnTo>
                  <a:lnTo>
                    <a:pt x="40989" y="33955"/>
                  </a:lnTo>
                  <a:lnTo>
                    <a:pt x="42201" y="32257"/>
                  </a:lnTo>
                  <a:lnTo>
                    <a:pt x="43293" y="30802"/>
                  </a:lnTo>
                  <a:lnTo>
                    <a:pt x="44384" y="28862"/>
                  </a:lnTo>
                  <a:lnTo>
                    <a:pt x="45476" y="26679"/>
                  </a:lnTo>
                  <a:lnTo>
                    <a:pt x="46446" y="24254"/>
                  </a:lnTo>
                  <a:lnTo>
                    <a:pt x="46810" y="22920"/>
                  </a:lnTo>
                  <a:lnTo>
                    <a:pt x="47173" y="21707"/>
                  </a:lnTo>
                  <a:lnTo>
                    <a:pt x="47295" y="20373"/>
                  </a:lnTo>
                  <a:lnTo>
                    <a:pt x="47416" y="19039"/>
                  </a:lnTo>
                  <a:lnTo>
                    <a:pt x="47295" y="16856"/>
                  </a:lnTo>
                  <a:lnTo>
                    <a:pt x="46931" y="14673"/>
                  </a:lnTo>
                  <a:lnTo>
                    <a:pt x="46324" y="12733"/>
                  </a:lnTo>
                  <a:lnTo>
                    <a:pt x="45597" y="10914"/>
                  </a:lnTo>
                  <a:lnTo>
                    <a:pt x="44627" y="9216"/>
                  </a:lnTo>
                  <a:lnTo>
                    <a:pt x="43535" y="7640"/>
                  </a:lnTo>
                  <a:lnTo>
                    <a:pt x="42323" y="6185"/>
                  </a:lnTo>
                  <a:lnTo>
                    <a:pt x="40867" y="4972"/>
                  </a:lnTo>
                  <a:lnTo>
                    <a:pt x="39291" y="3759"/>
                  </a:lnTo>
                  <a:lnTo>
                    <a:pt x="37593" y="2789"/>
                  </a:lnTo>
                  <a:lnTo>
                    <a:pt x="35774" y="1940"/>
                  </a:lnTo>
                  <a:lnTo>
                    <a:pt x="33834" y="1213"/>
                  </a:lnTo>
                  <a:lnTo>
                    <a:pt x="31772" y="728"/>
                  </a:lnTo>
                  <a:lnTo>
                    <a:pt x="29590" y="364"/>
                  </a:lnTo>
                  <a:lnTo>
                    <a:pt x="27407" y="121"/>
                  </a:lnTo>
                  <a:lnTo>
                    <a:pt x="2510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44" name="Google Shape;1644;p196"/>
          <p:cNvSpPr/>
          <p:nvPr/>
        </p:nvSpPr>
        <p:spPr>
          <a:xfrm>
            <a:off x="-182700" y="-2685625"/>
            <a:ext cx="1297200" cy="11694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5" name="Google Shape;1645;p196"/>
          <p:cNvSpPr/>
          <p:nvPr/>
        </p:nvSpPr>
        <p:spPr>
          <a:xfrm>
            <a:off x="-182700" y="5306275"/>
            <a:ext cx="1297200" cy="11694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6" name="Google Shape;1646;p196"/>
          <p:cNvSpPr/>
          <p:nvPr/>
        </p:nvSpPr>
        <p:spPr>
          <a:xfrm>
            <a:off x="6542325" y="4662300"/>
            <a:ext cx="2392800" cy="3318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47" name="Google Shape;1647;p19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491250" y="3300812"/>
            <a:ext cx="1560074" cy="1558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8" name="Google Shape;1648;p19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90263" y="760339"/>
            <a:ext cx="2048313" cy="2049400"/>
          </a:xfrm>
          <a:prstGeom prst="rect">
            <a:avLst/>
          </a:prstGeom>
          <a:noFill/>
          <a:ln>
            <a:noFill/>
          </a:ln>
        </p:spPr>
      </p:pic>
      <p:sp>
        <p:nvSpPr>
          <p:cNvPr id="1649" name="Google Shape;1649;p196"/>
          <p:cNvSpPr/>
          <p:nvPr/>
        </p:nvSpPr>
        <p:spPr>
          <a:xfrm>
            <a:off x="7121374" y="2250349"/>
            <a:ext cx="896100" cy="896100"/>
          </a:xfrm>
          <a:prstGeom prst="ellipse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50" name="Google Shape;1650;p19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68200" y="1340598"/>
            <a:ext cx="627901" cy="6282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1" name="Google Shape;1651;p19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576425" y="2905674"/>
            <a:ext cx="483825" cy="483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2" name="Google Shape;1652;p19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012098" y="-130074"/>
            <a:ext cx="1278403" cy="1277123"/>
          </a:xfrm>
          <a:prstGeom prst="rect">
            <a:avLst/>
          </a:prstGeom>
          <a:noFill/>
          <a:ln>
            <a:noFill/>
          </a:ln>
        </p:spPr>
      </p:pic>
      <p:sp>
        <p:nvSpPr>
          <p:cNvPr id="1653" name="Google Shape;1653;p196"/>
          <p:cNvSpPr/>
          <p:nvPr/>
        </p:nvSpPr>
        <p:spPr>
          <a:xfrm>
            <a:off x="5912097" y="1066450"/>
            <a:ext cx="156600" cy="156600"/>
          </a:xfrm>
          <a:prstGeom prst="ellipse">
            <a:avLst/>
          </a:prstGeom>
          <a:solidFill>
            <a:srgbClr val="FFB81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4" name="Google Shape;1654;p196"/>
          <p:cNvSpPr/>
          <p:nvPr/>
        </p:nvSpPr>
        <p:spPr>
          <a:xfrm>
            <a:off x="8051325" y="3516300"/>
            <a:ext cx="286800" cy="286800"/>
          </a:xfrm>
          <a:prstGeom prst="ellipse">
            <a:avLst/>
          </a:prstGeom>
          <a:solidFill>
            <a:srgbClr val="00BF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5" name="Google Shape;1655;p196"/>
          <p:cNvSpPr/>
          <p:nvPr/>
        </p:nvSpPr>
        <p:spPr>
          <a:xfrm>
            <a:off x="5329425" y="1732851"/>
            <a:ext cx="1412100" cy="1412100"/>
          </a:xfrm>
          <a:prstGeom prst="ellipse">
            <a:avLst/>
          </a:prstGeom>
          <a:solidFill>
            <a:srgbClr val="97D7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6" name="Google Shape;1656;p196"/>
          <p:cNvSpPr/>
          <p:nvPr/>
        </p:nvSpPr>
        <p:spPr>
          <a:xfrm>
            <a:off x="5781875" y="4304526"/>
            <a:ext cx="978000" cy="978000"/>
          </a:xfrm>
          <a:prstGeom prst="ellipse">
            <a:avLst/>
          </a:prstGeom>
          <a:solidFill>
            <a:srgbClr val="FFB81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7" name="Google Shape;1657;p196"/>
          <p:cNvSpPr txBox="1"/>
          <p:nvPr/>
        </p:nvSpPr>
        <p:spPr>
          <a:xfrm>
            <a:off x="1158455" y="4252025"/>
            <a:ext cx="2719500" cy="5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SzPts val="688"/>
              <a:buNone/>
            </a:pPr>
            <a:r>
              <a:rPr lang="en" sz="12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One platform. </a:t>
            </a:r>
            <a:br>
              <a:rPr lang="en" sz="12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</a:br>
            <a:r>
              <a:rPr lang="en" sz="12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Every communications experience.</a:t>
            </a:r>
            <a:endParaRPr sz="1200">
              <a:solidFill>
                <a:srgbClr val="000000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7">
  <p:cSld name="TITLE_AND_BODY_1_10">
    <p:spTree>
      <p:nvGrpSpPr>
        <p:cNvPr id="1" name="Shape 1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9" name="Google Shape;1659;p197"/>
          <p:cNvSpPr txBox="1">
            <a:spLocks noGrp="1"/>
          </p:cNvSpPr>
          <p:nvPr>
            <p:ph type="title"/>
          </p:nvPr>
        </p:nvSpPr>
        <p:spPr>
          <a:xfrm>
            <a:off x="213360" y="274320"/>
            <a:ext cx="85206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660" name="Google Shape;1660;p197"/>
          <p:cNvSpPr/>
          <p:nvPr/>
        </p:nvSpPr>
        <p:spPr>
          <a:xfrm>
            <a:off x="-182700" y="5306275"/>
            <a:ext cx="1297200" cy="11694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_AND_BODY_6">
    <p:spTree>
      <p:nvGrpSpPr>
        <p:cNvPr id="1" name="Shape 1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2" name="Google Shape;1662;p198"/>
          <p:cNvSpPr txBox="1">
            <a:spLocks noGrp="1"/>
          </p:cNvSpPr>
          <p:nvPr>
            <p:ph type="title"/>
          </p:nvPr>
        </p:nvSpPr>
        <p:spPr>
          <a:xfrm>
            <a:off x="213360" y="274320"/>
            <a:ext cx="85206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663" name="Google Shape;1663;p198"/>
          <p:cNvSpPr txBox="1">
            <a:spLocks noGrp="1"/>
          </p:cNvSpPr>
          <p:nvPr>
            <p:ph type="body" idx="1"/>
          </p:nvPr>
        </p:nvSpPr>
        <p:spPr>
          <a:xfrm>
            <a:off x="235500" y="1228675"/>
            <a:ext cx="8520600" cy="341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1pPr>
            <a:lvl2pPr marL="914400" lvl="1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2pPr>
            <a:lvl3pPr marL="1371600" lvl="2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3pPr>
            <a:lvl4pPr marL="1828800" lvl="3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4pPr>
            <a:lvl5pPr marL="2286000" lvl="4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5pPr>
            <a:lvl6pPr marL="2743200" lvl="5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6pPr>
            <a:lvl7pPr marL="3200400" lvl="6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7pPr>
            <a:lvl8pPr marL="3657600" lvl="7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8pPr>
            <a:lvl9pPr marL="4114800" lvl="8" indent="-298450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664" name="Google Shape;1664;p198"/>
          <p:cNvSpPr/>
          <p:nvPr/>
        </p:nvSpPr>
        <p:spPr>
          <a:xfrm>
            <a:off x="-182700" y="5306275"/>
            <a:ext cx="1297200" cy="11694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Slide 1">
  <p:cSld name="Text Slide_2">
    <p:spTree>
      <p:nvGrpSpPr>
        <p:cNvPr id="1" name="Shape 1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6" name="Google Shape;1666;p199"/>
          <p:cNvSpPr txBox="1">
            <a:spLocks noGrp="1"/>
          </p:cNvSpPr>
          <p:nvPr>
            <p:ph type="body" idx="1"/>
          </p:nvPr>
        </p:nvSpPr>
        <p:spPr>
          <a:xfrm>
            <a:off x="457200" y="1076325"/>
            <a:ext cx="8229600" cy="348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21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■"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Char char="○"/>
              <a:defRPr/>
            </a:lvl2pPr>
            <a:lvl3pPr marL="1371600" lvl="2" indent="-304800" algn="l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pen Sans"/>
              <a:buChar char="■"/>
              <a:defRPr/>
            </a:lvl3pPr>
            <a:lvl4pPr marL="1828800" lvl="3" indent="-2794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800"/>
              <a:buChar char="■"/>
              <a:defRPr/>
            </a:lvl4pPr>
            <a:lvl5pPr marL="2286000" lvl="4" indent="-2794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800"/>
              <a:buChar char="■"/>
              <a:defRPr/>
            </a:lvl5pPr>
            <a:lvl6pPr marL="2743200" lvl="5" indent="-2794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800"/>
              <a:buChar char="■"/>
              <a:defRPr>
                <a:solidFill>
                  <a:schemeClr val="dk1"/>
                </a:solidFill>
              </a:defRPr>
            </a:lvl6pPr>
            <a:lvl7pPr marL="3200400" lvl="6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800"/>
              <a:buChar char="●"/>
              <a:defRPr>
                <a:solidFill>
                  <a:schemeClr val="dk1"/>
                </a:solidFill>
              </a:defRPr>
            </a:lvl7pPr>
            <a:lvl8pPr marL="3657600" lvl="7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800"/>
              <a:buChar char="○"/>
              <a:defRPr>
                <a:solidFill>
                  <a:schemeClr val="dk1"/>
                </a:solidFill>
              </a:defRPr>
            </a:lvl8pPr>
            <a:lvl9pPr marL="4114800" lvl="8" indent="-279400" algn="l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dk2"/>
              </a:buClr>
              <a:buSzPts val="8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667" name="Google Shape;1667;p199"/>
          <p:cNvSpPr txBox="1">
            <a:spLocks noGrp="1"/>
          </p:cNvSpPr>
          <p:nvPr>
            <p:ph type="title"/>
          </p:nvPr>
        </p:nvSpPr>
        <p:spPr>
          <a:xfrm>
            <a:off x="457198" y="434822"/>
            <a:ext cx="82296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200"/>
              <a:buNone/>
              <a:defRPr sz="2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8">
  <p:cSld name="TITLE_AND_BODY_1_11">
    <p:spTree>
      <p:nvGrpSpPr>
        <p:cNvPr id="1" name="Shape 1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" name="Google Shape;1669;p200"/>
          <p:cNvSpPr txBox="1">
            <a:spLocks noGrp="1"/>
          </p:cNvSpPr>
          <p:nvPr>
            <p:ph type="title"/>
          </p:nvPr>
        </p:nvSpPr>
        <p:spPr>
          <a:xfrm>
            <a:off x="213360" y="274320"/>
            <a:ext cx="85206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Body, and Photo Right 3">
  <p:cSld name="TITLE_AND_BODY_2_2_4">
    <p:spTree>
      <p:nvGrpSpPr>
        <p:cNvPr id="1" name="Shape 1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1" name="Google Shape;1671;p201"/>
          <p:cNvSpPr txBox="1">
            <a:spLocks noGrp="1"/>
          </p:cNvSpPr>
          <p:nvPr>
            <p:ph type="title"/>
          </p:nvPr>
        </p:nvSpPr>
        <p:spPr>
          <a:xfrm>
            <a:off x="213355" y="274325"/>
            <a:ext cx="3886200" cy="5727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672" name="Google Shape;1672;p201"/>
          <p:cNvSpPr txBox="1">
            <a:spLocks noGrp="1"/>
          </p:cNvSpPr>
          <p:nvPr>
            <p:ph type="body" idx="1"/>
          </p:nvPr>
        </p:nvSpPr>
        <p:spPr>
          <a:xfrm>
            <a:off x="235500" y="1228675"/>
            <a:ext cx="3886200" cy="34164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 sz="1200">
                <a:solidFill>
                  <a:srgbClr val="000000"/>
                </a:solidFill>
              </a:defRPr>
            </a:lvl1pPr>
            <a:lvl2pPr marL="914400" lvl="1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4pPr>
            <a:lvl5pPr marL="2286000" lvl="4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5pPr>
            <a:lvl6pPr marL="2743200" lvl="5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7pPr>
            <a:lvl8pPr marL="3657600" lvl="7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8pPr>
            <a:lvl9pPr marL="4114800" lvl="8" indent="-304800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673" name="Google Shape;1673;p201"/>
          <p:cNvSpPr>
            <a:spLocks noGrp="1"/>
          </p:cNvSpPr>
          <p:nvPr>
            <p:ph type="pic" idx="2"/>
          </p:nvPr>
        </p:nvSpPr>
        <p:spPr>
          <a:xfrm>
            <a:off x="4572000" y="26975"/>
            <a:ext cx="4572000" cy="5116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2">
  <p:cSld name="TITLE_AND_BODY_7">
    <p:spTree>
      <p:nvGrpSpPr>
        <p:cNvPr id="1" name="Shape 1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5" name="Google Shape;1675;p202"/>
          <p:cNvSpPr txBox="1">
            <a:spLocks noGrp="1"/>
          </p:cNvSpPr>
          <p:nvPr>
            <p:ph type="title"/>
          </p:nvPr>
        </p:nvSpPr>
        <p:spPr>
          <a:xfrm>
            <a:off x="213360" y="274320"/>
            <a:ext cx="85206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676" name="Google Shape;1676;p202"/>
          <p:cNvSpPr txBox="1">
            <a:spLocks noGrp="1"/>
          </p:cNvSpPr>
          <p:nvPr>
            <p:ph type="body" idx="1"/>
          </p:nvPr>
        </p:nvSpPr>
        <p:spPr>
          <a:xfrm>
            <a:off x="235500" y="1228675"/>
            <a:ext cx="8520600" cy="341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1pPr>
            <a:lvl2pPr marL="914400" lvl="1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2pPr>
            <a:lvl3pPr marL="1371600" lvl="2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3pPr>
            <a:lvl4pPr marL="1828800" lvl="3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4pPr>
            <a:lvl5pPr marL="2286000" lvl="4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5pPr>
            <a:lvl6pPr marL="2743200" lvl="5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6pPr>
            <a:lvl7pPr marL="3200400" lvl="6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7pPr>
            <a:lvl8pPr marL="3657600" lvl="7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8pPr>
            <a:lvl9pPr marL="4114800" lvl="8" indent="-298450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Slide 1 1">
  <p:cSld name="Text Slide_2_1">
    <p:spTree>
      <p:nvGrpSpPr>
        <p:cNvPr id="1" name="Shape 1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8" name="Google Shape;1678;p203"/>
          <p:cNvSpPr txBox="1">
            <a:spLocks noGrp="1"/>
          </p:cNvSpPr>
          <p:nvPr>
            <p:ph type="body" idx="1"/>
          </p:nvPr>
        </p:nvSpPr>
        <p:spPr>
          <a:xfrm>
            <a:off x="457200" y="1076325"/>
            <a:ext cx="8229600" cy="348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21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■"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Char char="○"/>
              <a:defRPr/>
            </a:lvl2pPr>
            <a:lvl3pPr marL="1371600" lvl="2" indent="-304800" algn="l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pen Sans"/>
              <a:buChar char="■"/>
              <a:defRPr/>
            </a:lvl3pPr>
            <a:lvl4pPr marL="1828800" lvl="3" indent="-2794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800"/>
              <a:buChar char="■"/>
              <a:defRPr/>
            </a:lvl4pPr>
            <a:lvl5pPr marL="2286000" lvl="4" indent="-2794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800"/>
              <a:buChar char="■"/>
              <a:defRPr/>
            </a:lvl5pPr>
            <a:lvl6pPr marL="2743200" lvl="5" indent="-2794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800"/>
              <a:buChar char="■"/>
              <a:defRPr>
                <a:solidFill>
                  <a:schemeClr val="dk1"/>
                </a:solidFill>
              </a:defRPr>
            </a:lvl6pPr>
            <a:lvl7pPr marL="3200400" lvl="6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800"/>
              <a:buChar char="●"/>
              <a:defRPr>
                <a:solidFill>
                  <a:schemeClr val="dk1"/>
                </a:solidFill>
              </a:defRPr>
            </a:lvl7pPr>
            <a:lvl8pPr marL="3657600" lvl="7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800"/>
              <a:buChar char="○"/>
              <a:defRPr>
                <a:solidFill>
                  <a:schemeClr val="dk1"/>
                </a:solidFill>
              </a:defRPr>
            </a:lvl8pPr>
            <a:lvl9pPr marL="4114800" lvl="8" indent="-279400" algn="l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dk2"/>
              </a:buClr>
              <a:buSzPts val="8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679" name="Google Shape;1679;p203"/>
          <p:cNvSpPr txBox="1">
            <a:spLocks noGrp="1"/>
          </p:cNvSpPr>
          <p:nvPr>
            <p:ph type="title"/>
          </p:nvPr>
        </p:nvSpPr>
        <p:spPr>
          <a:xfrm>
            <a:off x="457198" y="434822"/>
            <a:ext cx="82296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200"/>
              <a:buNone/>
              <a:defRPr sz="2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Body, and Photo Right 4">
  <p:cSld name="TITLE_AND_BODY_2_2_5">
    <p:spTree>
      <p:nvGrpSpPr>
        <p:cNvPr id="1" name="Shape 1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1" name="Google Shape;1681;p204"/>
          <p:cNvSpPr txBox="1">
            <a:spLocks noGrp="1"/>
          </p:cNvSpPr>
          <p:nvPr>
            <p:ph type="title"/>
          </p:nvPr>
        </p:nvSpPr>
        <p:spPr>
          <a:xfrm>
            <a:off x="213355" y="274325"/>
            <a:ext cx="3886200" cy="5727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682" name="Google Shape;1682;p204"/>
          <p:cNvSpPr txBox="1">
            <a:spLocks noGrp="1"/>
          </p:cNvSpPr>
          <p:nvPr>
            <p:ph type="body" idx="1"/>
          </p:nvPr>
        </p:nvSpPr>
        <p:spPr>
          <a:xfrm>
            <a:off x="235500" y="1228675"/>
            <a:ext cx="3886200" cy="34164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 sz="1200">
                <a:solidFill>
                  <a:srgbClr val="000000"/>
                </a:solidFill>
              </a:defRPr>
            </a:lvl1pPr>
            <a:lvl2pPr marL="914400" lvl="1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4pPr>
            <a:lvl5pPr marL="2286000" lvl="4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5pPr>
            <a:lvl6pPr marL="2743200" lvl="5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7pPr>
            <a:lvl8pPr marL="3657600" lvl="7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8pPr>
            <a:lvl9pPr marL="4114800" lvl="8" indent="-304800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683" name="Google Shape;1683;p204"/>
          <p:cNvSpPr>
            <a:spLocks noGrp="1"/>
          </p:cNvSpPr>
          <p:nvPr>
            <p:ph type="pic" idx="2"/>
          </p:nvPr>
        </p:nvSpPr>
        <p:spPr>
          <a:xfrm>
            <a:off x="4572000" y="26975"/>
            <a:ext cx="4572000" cy="5116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Body, and Photo Right 5">
  <p:cSld name="TITLE_AND_BODY_2_2_6">
    <p:spTree>
      <p:nvGrpSpPr>
        <p:cNvPr id="1" name="Shape 1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5" name="Google Shape;1685;p205"/>
          <p:cNvSpPr txBox="1">
            <a:spLocks noGrp="1"/>
          </p:cNvSpPr>
          <p:nvPr>
            <p:ph type="title"/>
          </p:nvPr>
        </p:nvSpPr>
        <p:spPr>
          <a:xfrm>
            <a:off x="213355" y="274325"/>
            <a:ext cx="3886200" cy="5727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686" name="Google Shape;1686;p205"/>
          <p:cNvSpPr txBox="1">
            <a:spLocks noGrp="1"/>
          </p:cNvSpPr>
          <p:nvPr>
            <p:ph type="body" idx="1"/>
          </p:nvPr>
        </p:nvSpPr>
        <p:spPr>
          <a:xfrm>
            <a:off x="235500" y="1228675"/>
            <a:ext cx="3886200" cy="34164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 sz="1200">
                <a:solidFill>
                  <a:srgbClr val="000000"/>
                </a:solidFill>
              </a:defRPr>
            </a:lvl1pPr>
            <a:lvl2pPr marL="914400" lvl="1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4pPr>
            <a:lvl5pPr marL="2286000" lvl="4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5pPr>
            <a:lvl6pPr marL="2743200" lvl="5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7pPr>
            <a:lvl8pPr marL="3657600" lvl="7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8pPr>
            <a:lvl9pPr marL="4114800" lvl="8" indent="-304800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687" name="Google Shape;1687;p205"/>
          <p:cNvSpPr>
            <a:spLocks noGrp="1"/>
          </p:cNvSpPr>
          <p:nvPr>
            <p:ph type="pic" idx="2"/>
          </p:nvPr>
        </p:nvSpPr>
        <p:spPr>
          <a:xfrm>
            <a:off x="4572000" y="26975"/>
            <a:ext cx="4572000" cy="5116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- teal">
  <p:cSld name="SECTION_HEADER_1_2_1">
    <p:bg>
      <p:bgPr>
        <a:solidFill>
          <a:schemeClr val="dk2"/>
        </a:solidFill>
        <a:effectLst/>
      </p:bgPr>
    </p:bg>
    <p:spTree>
      <p:nvGrpSpPr>
        <p:cNvPr id="1" name="Shape 10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" name="Google Shape;1074;p127"/>
          <p:cNvSpPr txBox="1">
            <a:spLocks noGrp="1"/>
          </p:cNvSpPr>
          <p:nvPr>
            <p:ph type="title"/>
          </p:nvPr>
        </p:nvSpPr>
        <p:spPr>
          <a:xfrm>
            <a:off x="311700" y="799375"/>
            <a:ext cx="5648400" cy="20205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EBEAE1"/>
              </a:buClr>
              <a:buSzPts val="5000"/>
              <a:buFont typeface="Archivo Light"/>
              <a:buNone/>
              <a:defRPr sz="5000">
                <a:solidFill>
                  <a:srgbClr val="EBEAE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Font typeface="Archivo Light"/>
              <a:buNone/>
              <a:defRPr sz="3600"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Font typeface="Archivo Light"/>
              <a:buNone/>
              <a:defRPr sz="3600"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Font typeface="Archivo Light"/>
              <a:buNone/>
              <a:defRPr sz="3600"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Font typeface="Archivo Light"/>
              <a:buNone/>
              <a:defRPr sz="3600"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Font typeface="Archivo Light"/>
              <a:buNone/>
              <a:defRPr sz="3600"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Font typeface="Archivo Light"/>
              <a:buNone/>
              <a:defRPr sz="3600"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Font typeface="Archivo Light"/>
              <a:buNone/>
              <a:defRPr sz="3600"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Font typeface="Archivo Light"/>
              <a:buNone/>
              <a:defRPr sz="3600"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075" name="Google Shape;1075;p127"/>
          <p:cNvSpPr txBox="1"/>
          <p:nvPr/>
        </p:nvSpPr>
        <p:spPr>
          <a:xfrm>
            <a:off x="5752475" y="4808375"/>
            <a:ext cx="30708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 sz="600">
                <a:solidFill>
                  <a:schemeClr val="lt1"/>
                </a:solidFill>
              </a:rPr>
              <a:t>Copyright 2025 8x8, Inc. or its affiliates. All rights reserved.</a:t>
            </a:r>
            <a:endParaRPr sz="600">
              <a:solidFill>
                <a:schemeClr val="lt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1076" name="Google Shape;1076;p127"/>
          <p:cNvSpPr txBox="1">
            <a:spLocks noGrp="1"/>
          </p:cNvSpPr>
          <p:nvPr>
            <p:ph type="sldNum" idx="1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cxnSp>
        <p:nvCxnSpPr>
          <p:cNvPr id="1077" name="Google Shape;1077;p127"/>
          <p:cNvCxnSpPr/>
          <p:nvPr/>
        </p:nvCxnSpPr>
        <p:spPr>
          <a:xfrm>
            <a:off x="312750" y="512675"/>
            <a:ext cx="85185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78" name="Google Shape;1078;p127"/>
          <p:cNvSpPr txBox="1">
            <a:spLocks noGrp="1"/>
          </p:cNvSpPr>
          <p:nvPr>
            <p:ph type="sldNum" idx="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79" name="Google Shape;1079;p127"/>
          <p:cNvSpPr/>
          <p:nvPr/>
        </p:nvSpPr>
        <p:spPr>
          <a:xfrm>
            <a:off x="311700" y="30499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E46962"/>
          </p15:clr>
        </p15:guide>
        <p15:guide id="2" pos="196">
          <p15:clr>
            <a:srgbClr val="E46962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Body, and Photo Right 6">
  <p:cSld name="TITLE_AND_BODY_2_2_7">
    <p:spTree>
      <p:nvGrpSpPr>
        <p:cNvPr id="1" name="Shape 1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" name="Google Shape;1689;p206"/>
          <p:cNvSpPr txBox="1">
            <a:spLocks noGrp="1"/>
          </p:cNvSpPr>
          <p:nvPr>
            <p:ph type="title"/>
          </p:nvPr>
        </p:nvSpPr>
        <p:spPr>
          <a:xfrm>
            <a:off x="213355" y="274325"/>
            <a:ext cx="3886200" cy="5727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690" name="Google Shape;1690;p206"/>
          <p:cNvSpPr txBox="1">
            <a:spLocks noGrp="1"/>
          </p:cNvSpPr>
          <p:nvPr>
            <p:ph type="body" idx="1"/>
          </p:nvPr>
        </p:nvSpPr>
        <p:spPr>
          <a:xfrm>
            <a:off x="235500" y="1228675"/>
            <a:ext cx="3886200" cy="34164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 sz="1200">
                <a:solidFill>
                  <a:srgbClr val="000000"/>
                </a:solidFill>
              </a:defRPr>
            </a:lvl1pPr>
            <a:lvl2pPr marL="914400" lvl="1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4pPr>
            <a:lvl5pPr marL="2286000" lvl="4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5pPr>
            <a:lvl6pPr marL="2743200" lvl="5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7pPr>
            <a:lvl8pPr marL="3657600" lvl="7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8pPr>
            <a:lvl9pPr marL="4114800" lvl="8" indent="-304800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691" name="Google Shape;1691;p206"/>
          <p:cNvSpPr>
            <a:spLocks noGrp="1"/>
          </p:cNvSpPr>
          <p:nvPr>
            <p:ph type="pic" idx="2"/>
          </p:nvPr>
        </p:nvSpPr>
        <p:spPr>
          <a:xfrm>
            <a:off x="4572000" y="26975"/>
            <a:ext cx="4572000" cy="5116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Body, Icons, and Callout 2">
  <p:cSld name="TITLE_AND_BODY_2_2_1_1_3">
    <p:spTree>
      <p:nvGrpSpPr>
        <p:cNvPr id="1" name="Shape 1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3" name="Google Shape;1693;p207"/>
          <p:cNvSpPr txBox="1">
            <a:spLocks noGrp="1"/>
          </p:cNvSpPr>
          <p:nvPr>
            <p:ph type="title"/>
          </p:nvPr>
        </p:nvSpPr>
        <p:spPr>
          <a:xfrm>
            <a:off x="213355" y="274325"/>
            <a:ext cx="8522100" cy="5727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694" name="Google Shape;1694;p207"/>
          <p:cNvSpPr txBox="1">
            <a:spLocks noGrp="1"/>
          </p:cNvSpPr>
          <p:nvPr>
            <p:ph type="body" idx="1"/>
          </p:nvPr>
        </p:nvSpPr>
        <p:spPr>
          <a:xfrm>
            <a:off x="921250" y="1228675"/>
            <a:ext cx="3200400" cy="7335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 sz="1200">
                <a:solidFill>
                  <a:srgbClr val="000000"/>
                </a:solidFill>
              </a:defRPr>
            </a:lvl1pPr>
            <a:lvl2pPr marL="914400" lvl="1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4pPr>
            <a:lvl5pPr marL="2286000" lvl="4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5pPr>
            <a:lvl6pPr marL="2743200" lvl="5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7pPr>
            <a:lvl8pPr marL="3657600" lvl="7" indent="-30480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8pPr>
            <a:lvl9pPr marL="4114800" lvl="8" indent="-304800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695" name="Google Shape;1695;p207"/>
          <p:cNvSpPr txBox="1">
            <a:spLocks noGrp="1"/>
          </p:cNvSpPr>
          <p:nvPr>
            <p:ph type="subTitle" idx="2"/>
          </p:nvPr>
        </p:nvSpPr>
        <p:spPr>
          <a:xfrm>
            <a:off x="5257800" y="1225296"/>
            <a:ext cx="3150900" cy="243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None/>
              <a:defRPr b="1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 b="1"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 b="1"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 b="1"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 b="1"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 b="1"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 b="1"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 b="1"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 b="1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4 Icons">
  <p:cSld name="TITLE_AND_BODY_3_1_1_1_1">
    <p:spTree>
      <p:nvGrpSpPr>
        <p:cNvPr id="1" name="Shape 1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7" name="Google Shape;1697;p208"/>
          <p:cNvSpPr txBox="1">
            <a:spLocks noGrp="1"/>
          </p:cNvSpPr>
          <p:nvPr>
            <p:ph type="title"/>
          </p:nvPr>
        </p:nvSpPr>
        <p:spPr>
          <a:xfrm>
            <a:off x="213360" y="274320"/>
            <a:ext cx="85206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698" name="Google Shape;1698;p208"/>
          <p:cNvSpPr txBox="1">
            <a:spLocks noGrp="1"/>
          </p:cNvSpPr>
          <p:nvPr>
            <p:ph type="body" idx="1"/>
          </p:nvPr>
        </p:nvSpPr>
        <p:spPr>
          <a:xfrm>
            <a:off x="311638" y="2203700"/>
            <a:ext cx="1914600" cy="15453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 sz="1200">
                <a:solidFill>
                  <a:srgbClr val="000000"/>
                </a:solidFill>
              </a:defRPr>
            </a:lvl1pPr>
            <a:lvl2pPr marL="914400" lvl="1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4pPr>
            <a:lvl5pPr marL="2286000" lvl="4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5pPr>
            <a:lvl6pPr marL="2743200" lvl="5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7pPr>
            <a:lvl8pPr marL="3657600" lvl="7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8pPr>
            <a:lvl9pPr marL="4114800" lvl="8" indent="-304800" algn="ctr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699" name="Google Shape;1699;p208"/>
          <p:cNvSpPr txBox="1">
            <a:spLocks noGrp="1"/>
          </p:cNvSpPr>
          <p:nvPr>
            <p:ph type="body" idx="2"/>
          </p:nvPr>
        </p:nvSpPr>
        <p:spPr>
          <a:xfrm>
            <a:off x="2528782" y="2203700"/>
            <a:ext cx="1899600" cy="15453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 sz="1200">
                <a:solidFill>
                  <a:srgbClr val="000000"/>
                </a:solidFill>
              </a:defRPr>
            </a:lvl1pPr>
            <a:lvl2pPr marL="914400" lvl="1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4pPr>
            <a:lvl5pPr marL="2286000" lvl="4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5pPr>
            <a:lvl6pPr marL="2743200" lvl="5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7pPr>
            <a:lvl8pPr marL="3657600" lvl="7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8pPr>
            <a:lvl9pPr marL="4114800" lvl="8" indent="-304800" algn="ctr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700" name="Google Shape;1700;p208"/>
          <p:cNvSpPr txBox="1">
            <a:spLocks noGrp="1"/>
          </p:cNvSpPr>
          <p:nvPr>
            <p:ph type="body" idx="3"/>
          </p:nvPr>
        </p:nvSpPr>
        <p:spPr>
          <a:xfrm>
            <a:off x="4730775" y="2203700"/>
            <a:ext cx="1899600" cy="15453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 sz="1200">
                <a:solidFill>
                  <a:srgbClr val="000000"/>
                </a:solidFill>
              </a:defRPr>
            </a:lvl1pPr>
            <a:lvl2pPr marL="914400" lvl="1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4pPr>
            <a:lvl5pPr marL="2286000" lvl="4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5pPr>
            <a:lvl6pPr marL="2743200" lvl="5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7pPr>
            <a:lvl8pPr marL="3657600" lvl="7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8pPr>
            <a:lvl9pPr marL="4114800" lvl="8" indent="-304800" algn="ctr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701" name="Google Shape;1701;p208"/>
          <p:cNvSpPr txBox="1">
            <a:spLocks noGrp="1"/>
          </p:cNvSpPr>
          <p:nvPr>
            <p:ph type="body" idx="4"/>
          </p:nvPr>
        </p:nvSpPr>
        <p:spPr>
          <a:xfrm>
            <a:off x="6932768" y="2203700"/>
            <a:ext cx="1899600" cy="15453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 sz="1200">
                <a:solidFill>
                  <a:srgbClr val="000000"/>
                </a:solidFill>
              </a:defRPr>
            </a:lvl1pPr>
            <a:lvl2pPr marL="914400" lvl="1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4pPr>
            <a:lvl5pPr marL="2286000" lvl="4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5pPr>
            <a:lvl6pPr marL="2743200" lvl="5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7pPr>
            <a:lvl8pPr marL="3657600" lvl="7" indent="-304800" algn="ctr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8pPr>
            <a:lvl9pPr marL="4114800" lvl="8" indent="-304800" algn="ctr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3">
  <p:cSld name="TITLE_AND_BODY_8">
    <p:spTree>
      <p:nvGrpSpPr>
        <p:cNvPr id="1" name="Shape 1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3" name="Google Shape;1703;p209"/>
          <p:cNvSpPr txBox="1">
            <a:spLocks noGrp="1"/>
          </p:cNvSpPr>
          <p:nvPr>
            <p:ph type="title"/>
          </p:nvPr>
        </p:nvSpPr>
        <p:spPr>
          <a:xfrm>
            <a:off x="213360" y="274320"/>
            <a:ext cx="85206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704" name="Google Shape;1704;p209"/>
          <p:cNvSpPr txBox="1">
            <a:spLocks noGrp="1"/>
          </p:cNvSpPr>
          <p:nvPr>
            <p:ph type="body" idx="1"/>
          </p:nvPr>
        </p:nvSpPr>
        <p:spPr>
          <a:xfrm>
            <a:off x="235500" y="1228675"/>
            <a:ext cx="8520600" cy="341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1pPr>
            <a:lvl2pPr marL="914400" lvl="1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2pPr>
            <a:lvl3pPr marL="1371600" lvl="2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3pPr>
            <a:lvl4pPr marL="1828800" lvl="3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4pPr>
            <a:lvl5pPr marL="2286000" lvl="4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5pPr>
            <a:lvl6pPr marL="2743200" lvl="5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6pPr>
            <a:lvl7pPr marL="3200400" lvl="6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7pPr>
            <a:lvl8pPr marL="3657600" lvl="7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8pPr>
            <a:lvl9pPr marL="4114800" lvl="8" indent="-298450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9">
  <p:cSld name="TITLE_AND_BODY_1_12">
    <p:spTree>
      <p:nvGrpSpPr>
        <p:cNvPr id="1" name="Shape 1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6" name="Google Shape;1706;p210"/>
          <p:cNvSpPr txBox="1">
            <a:spLocks noGrp="1"/>
          </p:cNvSpPr>
          <p:nvPr>
            <p:ph type="title"/>
          </p:nvPr>
        </p:nvSpPr>
        <p:spPr>
          <a:xfrm>
            <a:off x="213360" y="274320"/>
            <a:ext cx="85206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4">
  <p:cSld name="TITLE_AND_BODY_2_7">
    <p:spTree>
      <p:nvGrpSpPr>
        <p:cNvPr id="1" name="Shape 1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8" name="Google Shape;1708;p211"/>
          <p:cNvSpPr txBox="1">
            <a:spLocks noGrp="1"/>
          </p:cNvSpPr>
          <p:nvPr>
            <p:ph type="title"/>
          </p:nvPr>
        </p:nvSpPr>
        <p:spPr>
          <a:xfrm>
            <a:off x="213360" y="274320"/>
            <a:ext cx="85206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709" name="Google Shape;1709;p211"/>
          <p:cNvSpPr txBox="1">
            <a:spLocks noGrp="1"/>
          </p:cNvSpPr>
          <p:nvPr>
            <p:ph type="body" idx="1"/>
          </p:nvPr>
        </p:nvSpPr>
        <p:spPr>
          <a:xfrm>
            <a:off x="235500" y="1228675"/>
            <a:ext cx="8520600" cy="341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1pPr>
            <a:lvl2pPr marL="914400" lvl="1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2pPr>
            <a:lvl3pPr marL="1371600" lvl="2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3pPr>
            <a:lvl4pPr marL="1828800" lvl="3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4pPr>
            <a:lvl5pPr marL="2286000" lvl="4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5pPr>
            <a:lvl6pPr marL="2743200" lvl="5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6pPr>
            <a:lvl7pPr marL="3200400" lvl="6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7pPr>
            <a:lvl8pPr marL="3657600" lvl="7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8pPr>
            <a:lvl9pPr marL="4114800" lvl="8" indent="-298450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710" name="Google Shape;1710;p211"/>
          <p:cNvSpPr/>
          <p:nvPr/>
        </p:nvSpPr>
        <p:spPr>
          <a:xfrm>
            <a:off x="-182700" y="5306275"/>
            <a:ext cx="1297200" cy="11694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big stats dark">
  <p:cSld name="BIG_NUMBER_1_2">
    <p:bg>
      <p:bgPr>
        <a:solidFill>
          <a:schemeClr val="dk1"/>
        </a:solidFill>
        <a:effectLst/>
      </p:bgPr>
    </p:bg>
    <p:spTree>
      <p:nvGrpSpPr>
        <p:cNvPr id="1" name="Shape 1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2" name="Google Shape;1712;p212"/>
          <p:cNvSpPr txBox="1">
            <a:spLocks noGrp="1"/>
          </p:cNvSpPr>
          <p:nvPr>
            <p:ph type="title" hasCustomPrompt="1"/>
          </p:nvPr>
        </p:nvSpPr>
        <p:spPr>
          <a:xfrm>
            <a:off x="311700" y="1293525"/>
            <a:ext cx="4092600" cy="122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0"/>
              <a:buFont typeface="Merriweather"/>
              <a:buNone/>
              <a:defRPr sz="7000" b="1">
                <a:solidFill>
                  <a:schemeClr val="accent2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0"/>
              <a:buFont typeface="Merriweather"/>
              <a:buNone/>
              <a:defRPr sz="7000" b="1">
                <a:solidFill>
                  <a:schemeClr val="accent2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0"/>
              <a:buFont typeface="Merriweather"/>
              <a:buNone/>
              <a:defRPr sz="7000" b="1">
                <a:solidFill>
                  <a:schemeClr val="accent2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0"/>
              <a:buFont typeface="Merriweather"/>
              <a:buNone/>
              <a:defRPr sz="7000" b="1">
                <a:solidFill>
                  <a:schemeClr val="accent2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0"/>
              <a:buFont typeface="Merriweather"/>
              <a:buNone/>
              <a:defRPr sz="7000" b="1">
                <a:solidFill>
                  <a:schemeClr val="accent2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0"/>
              <a:buFont typeface="Merriweather"/>
              <a:buNone/>
              <a:defRPr sz="7000" b="1">
                <a:solidFill>
                  <a:schemeClr val="accent2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0"/>
              <a:buFont typeface="Merriweather"/>
              <a:buNone/>
              <a:defRPr sz="7000" b="1">
                <a:solidFill>
                  <a:schemeClr val="accent2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0"/>
              <a:buFont typeface="Merriweather"/>
              <a:buNone/>
              <a:defRPr sz="7000" b="1">
                <a:solidFill>
                  <a:schemeClr val="accent2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0"/>
              <a:buFont typeface="Merriweather"/>
              <a:buNone/>
              <a:defRPr sz="7000" b="1">
                <a:solidFill>
                  <a:schemeClr val="accent2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r>
              <a:t>xx%</a:t>
            </a:r>
          </a:p>
        </p:txBody>
      </p:sp>
      <p:sp>
        <p:nvSpPr>
          <p:cNvPr id="1713" name="Google Shape;1713;p212"/>
          <p:cNvSpPr txBox="1">
            <a:spLocks noGrp="1"/>
          </p:cNvSpPr>
          <p:nvPr>
            <p:ph type="body" idx="1"/>
          </p:nvPr>
        </p:nvSpPr>
        <p:spPr>
          <a:xfrm>
            <a:off x="311700" y="2606125"/>
            <a:ext cx="3882300" cy="29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chivo Light"/>
              <a:buChar char="●"/>
              <a:defRPr sz="2400">
                <a:solidFill>
                  <a:schemeClr val="accent5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chivo Light"/>
              <a:buChar char="○"/>
              <a:defRPr sz="2400">
                <a:solidFill>
                  <a:schemeClr val="accent5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chivo Light"/>
              <a:buChar char="■"/>
              <a:defRPr sz="2400">
                <a:solidFill>
                  <a:schemeClr val="accent5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chivo Light"/>
              <a:buChar char="●"/>
              <a:defRPr sz="2400">
                <a:solidFill>
                  <a:schemeClr val="accent5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chivo Light"/>
              <a:buChar char="○"/>
              <a:defRPr sz="2400">
                <a:solidFill>
                  <a:schemeClr val="accent5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chivo Light"/>
              <a:buChar char="■"/>
              <a:defRPr sz="2400">
                <a:solidFill>
                  <a:schemeClr val="accent5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chivo Light"/>
              <a:buChar char="●"/>
              <a:defRPr sz="2400">
                <a:solidFill>
                  <a:schemeClr val="accent5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chivo Light"/>
              <a:buChar char="○"/>
              <a:defRPr sz="2400">
                <a:solidFill>
                  <a:schemeClr val="accent5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chivo Light"/>
              <a:buChar char="■"/>
              <a:defRPr sz="2400">
                <a:solidFill>
                  <a:schemeClr val="accent5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714" name="Google Shape;1714;p212"/>
          <p:cNvSpPr txBox="1">
            <a:spLocks noGrp="1"/>
          </p:cNvSpPr>
          <p:nvPr>
            <p:ph type="title" idx="2" hasCustomPrompt="1"/>
          </p:nvPr>
        </p:nvSpPr>
        <p:spPr>
          <a:xfrm>
            <a:off x="4787225" y="1293525"/>
            <a:ext cx="4092600" cy="122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0"/>
              <a:buFont typeface="Merriweather"/>
              <a:buNone/>
              <a:defRPr sz="7000" b="1">
                <a:solidFill>
                  <a:schemeClr val="accent2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0"/>
              <a:buFont typeface="Merriweather"/>
              <a:buNone/>
              <a:defRPr sz="7000" b="1">
                <a:solidFill>
                  <a:schemeClr val="accent2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0"/>
              <a:buFont typeface="Merriweather"/>
              <a:buNone/>
              <a:defRPr sz="7000" b="1">
                <a:solidFill>
                  <a:schemeClr val="accent2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0"/>
              <a:buFont typeface="Merriweather"/>
              <a:buNone/>
              <a:defRPr sz="7000" b="1">
                <a:solidFill>
                  <a:schemeClr val="accent2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0"/>
              <a:buFont typeface="Merriweather"/>
              <a:buNone/>
              <a:defRPr sz="7000" b="1">
                <a:solidFill>
                  <a:schemeClr val="accent2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0"/>
              <a:buFont typeface="Merriweather"/>
              <a:buNone/>
              <a:defRPr sz="7000" b="1">
                <a:solidFill>
                  <a:schemeClr val="accent2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0"/>
              <a:buFont typeface="Merriweather"/>
              <a:buNone/>
              <a:defRPr sz="7000" b="1">
                <a:solidFill>
                  <a:schemeClr val="accent2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0"/>
              <a:buFont typeface="Merriweather"/>
              <a:buNone/>
              <a:defRPr sz="7000" b="1">
                <a:solidFill>
                  <a:schemeClr val="accent2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0"/>
              <a:buFont typeface="Merriweather"/>
              <a:buNone/>
              <a:defRPr sz="7000" b="1">
                <a:solidFill>
                  <a:schemeClr val="accent2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r>
              <a:t>xx%</a:t>
            </a:r>
          </a:p>
        </p:txBody>
      </p:sp>
      <p:sp>
        <p:nvSpPr>
          <p:cNvPr id="1715" name="Google Shape;1715;p212"/>
          <p:cNvSpPr txBox="1">
            <a:spLocks noGrp="1"/>
          </p:cNvSpPr>
          <p:nvPr>
            <p:ph type="body" idx="3"/>
          </p:nvPr>
        </p:nvSpPr>
        <p:spPr>
          <a:xfrm>
            <a:off x="4787225" y="2606125"/>
            <a:ext cx="3882300" cy="29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chivo Light"/>
              <a:buChar char="●"/>
              <a:defRPr sz="2400">
                <a:solidFill>
                  <a:schemeClr val="accent5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chivo Light"/>
              <a:buChar char="○"/>
              <a:defRPr sz="2400">
                <a:solidFill>
                  <a:schemeClr val="accent5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chivo Light"/>
              <a:buChar char="■"/>
              <a:defRPr sz="2400">
                <a:solidFill>
                  <a:schemeClr val="accent5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chivo Light"/>
              <a:buChar char="●"/>
              <a:defRPr sz="2400">
                <a:solidFill>
                  <a:schemeClr val="accent5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chivo Light"/>
              <a:buChar char="○"/>
              <a:defRPr sz="2400">
                <a:solidFill>
                  <a:schemeClr val="accent5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chivo Light"/>
              <a:buChar char="■"/>
              <a:defRPr sz="2400">
                <a:solidFill>
                  <a:schemeClr val="accent5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chivo Light"/>
              <a:buChar char="●"/>
              <a:defRPr sz="2400">
                <a:solidFill>
                  <a:schemeClr val="accent5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chivo Light"/>
              <a:buChar char="○"/>
              <a:defRPr sz="2400">
                <a:solidFill>
                  <a:schemeClr val="accent5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chivo Light"/>
              <a:buChar char="■"/>
              <a:defRPr sz="2400">
                <a:solidFill>
                  <a:schemeClr val="accent5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cxnSp>
        <p:nvCxnSpPr>
          <p:cNvPr id="1716" name="Google Shape;1716;p212"/>
          <p:cNvCxnSpPr/>
          <p:nvPr/>
        </p:nvCxnSpPr>
        <p:spPr>
          <a:xfrm>
            <a:off x="312750" y="512675"/>
            <a:ext cx="85185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17" name="Google Shape;1717;p212"/>
          <p:cNvSpPr txBox="1">
            <a:spLocks noGrp="1"/>
          </p:cNvSpPr>
          <p:nvPr>
            <p:ph type="sldNum" idx="1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18" name="Google Shape;1718;p212"/>
          <p:cNvSpPr/>
          <p:nvPr/>
        </p:nvSpPr>
        <p:spPr>
          <a:xfrm>
            <a:off x="311700" y="30499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alf page image">
  <p:cSld name="TITLE_AND_BODY_1_1_1_2_1_2">
    <p:bg>
      <p:bgPr>
        <a:solidFill>
          <a:schemeClr val="lt1"/>
        </a:solidFill>
        <a:effectLst/>
      </p:bgPr>
    </p:bg>
    <p:spTree>
      <p:nvGrpSpPr>
        <p:cNvPr id="1" name="Shape 1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" name="Google Shape;1720;p213"/>
          <p:cNvSpPr txBox="1">
            <a:spLocks noGrp="1"/>
          </p:cNvSpPr>
          <p:nvPr>
            <p:ph type="sldNum" idx="1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21" name="Google Shape;1721;p213"/>
          <p:cNvSpPr>
            <a:spLocks noGrp="1"/>
          </p:cNvSpPr>
          <p:nvPr>
            <p:ph type="pic" idx="2"/>
          </p:nvPr>
        </p:nvSpPr>
        <p:spPr>
          <a:xfrm>
            <a:off x="4572000" y="0"/>
            <a:ext cx="4572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1722" name="Google Shape;1722;p213"/>
          <p:cNvSpPr txBox="1"/>
          <p:nvPr/>
        </p:nvSpPr>
        <p:spPr>
          <a:xfrm>
            <a:off x="5752475" y="4808375"/>
            <a:ext cx="30708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 sz="600">
                <a:solidFill>
                  <a:schemeClr val="lt1"/>
                </a:solidFill>
              </a:rPr>
              <a:t>Copyright 2024 8x8, Inc. or its affiliates. All rights reserved.</a:t>
            </a:r>
            <a:endParaRPr sz="600">
              <a:solidFill>
                <a:schemeClr val="lt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cxnSp>
        <p:nvCxnSpPr>
          <p:cNvPr id="1723" name="Google Shape;1723;p213"/>
          <p:cNvCxnSpPr/>
          <p:nvPr/>
        </p:nvCxnSpPr>
        <p:spPr>
          <a:xfrm>
            <a:off x="312750" y="512675"/>
            <a:ext cx="3851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24" name="Google Shape;1724;p213"/>
          <p:cNvSpPr/>
          <p:nvPr/>
        </p:nvSpPr>
        <p:spPr>
          <a:xfrm>
            <a:off x="311700" y="30499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725" name="Google Shape;1725;p213"/>
          <p:cNvSpPr txBox="1">
            <a:spLocks noGrp="1"/>
          </p:cNvSpPr>
          <p:nvPr>
            <p:ph type="body" idx="1"/>
          </p:nvPr>
        </p:nvSpPr>
        <p:spPr>
          <a:xfrm>
            <a:off x="295275" y="1704975"/>
            <a:ext cx="3851400" cy="2800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5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5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5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5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5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5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5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500"/>
              </a:spcBef>
              <a:spcAft>
                <a:spcPts val="5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726" name="Google Shape;1726;p213"/>
          <p:cNvSpPr txBox="1">
            <a:spLocks noGrp="1"/>
          </p:cNvSpPr>
          <p:nvPr>
            <p:ph type="title"/>
          </p:nvPr>
        </p:nvSpPr>
        <p:spPr>
          <a:xfrm>
            <a:off x="311700" y="651275"/>
            <a:ext cx="38514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1727" name="Google Shape;1727;p213"/>
          <p:cNvSpPr txBox="1">
            <a:spLocks noGrp="1"/>
          </p:cNvSpPr>
          <p:nvPr>
            <p:ph type="subTitle" idx="3"/>
          </p:nvPr>
        </p:nvSpPr>
        <p:spPr>
          <a:xfrm>
            <a:off x="311700" y="1065875"/>
            <a:ext cx="38514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57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column text 1">
  <p:cSld name="TITLE_AND_BODY_2_2_2_1">
    <p:spTree>
      <p:nvGrpSpPr>
        <p:cNvPr id="1" name="Shape 1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9" name="Google Shape;1729;p214"/>
          <p:cNvSpPr txBox="1">
            <a:spLocks noGrp="1"/>
          </p:cNvSpPr>
          <p:nvPr>
            <p:ph type="body" idx="1"/>
          </p:nvPr>
        </p:nvSpPr>
        <p:spPr>
          <a:xfrm>
            <a:off x="323975" y="1720925"/>
            <a:ext cx="1978500" cy="276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730" name="Google Shape;1730;p214"/>
          <p:cNvSpPr txBox="1">
            <a:spLocks noGrp="1"/>
          </p:cNvSpPr>
          <p:nvPr>
            <p:ph type="body" idx="2"/>
          </p:nvPr>
        </p:nvSpPr>
        <p:spPr>
          <a:xfrm>
            <a:off x="2493679" y="1720925"/>
            <a:ext cx="1978500" cy="276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731" name="Google Shape;1731;p214"/>
          <p:cNvSpPr txBox="1">
            <a:spLocks noGrp="1"/>
          </p:cNvSpPr>
          <p:nvPr>
            <p:ph type="body" idx="3"/>
          </p:nvPr>
        </p:nvSpPr>
        <p:spPr>
          <a:xfrm>
            <a:off x="4663382" y="1720925"/>
            <a:ext cx="1978500" cy="276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732" name="Google Shape;1732;p214"/>
          <p:cNvSpPr txBox="1">
            <a:spLocks noGrp="1"/>
          </p:cNvSpPr>
          <p:nvPr>
            <p:ph type="body" idx="4"/>
          </p:nvPr>
        </p:nvSpPr>
        <p:spPr>
          <a:xfrm>
            <a:off x="6833086" y="1720925"/>
            <a:ext cx="1978500" cy="276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●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○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chivo Light"/>
              <a:buChar char="■"/>
              <a:defRPr sz="12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cxnSp>
        <p:nvCxnSpPr>
          <p:cNvPr id="1733" name="Google Shape;1733;p214"/>
          <p:cNvCxnSpPr/>
          <p:nvPr/>
        </p:nvCxnSpPr>
        <p:spPr>
          <a:xfrm>
            <a:off x="312750" y="512675"/>
            <a:ext cx="8518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34" name="Google Shape;1734;p214"/>
          <p:cNvSpPr txBox="1">
            <a:spLocks noGrp="1"/>
          </p:cNvSpPr>
          <p:nvPr>
            <p:ph type="title"/>
          </p:nvPr>
        </p:nvSpPr>
        <p:spPr>
          <a:xfrm>
            <a:off x="311700" y="651275"/>
            <a:ext cx="85206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1735" name="Google Shape;1735;p214"/>
          <p:cNvSpPr txBox="1">
            <a:spLocks noGrp="1"/>
          </p:cNvSpPr>
          <p:nvPr>
            <p:ph type="sldNum" idx="1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36" name="Google Shape;1736;p214"/>
          <p:cNvSpPr/>
          <p:nvPr/>
        </p:nvSpPr>
        <p:spPr>
          <a:xfrm>
            <a:off x="311700" y="30499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rgbClr val="3B3B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737" name="Google Shape;1737;p214"/>
          <p:cNvSpPr txBox="1">
            <a:spLocks noGrp="1"/>
          </p:cNvSpPr>
          <p:nvPr>
            <p:ph type="subTitle" idx="5"/>
          </p:nvPr>
        </p:nvSpPr>
        <p:spPr>
          <a:xfrm>
            <a:off x="600750" y="29991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38" name="Google Shape;1738;p214"/>
          <p:cNvSpPr txBox="1">
            <a:spLocks noGrp="1"/>
          </p:cNvSpPr>
          <p:nvPr>
            <p:ph type="subTitle" idx="6"/>
          </p:nvPr>
        </p:nvSpPr>
        <p:spPr>
          <a:xfrm>
            <a:off x="311700" y="1065875"/>
            <a:ext cx="84993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E46962"/>
          </p15:clr>
        </p15:guide>
        <p15:guide id="2" orient="horz" pos="1080">
          <p15:clr>
            <a:srgbClr val="E46962"/>
          </p15:clr>
        </p15:guide>
      </p15:sldGuideLst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Subtitle only 2">
  <p:cSld name="ONE_COLUMN_TEXT_6">
    <p:spTree>
      <p:nvGrpSpPr>
        <p:cNvPr id="1" name="Shape 1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40" name="Google Shape;1740;p215"/>
          <p:cNvCxnSpPr/>
          <p:nvPr/>
        </p:nvCxnSpPr>
        <p:spPr>
          <a:xfrm>
            <a:off x="312750" y="512675"/>
            <a:ext cx="8518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41" name="Google Shape;1741;p215"/>
          <p:cNvSpPr txBox="1">
            <a:spLocks noGrp="1"/>
          </p:cNvSpPr>
          <p:nvPr>
            <p:ph type="title"/>
          </p:nvPr>
        </p:nvSpPr>
        <p:spPr>
          <a:xfrm>
            <a:off x="311700" y="651275"/>
            <a:ext cx="85206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1742" name="Google Shape;1742;p215"/>
          <p:cNvSpPr txBox="1">
            <a:spLocks noGrp="1"/>
          </p:cNvSpPr>
          <p:nvPr>
            <p:ph type="sldNum" idx="1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43" name="Google Shape;1743;p215"/>
          <p:cNvSpPr/>
          <p:nvPr/>
        </p:nvSpPr>
        <p:spPr>
          <a:xfrm>
            <a:off x="311700" y="30499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rgbClr val="3B3B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744" name="Google Shape;1744;p215"/>
          <p:cNvSpPr txBox="1">
            <a:spLocks noGrp="1"/>
          </p:cNvSpPr>
          <p:nvPr>
            <p:ph type="subTitle" idx="1"/>
          </p:nvPr>
        </p:nvSpPr>
        <p:spPr>
          <a:xfrm>
            <a:off x="600750" y="29991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45" name="Google Shape;1745;p215"/>
          <p:cNvSpPr txBox="1">
            <a:spLocks noGrp="1"/>
          </p:cNvSpPr>
          <p:nvPr>
            <p:ph type="subTitle" idx="2"/>
          </p:nvPr>
        </p:nvSpPr>
        <p:spPr>
          <a:xfrm>
            <a:off x="311700" y="1065875"/>
            <a:ext cx="84993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ull quote">
  <p:cSld name="SECTION_HEADER_1_1">
    <p:bg>
      <p:bgPr>
        <a:solidFill>
          <a:srgbClr val="F37944"/>
        </a:solidFill>
        <a:effectLst/>
      </p:bgPr>
    </p:bg>
    <p:spTree>
      <p:nvGrpSpPr>
        <p:cNvPr id="1" name="Shape 10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1" name="Google Shape;1081;p12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3357" cy="5143138"/>
          </a:xfrm>
          <a:prstGeom prst="rect">
            <a:avLst/>
          </a:prstGeom>
          <a:noFill/>
          <a:ln>
            <a:noFill/>
          </a:ln>
        </p:spPr>
      </p:pic>
      <p:sp>
        <p:nvSpPr>
          <p:cNvPr id="1082" name="Google Shape;1082;p128"/>
          <p:cNvSpPr txBox="1">
            <a:spLocks noGrp="1"/>
          </p:cNvSpPr>
          <p:nvPr>
            <p:ph type="title"/>
          </p:nvPr>
        </p:nvSpPr>
        <p:spPr>
          <a:xfrm>
            <a:off x="311700" y="1237625"/>
            <a:ext cx="5174700" cy="26679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EBEAE1"/>
              </a:buClr>
              <a:buSzPts val="5000"/>
              <a:buFont typeface="Archivo Light"/>
              <a:buNone/>
              <a:defRPr sz="5000">
                <a:solidFill>
                  <a:srgbClr val="EBEAE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083" name="Google Shape;1083;p128"/>
          <p:cNvSpPr txBox="1">
            <a:spLocks noGrp="1"/>
          </p:cNvSpPr>
          <p:nvPr>
            <p:ph type="sldNum" idx="12"/>
          </p:nvPr>
        </p:nvSpPr>
        <p:spPr>
          <a:xfrm>
            <a:off x="8274575" y="264048"/>
            <a:ext cx="548700" cy="28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>
              <a:buNone/>
              <a:defRPr sz="800">
                <a:solidFill>
                  <a:srgbClr val="EBEAE1"/>
                </a:solidFill>
              </a:defRPr>
            </a:lvl1pPr>
            <a:lvl2pPr lvl="1">
              <a:buNone/>
              <a:defRPr sz="800">
                <a:solidFill>
                  <a:srgbClr val="EBEAE1"/>
                </a:solidFill>
              </a:defRPr>
            </a:lvl2pPr>
            <a:lvl3pPr lvl="2">
              <a:buNone/>
              <a:defRPr sz="800">
                <a:solidFill>
                  <a:srgbClr val="EBEAE1"/>
                </a:solidFill>
              </a:defRPr>
            </a:lvl3pPr>
            <a:lvl4pPr lvl="3">
              <a:buNone/>
              <a:defRPr sz="800">
                <a:solidFill>
                  <a:srgbClr val="EBEAE1"/>
                </a:solidFill>
              </a:defRPr>
            </a:lvl4pPr>
            <a:lvl5pPr lvl="4">
              <a:buNone/>
              <a:defRPr sz="800">
                <a:solidFill>
                  <a:srgbClr val="EBEAE1"/>
                </a:solidFill>
              </a:defRPr>
            </a:lvl5pPr>
            <a:lvl6pPr lvl="5">
              <a:buNone/>
              <a:defRPr sz="800">
                <a:solidFill>
                  <a:srgbClr val="EBEAE1"/>
                </a:solidFill>
              </a:defRPr>
            </a:lvl6pPr>
            <a:lvl7pPr lvl="6">
              <a:buNone/>
              <a:defRPr sz="800">
                <a:solidFill>
                  <a:srgbClr val="EBEAE1"/>
                </a:solidFill>
              </a:defRPr>
            </a:lvl7pPr>
            <a:lvl8pPr lvl="7">
              <a:buNone/>
              <a:defRPr sz="800">
                <a:solidFill>
                  <a:srgbClr val="EBEAE1"/>
                </a:solidFill>
              </a:defRPr>
            </a:lvl8pPr>
            <a:lvl9pPr lvl="8">
              <a:buNone/>
              <a:defRPr sz="800">
                <a:solidFill>
                  <a:srgbClr val="EBEAE1"/>
                </a:solidFill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84" name="Google Shape;1084;p128"/>
          <p:cNvSpPr/>
          <p:nvPr/>
        </p:nvSpPr>
        <p:spPr>
          <a:xfrm>
            <a:off x="323977" y="549387"/>
            <a:ext cx="8499307" cy="0"/>
          </a:xfrm>
          <a:custGeom>
            <a:avLst/>
            <a:gdLst/>
            <a:ahLst/>
            <a:cxnLst/>
            <a:rect l="l" t="t" r="r" b="b"/>
            <a:pathLst>
              <a:path w="18679795" h="120000" extrusionOk="0">
                <a:moveTo>
                  <a:pt x="0" y="0"/>
                </a:moveTo>
                <a:lnTo>
                  <a:pt x="18679399" y="0"/>
                </a:lnTo>
              </a:path>
            </a:pathLst>
          </a:custGeom>
          <a:noFill/>
          <a:ln w="9525" cap="flat" cmpd="sng">
            <a:solidFill>
              <a:srgbClr val="EBEAE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highlight>
                <a:srgbClr val="3B3B38"/>
              </a:highlight>
            </a:endParaRPr>
          </a:p>
        </p:txBody>
      </p:sp>
      <p:sp>
        <p:nvSpPr>
          <p:cNvPr id="1085" name="Google Shape;1085;p128"/>
          <p:cNvSpPr txBox="1">
            <a:spLocks noGrp="1"/>
          </p:cNvSpPr>
          <p:nvPr>
            <p:ph type="sldNum" idx="2"/>
          </p:nvPr>
        </p:nvSpPr>
        <p:spPr>
          <a:xfrm>
            <a:off x="8320058" y="19166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accent5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86" name="Google Shape;1086;p128"/>
          <p:cNvSpPr/>
          <p:nvPr/>
        </p:nvSpPr>
        <p:spPr>
          <a:xfrm>
            <a:off x="311700" y="34214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087" name="Google Shape;1087;p128"/>
          <p:cNvSpPr txBox="1">
            <a:spLocks noGrp="1"/>
          </p:cNvSpPr>
          <p:nvPr>
            <p:ph type="subTitle" idx="1"/>
          </p:nvPr>
        </p:nvSpPr>
        <p:spPr>
          <a:xfrm>
            <a:off x="600750" y="337063"/>
            <a:ext cx="1562400" cy="114900"/>
          </a:xfrm>
          <a:prstGeom prst="rect">
            <a:avLst/>
          </a:prstGeom>
        </p:spPr>
        <p:txBody>
          <a:bodyPr spcFirstLastPara="1" wrap="square" lIns="0" tIns="0" rIns="1900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E46962"/>
          </p15:clr>
        </p15:guide>
        <p15:guide id="2" pos="196">
          <p15:clr>
            <a:srgbClr val="E46962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4">
  <p:cSld name="TITLE_AND_BODY_9">
    <p:spTree>
      <p:nvGrpSpPr>
        <p:cNvPr id="1" name="Shape 1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7" name="Google Shape;1747;p216"/>
          <p:cNvSpPr txBox="1">
            <a:spLocks noGrp="1"/>
          </p:cNvSpPr>
          <p:nvPr>
            <p:ph type="title"/>
          </p:nvPr>
        </p:nvSpPr>
        <p:spPr>
          <a:xfrm>
            <a:off x="213360" y="274320"/>
            <a:ext cx="85206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748" name="Google Shape;1748;p216"/>
          <p:cNvSpPr txBox="1">
            <a:spLocks noGrp="1"/>
          </p:cNvSpPr>
          <p:nvPr>
            <p:ph type="body" idx="1"/>
          </p:nvPr>
        </p:nvSpPr>
        <p:spPr>
          <a:xfrm>
            <a:off x="235500" y="1228675"/>
            <a:ext cx="8520600" cy="341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1pPr>
            <a:lvl2pPr marL="914400" lvl="1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2pPr>
            <a:lvl3pPr marL="1371600" lvl="2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3pPr>
            <a:lvl4pPr marL="1828800" lvl="3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4pPr>
            <a:lvl5pPr marL="2286000" lvl="4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5pPr>
            <a:lvl6pPr marL="2743200" lvl="5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6pPr>
            <a:lvl7pPr marL="3200400" lvl="6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7pPr>
            <a:lvl8pPr marL="3657600" lvl="7" indent="-29845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8pPr>
            <a:lvl9pPr marL="4114800" lvl="8" indent="-298450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7 1 1 1">
  <p:cSld name="TITLE_3_3_1_2_1_1_1_1">
    <p:bg>
      <p:bgPr>
        <a:solidFill>
          <a:schemeClr val="dk1"/>
        </a:solidFill>
        <a:effectLst/>
      </p:bgPr>
    </p:bg>
    <p:spTree>
      <p:nvGrpSpPr>
        <p:cNvPr id="1" name="Shape 1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0" name="Google Shape;1750;p217"/>
          <p:cNvPicPr preferRelativeResize="0"/>
          <p:nvPr/>
        </p:nvPicPr>
        <p:blipFill rotWithShape="1">
          <a:blip r:embed="rId2">
            <a:alphaModFix/>
          </a:blip>
          <a:srcRect r="16114" b="9387"/>
          <a:stretch/>
        </p:blipFill>
        <p:spPr>
          <a:xfrm>
            <a:off x="-82800" y="0"/>
            <a:ext cx="922679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751" name="Google Shape;1751;p217"/>
          <p:cNvSpPr/>
          <p:nvPr/>
        </p:nvSpPr>
        <p:spPr>
          <a:xfrm rot="8394373">
            <a:off x="3664008" y="-580926"/>
            <a:ext cx="1045318" cy="1749048"/>
          </a:xfrm>
          <a:custGeom>
            <a:avLst/>
            <a:gdLst/>
            <a:ahLst/>
            <a:cxnLst/>
            <a:rect l="l" t="t" r="r" b="b"/>
            <a:pathLst>
              <a:path w="43004" h="41872" extrusionOk="0">
                <a:moveTo>
                  <a:pt x="15844" y="4149"/>
                </a:moveTo>
                <a:lnTo>
                  <a:pt x="0" y="39986"/>
                </a:lnTo>
                <a:lnTo>
                  <a:pt x="43004" y="41872"/>
                </a:lnTo>
                <a:lnTo>
                  <a:pt x="39232" y="0"/>
                </a:lnTo>
                <a:close/>
              </a:path>
            </a:pathLst>
          </a:custGeom>
          <a:solidFill>
            <a:srgbClr val="C9DC50"/>
          </a:solidFill>
          <a:ln>
            <a:noFill/>
          </a:ln>
        </p:spPr>
      </p:sp>
      <p:sp>
        <p:nvSpPr>
          <p:cNvPr id="1752" name="Google Shape;1752;p217"/>
          <p:cNvSpPr/>
          <p:nvPr/>
        </p:nvSpPr>
        <p:spPr>
          <a:xfrm rot="-7150585" flipH="1">
            <a:off x="7589321" y="634188"/>
            <a:ext cx="1306438" cy="2053875"/>
          </a:xfrm>
          <a:custGeom>
            <a:avLst/>
            <a:gdLst/>
            <a:ahLst/>
            <a:cxnLst/>
            <a:rect l="l" t="t" r="r" b="b"/>
            <a:pathLst>
              <a:path w="43004" h="41872" extrusionOk="0">
                <a:moveTo>
                  <a:pt x="15844" y="4149"/>
                </a:moveTo>
                <a:lnTo>
                  <a:pt x="0" y="39986"/>
                </a:lnTo>
                <a:lnTo>
                  <a:pt x="43004" y="41872"/>
                </a:lnTo>
                <a:lnTo>
                  <a:pt x="39232" y="0"/>
                </a:lnTo>
                <a:close/>
              </a:path>
            </a:pathLst>
          </a:custGeom>
          <a:solidFill>
            <a:srgbClr val="04888A"/>
          </a:solidFill>
          <a:ln>
            <a:noFill/>
          </a:ln>
        </p:spPr>
      </p:sp>
      <p:sp>
        <p:nvSpPr>
          <p:cNvPr id="1753" name="Google Shape;1753;p217"/>
          <p:cNvSpPr/>
          <p:nvPr/>
        </p:nvSpPr>
        <p:spPr>
          <a:xfrm rot="-6736334" flipH="1">
            <a:off x="8082019" y="1958329"/>
            <a:ext cx="580656" cy="695049"/>
          </a:xfrm>
          <a:custGeom>
            <a:avLst/>
            <a:gdLst/>
            <a:ahLst/>
            <a:cxnLst/>
            <a:rect l="l" t="t" r="r" b="b"/>
            <a:pathLst>
              <a:path w="43004" h="41872" extrusionOk="0">
                <a:moveTo>
                  <a:pt x="15844" y="4149"/>
                </a:moveTo>
                <a:lnTo>
                  <a:pt x="0" y="39986"/>
                </a:lnTo>
                <a:lnTo>
                  <a:pt x="43004" y="41872"/>
                </a:lnTo>
                <a:lnTo>
                  <a:pt x="39232" y="0"/>
                </a:lnTo>
                <a:close/>
              </a:path>
            </a:pathLst>
          </a:custGeom>
          <a:solidFill>
            <a:srgbClr val="F37944"/>
          </a:solidFill>
          <a:ln>
            <a:noFill/>
          </a:ln>
        </p:spPr>
      </p:sp>
      <p:sp>
        <p:nvSpPr>
          <p:cNvPr id="1754" name="Google Shape;1754;p217"/>
          <p:cNvSpPr txBox="1">
            <a:spLocks noGrp="1"/>
          </p:cNvSpPr>
          <p:nvPr>
            <p:ph type="subTitle" idx="1"/>
          </p:nvPr>
        </p:nvSpPr>
        <p:spPr>
          <a:xfrm>
            <a:off x="311700" y="3332050"/>
            <a:ext cx="4029900" cy="792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00"/>
              <a:buFont typeface="Archivo Light"/>
              <a:buNone/>
              <a:defRPr>
                <a:solidFill>
                  <a:schemeClr val="accent5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1755" name="Google Shape;1755;p217"/>
          <p:cNvSpPr/>
          <p:nvPr/>
        </p:nvSpPr>
        <p:spPr>
          <a:xfrm>
            <a:off x="323979" y="349916"/>
            <a:ext cx="767096" cy="35306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756" name="Google Shape;1756;p217"/>
          <p:cNvSpPr txBox="1">
            <a:spLocks noGrp="1"/>
          </p:cNvSpPr>
          <p:nvPr>
            <p:ph type="body" idx="2"/>
          </p:nvPr>
        </p:nvSpPr>
        <p:spPr>
          <a:xfrm>
            <a:off x="320040" y="4498250"/>
            <a:ext cx="3962400" cy="230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100"/>
              <a:buChar char="●"/>
              <a:defRPr sz="1100">
                <a:solidFill>
                  <a:schemeClr val="accent5"/>
                </a:solidFill>
              </a:defRPr>
            </a:lvl1pPr>
            <a:lvl2pPr marL="914400" lvl="1" indent="-304800">
              <a:spcBef>
                <a:spcPts val="5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5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5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5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5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5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5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500"/>
              </a:spcBef>
              <a:spcAft>
                <a:spcPts val="5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cxnSp>
        <p:nvCxnSpPr>
          <p:cNvPr id="1757" name="Google Shape;1757;p217"/>
          <p:cNvCxnSpPr/>
          <p:nvPr/>
        </p:nvCxnSpPr>
        <p:spPr>
          <a:xfrm>
            <a:off x="321200" y="4817000"/>
            <a:ext cx="37326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58" name="Google Shape;1758;p217"/>
          <p:cNvSpPr txBox="1">
            <a:spLocks noGrp="1"/>
          </p:cNvSpPr>
          <p:nvPr>
            <p:ph type="ctrTitle"/>
          </p:nvPr>
        </p:nvSpPr>
        <p:spPr>
          <a:xfrm>
            <a:off x="311700" y="1141125"/>
            <a:ext cx="3482700" cy="1914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5000"/>
              <a:buFont typeface="Archivo Light"/>
              <a:buNone/>
              <a:defRPr sz="5000">
                <a:solidFill>
                  <a:schemeClr val="accent5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5200"/>
              <a:buNone/>
              <a:defRPr sz="5200">
                <a:solidFill>
                  <a:schemeClr val="accent5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5200"/>
              <a:buNone/>
              <a:defRPr sz="5200">
                <a:solidFill>
                  <a:schemeClr val="accent5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5200"/>
              <a:buNone/>
              <a:defRPr sz="5200">
                <a:solidFill>
                  <a:schemeClr val="accent5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5200"/>
              <a:buNone/>
              <a:defRPr sz="5200">
                <a:solidFill>
                  <a:schemeClr val="accent5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5200"/>
              <a:buNone/>
              <a:defRPr sz="5200">
                <a:solidFill>
                  <a:schemeClr val="accent5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5200"/>
              <a:buNone/>
              <a:defRPr sz="5200">
                <a:solidFill>
                  <a:schemeClr val="accent5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5200"/>
              <a:buNone/>
              <a:defRPr sz="5200">
                <a:solidFill>
                  <a:schemeClr val="accent5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5200"/>
              <a:buNone/>
              <a:defRPr sz="5200"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196">
          <p15:clr>
            <a:srgbClr val="E46962"/>
          </p15:clr>
        </p15:guide>
        <p15:guide id="2" orient="horz" pos="255">
          <p15:clr>
            <a:srgbClr val="E46962"/>
          </p15:clr>
        </p15:guide>
      </p15:sldGuideLst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Subtitle only 2 1">
  <p:cSld name="ONE_COLUMN_TEXT_5">
    <p:spTree>
      <p:nvGrpSpPr>
        <p:cNvPr id="1" name="Shape 1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60" name="Google Shape;1760;p218"/>
          <p:cNvCxnSpPr/>
          <p:nvPr/>
        </p:nvCxnSpPr>
        <p:spPr>
          <a:xfrm>
            <a:off x="312750" y="512675"/>
            <a:ext cx="8518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61" name="Google Shape;1761;p218"/>
          <p:cNvSpPr txBox="1">
            <a:spLocks noGrp="1"/>
          </p:cNvSpPr>
          <p:nvPr>
            <p:ph type="title"/>
          </p:nvPr>
        </p:nvSpPr>
        <p:spPr>
          <a:xfrm>
            <a:off x="311700" y="651275"/>
            <a:ext cx="85206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1762" name="Google Shape;1762;p218"/>
          <p:cNvSpPr txBox="1">
            <a:spLocks noGrp="1"/>
          </p:cNvSpPr>
          <p:nvPr>
            <p:ph type="sldNum" idx="1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63" name="Google Shape;1763;p218"/>
          <p:cNvSpPr/>
          <p:nvPr/>
        </p:nvSpPr>
        <p:spPr>
          <a:xfrm>
            <a:off x="311700" y="30499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rgbClr val="3B3B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764" name="Google Shape;1764;p218"/>
          <p:cNvSpPr txBox="1">
            <a:spLocks noGrp="1"/>
          </p:cNvSpPr>
          <p:nvPr>
            <p:ph type="subTitle" idx="1"/>
          </p:nvPr>
        </p:nvSpPr>
        <p:spPr>
          <a:xfrm>
            <a:off x="600750" y="29991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65" name="Google Shape;1765;p218"/>
          <p:cNvSpPr txBox="1">
            <a:spLocks noGrp="1"/>
          </p:cNvSpPr>
          <p:nvPr>
            <p:ph type="subTitle" idx="2"/>
          </p:nvPr>
        </p:nvSpPr>
        <p:spPr>
          <a:xfrm>
            <a:off x="311700" y="1065875"/>
            <a:ext cx="84993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light 1">
  <p:cSld name="TITLE_AND_BODY_2_1_1_2">
    <p:spTree>
      <p:nvGrpSpPr>
        <p:cNvPr id="1" name="Shape 1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67" name="Google Shape;1767;p219"/>
          <p:cNvCxnSpPr/>
          <p:nvPr/>
        </p:nvCxnSpPr>
        <p:spPr>
          <a:xfrm>
            <a:off x="312750" y="512675"/>
            <a:ext cx="8518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68" name="Google Shape;1768;p219"/>
          <p:cNvSpPr txBox="1">
            <a:spLocks noGrp="1"/>
          </p:cNvSpPr>
          <p:nvPr>
            <p:ph type="sldNum" idx="1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69" name="Google Shape;1769;p219"/>
          <p:cNvSpPr/>
          <p:nvPr/>
        </p:nvSpPr>
        <p:spPr>
          <a:xfrm>
            <a:off x="311700" y="30499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rgbClr val="3B3B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770" name="Google Shape;1770;p219"/>
          <p:cNvSpPr txBox="1">
            <a:spLocks noGrp="1"/>
          </p:cNvSpPr>
          <p:nvPr>
            <p:ph type="subTitle" idx="1"/>
          </p:nvPr>
        </p:nvSpPr>
        <p:spPr>
          <a:xfrm>
            <a:off x="600750" y="299913"/>
            <a:ext cx="1562400" cy="11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E46962"/>
          </p15:clr>
        </p15:guide>
      </p15:sldGuideLst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&amp; image">
  <p:cSld name="TITLE_AND_BODY_1_1_1_1_4_1">
    <p:spTree>
      <p:nvGrpSpPr>
        <p:cNvPr id="1" name="Shape 1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72" name="Google Shape;1772;p220"/>
          <p:cNvCxnSpPr/>
          <p:nvPr/>
        </p:nvCxnSpPr>
        <p:spPr>
          <a:xfrm>
            <a:off x="312750" y="512675"/>
            <a:ext cx="8518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73" name="Google Shape;1773;p220"/>
          <p:cNvSpPr txBox="1">
            <a:spLocks noGrp="1"/>
          </p:cNvSpPr>
          <p:nvPr>
            <p:ph type="title"/>
          </p:nvPr>
        </p:nvSpPr>
        <p:spPr>
          <a:xfrm>
            <a:off x="311700" y="651275"/>
            <a:ext cx="42318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1774" name="Google Shape;1774;p220"/>
          <p:cNvSpPr txBox="1">
            <a:spLocks noGrp="1"/>
          </p:cNvSpPr>
          <p:nvPr>
            <p:ph type="sldNum" idx="12"/>
          </p:nvPr>
        </p:nvSpPr>
        <p:spPr>
          <a:xfrm>
            <a:off x="8282550" y="240727"/>
            <a:ext cx="5487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75" name="Google Shape;1775;p220"/>
          <p:cNvSpPr/>
          <p:nvPr/>
        </p:nvSpPr>
        <p:spPr>
          <a:xfrm>
            <a:off x="311700" y="304998"/>
            <a:ext cx="227600" cy="104756"/>
          </a:xfrm>
          <a:custGeom>
            <a:avLst/>
            <a:gdLst/>
            <a:ahLst/>
            <a:cxnLst/>
            <a:rect l="l" t="t" r="r" b="b"/>
            <a:pathLst>
              <a:path w="1685925" h="775969" extrusionOk="0">
                <a:moveTo>
                  <a:pt x="556133" y="546696"/>
                </a:moveTo>
                <a:lnTo>
                  <a:pt x="549440" y="494944"/>
                </a:lnTo>
                <a:lnTo>
                  <a:pt x="530948" y="452132"/>
                </a:lnTo>
                <a:lnTo>
                  <a:pt x="517702" y="435483"/>
                </a:lnTo>
                <a:lnTo>
                  <a:pt x="503008" y="417004"/>
                </a:lnTo>
                <a:lnTo>
                  <a:pt x="467995" y="388264"/>
                </a:lnTo>
                <a:lnTo>
                  <a:pt x="482561" y="368909"/>
                </a:lnTo>
                <a:lnTo>
                  <a:pt x="507453" y="329501"/>
                </a:lnTo>
                <a:lnTo>
                  <a:pt x="510260" y="323202"/>
                </a:lnTo>
                <a:lnTo>
                  <a:pt x="530987" y="276694"/>
                </a:lnTo>
                <a:lnTo>
                  <a:pt x="541426" y="217208"/>
                </a:lnTo>
                <a:lnTo>
                  <a:pt x="536232" y="167817"/>
                </a:lnTo>
                <a:lnTo>
                  <a:pt x="521373" y="124396"/>
                </a:lnTo>
                <a:lnTo>
                  <a:pt x="497878" y="87160"/>
                </a:lnTo>
                <a:lnTo>
                  <a:pt x="466801" y="56273"/>
                </a:lnTo>
                <a:lnTo>
                  <a:pt x="429171" y="31940"/>
                </a:lnTo>
                <a:lnTo>
                  <a:pt x="386054" y="14325"/>
                </a:lnTo>
                <a:lnTo>
                  <a:pt x="368287" y="10337"/>
                </a:lnTo>
                <a:lnTo>
                  <a:pt x="368287" y="537273"/>
                </a:lnTo>
                <a:lnTo>
                  <a:pt x="362013" y="570026"/>
                </a:lnTo>
                <a:lnTo>
                  <a:pt x="344030" y="594055"/>
                </a:lnTo>
                <a:lnTo>
                  <a:pt x="315620" y="608825"/>
                </a:lnTo>
                <a:lnTo>
                  <a:pt x="278053" y="613867"/>
                </a:lnTo>
                <a:lnTo>
                  <a:pt x="242709" y="607034"/>
                </a:lnTo>
                <a:lnTo>
                  <a:pt x="214045" y="588403"/>
                </a:lnTo>
                <a:lnTo>
                  <a:pt x="194830" y="560730"/>
                </a:lnTo>
                <a:lnTo>
                  <a:pt x="187807" y="526757"/>
                </a:lnTo>
                <a:lnTo>
                  <a:pt x="191528" y="497890"/>
                </a:lnTo>
                <a:lnTo>
                  <a:pt x="201066" y="472859"/>
                </a:lnTo>
                <a:lnTo>
                  <a:pt x="213829" y="452132"/>
                </a:lnTo>
                <a:lnTo>
                  <a:pt x="213944" y="451954"/>
                </a:lnTo>
                <a:lnTo>
                  <a:pt x="227698" y="435483"/>
                </a:lnTo>
                <a:lnTo>
                  <a:pt x="280657" y="459486"/>
                </a:lnTo>
                <a:lnTo>
                  <a:pt x="325539" y="482828"/>
                </a:lnTo>
                <a:lnTo>
                  <a:pt x="356654" y="507936"/>
                </a:lnTo>
                <a:lnTo>
                  <a:pt x="368287" y="537273"/>
                </a:lnTo>
                <a:lnTo>
                  <a:pt x="368287" y="10337"/>
                </a:lnTo>
                <a:lnTo>
                  <a:pt x="362000" y="8915"/>
                </a:lnTo>
                <a:lnTo>
                  <a:pt x="362000" y="230873"/>
                </a:lnTo>
                <a:lnTo>
                  <a:pt x="358787" y="263144"/>
                </a:lnTo>
                <a:lnTo>
                  <a:pt x="351256" y="290017"/>
                </a:lnTo>
                <a:lnTo>
                  <a:pt x="342531" y="310388"/>
                </a:lnTo>
                <a:lnTo>
                  <a:pt x="335788" y="323202"/>
                </a:lnTo>
                <a:lnTo>
                  <a:pt x="289039" y="302107"/>
                </a:lnTo>
                <a:lnTo>
                  <a:pt x="250659" y="279654"/>
                </a:lnTo>
                <a:lnTo>
                  <a:pt x="224663" y="253250"/>
                </a:lnTo>
                <a:lnTo>
                  <a:pt x="215112" y="220370"/>
                </a:lnTo>
                <a:lnTo>
                  <a:pt x="219125" y="197459"/>
                </a:lnTo>
                <a:lnTo>
                  <a:pt x="231495" y="178777"/>
                </a:lnTo>
                <a:lnTo>
                  <a:pt x="252717" y="166204"/>
                </a:lnTo>
                <a:lnTo>
                  <a:pt x="283298" y="161607"/>
                </a:lnTo>
                <a:lnTo>
                  <a:pt x="316395" y="166522"/>
                </a:lnTo>
                <a:lnTo>
                  <a:pt x="341147" y="180492"/>
                </a:lnTo>
                <a:lnTo>
                  <a:pt x="356641" y="202336"/>
                </a:lnTo>
                <a:lnTo>
                  <a:pt x="362000" y="230873"/>
                </a:lnTo>
                <a:lnTo>
                  <a:pt x="362000" y="8915"/>
                </a:lnTo>
                <a:lnTo>
                  <a:pt x="338493" y="3619"/>
                </a:lnTo>
                <a:lnTo>
                  <a:pt x="287515" y="0"/>
                </a:lnTo>
                <a:lnTo>
                  <a:pt x="226377" y="4813"/>
                </a:lnTo>
                <a:lnTo>
                  <a:pt x="174244" y="18440"/>
                </a:lnTo>
                <a:lnTo>
                  <a:pt x="130822" y="39624"/>
                </a:lnTo>
                <a:lnTo>
                  <a:pt x="95885" y="67170"/>
                </a:lnTo>
                <a:lnTo>
                  <a:pt x="69164" y="99822"/>
                </a:lnTo>
                <a:lnTo>
                  <a:pt x="50380" y="136359"/>
                </a:lnTo>
                <a:lnTo>
                  <a:pt x="39319" y="175552"/>
                </a:lnTo>
                <a:lnTo>
                  <a:pt x="35674" y="216166"/>
                </a:lnTo>
                <a:lnTo>
                  <a:pt x="40728" y="260769"/>
                </a:lnTo>
                <a:lnTo>
                  <a:pt x="54825" y="299072"/>
                </a:lnTo>
                <a:lnTo>
                  <a:pt x="76390" y="331863"/>
                </a:lnTo>
                <a:lnTo>
                  <a:pt x="103873" y="359918"/>
                </a:lnTo>
                <a:lnTo>
                  <a:pt x="84213" y="376491"/>
                </a:lnTo>
                <a:lnTo>
                  <a:pt x="57340" y="404101"/>
                </a:lnTo>
                <a:lnTo>
                  <a:pt x="29921" y="441680"/>
                </a:lnTo>
                <a:lnTo>
                  <a:pt x="8585" y="488175"/>
                </a:lnTo>
                <a:lnTo>
                  <a:pt x="0" y="542518"/>
                </a:lnTo>
                <a:lnTo>
                  <a:pt x="3530" y="582002"/>
                </a:lnTo>
                <a:lnTo>
                  <a:pt x="14058" y="620153"/>
                </a:lnTo>
                <a:lnTo>
                  <a:pt x="31521" y="656069"/>
                </a:lnTo>
                <a:lnTo>
                  <a:pt x="55854" y="688886"/>
                </a:lnTo>
                <a:lnTo>
                  <a:pt x="87007" y="717715"/>
                </a:lnTo>
                <a:lnTo>
                  <a:pt x="124828" y="741641"/>
                </a:lnTo>
                <a:lnTo>
                  <a:pt x="169341" y="759841"/>
                </a:lnTo>
                <a:lnTo>
                  <a:pt x="220433" y="771410"/>
                </a:lnTo>
                <a:lnTo>
                  <a:pt x="278053" y="775462"/>
                </a:lnTo>
                <a:lnTo>
                  <a:pt x="336092" y="771410"/>
                </a:lnTo>
                <a:lnTo>
                  <a:pt x="336384" y="771410"/>
                </a:lnTo>
                <a:lnTo>
                  <a:pt x="387718" y="759841"/>
                </a:lnTo>
                <a:lnTo>
                  <a:pt x="387870" y="759841"/>
                </a:lnTo>
                <a:lnTo>
                  <a:pt x="432498" y="741641"/>
                </a:lnTo>
                <a:lnTo>
                  <a:pt x="470446" y="717715"/>
                </a:lnTo>
                <a:lnTo>
                  <a:pt x="501319" y="689165"/>
                </a:lnTo>
                <a:lnTo>
                  <a:pt x="525310" y="656844"/>
                </a:lnTo>
                <a:lnTo>
                  <a:pt x="542442" y="621690"/>
                </a:lnTo>
                <a:lnTo>
                  <a:pt x="552716" y="584669"/>
                </a:lnTo>
                <a:lnTo>
                  <a:pt x="556133" y="546696"/>
                </a:lnTo>
                <a:close/>
              </a:path>
              <a:path w="1685925" h="775969" extrusionOk="0">
                <a:moveTo>
                  <a:pt x="1083640" y="726122"/>
                </a:moveTo>
                <a:lnTo>
                  <a:pt x="941425" y="505485"/>
                </a:lnTo>
                <a:lnTo>
                  <a:pt x="1083360" y="285051"/>
                </a:lnTo>
                <a:lnTo>
                  <a:pt x="901560" y="285051"/>
                </a:lnTo>
                <a:lnTo>
                  <a:pt x="854875" y="374154"/>
                </a:lnTo>
                <a:lnTo>
                  <a:pt x="849922" y="382625"/>
                </a:lnTo>
                <a:lnTo>
                  <a:pt x="844461" y="391147"/>
                </a:lnTo>
                <a:lnTo>
                  <a:pt x="842543" y="391147"/>
                </a:lnTo>
                <a:lnTo>
                  <a:pt x="834224" y="377393"/>
                </a:lnTo>
                <a:lnTo>
                  <a:pt x="827354" y="364832"/>
                </a:lnTo>
                <a:lnTo>
                  <a:pt x="785444" y="285051"/>
                </a:lnTo>
                <a:lnTo>
                  <a:pt x="603732" y="285051"/>
                </a:lnTo>
                <a:lnTo>
                  <a:pt x="746544" y="505485"/>
                </a:lnTo>
                <a:lnTo>
                  <a:pt x="604316" y="726122"/>
                </a:lnTo>
                <a:lnTo>
                  <a:pt x="782955" y="726122"/>
                </a:lnTo>
                <a:lnTo>
                  <a:pt x="831138" y="634009"/>
                </a:lnTo>
                <a:lnTo>
                  <a:pt x="834923" y="626465"/>
                </a:lnTo>
                <a:lnTo>
                  <a:pt x="842543" y="608863"/>
                </a:lnTo>
                <a:lnTo>
                  <a:pt x="844461" y="608863"/>
                </a:lnTo>
                <a:lnTo>
                  <a:pt x="850874" y="624433"/>
                </a:lnTo>
                <a:lnTo>
                  <a:pt x="852995" y="628789"/>
                </a:lnTo>
                <a:lnTo>
                  <a:pt x="904849" y="726122"/>
                </a:lnTo>
                <a:lnTo>
                  <a:pt x="1083640" y="726122"/>
                </a:lnTo>
                <a:close/>
              </a:path>
              <a:path w="1685925" h="775969" extrusionOk="0">
                <a:moveTo>
                  <a:pt x="1685391" y="546696"/>
                </a:moveTo>
                <a:lnTo>
                  <a:pt x="1678698" y="494944"/>
                </a:lnTo>
                <a:lnTo>
                  <a:pt x="1660194" y="452132"/>
                </a:lnTo>
                <a:lnTo>
                  <a:pt x="1646948" y="435483"/>
                </a:lnTo>
                <a:lnTo>
                  <a:pt x="1632254" y="417004"/>
                </a:lnTo>
                <a:lnTo>
                  <a:pt x="1597240" y="388264"/>
                </a:lnTo>
                <a:lnTo>
                  <a:pt x="1611807" y="368909"/>
                </a:lnTo>
                <a:lnTo>
                  <a:pt x="1636699" y="329501"/>
                </a:lnTo>
                <a:lnTo>
                  <a:pt x="1639506" y="323202"/>
                </a:lnTo>
                <a:lnTo>
                  <a:pt x="1660232" y="276694"/>
                </a:lnTo>
                <a:lnTo>
                  <a:pt x="1670672" y="217208"/>
                </a:lnTo>
                <a:lnTo>
                  <a:pt x="1665490" y="167817"/>
                </a:lnTo>
                <a:lnTo>
                  <a:pt x="1663357" y="161607"/>
                </a:lnTo>
                <a:lnTo>
                  <a:pt x="1650619" y="124396"/>
                </a:lnTo>
                <a:lnTo>
                  <a:pt x="1627124" y="87160"/>
                </a:lnTo>
                <a:lnTo>
                  <a:pt x="1596047" y="56273"/>
                </a:lnTo>
                <a:lnTo>
                  <a:pt x="1558429" y="31940"/>
                </a:lnTo>
                <a:lnTo>
                  <a:pt x="1515313" y="14325"/>
                </a:lnTo>
                <a:lnTo>
                  <a:pt x="1497545" y="10337"/>
                </a:lnTo>
                <a:lnTo>
                  <a:pt x="1497545" y="537273"/>
                </a:lnTo>
                <a:lnTo>
                  <a:pt x="1491272" y="570026"/>
                </a:lnTo>
                <a:lnTo>
                  <a:pt x="1473276" y="594055"/>
                </a:lnTo>
                <a:lnTo>
                  <a:pt x="1444866" y="608825"/>
                </a:lnTo>
                <a:lnTo>
                  <a:pt x="1407312" y="613867"/>
                </a:lnTo>
                <a:lnTo>
                  <a:pt x="1371968" y="607034"/>
                </a:lnTo>
                <a:lnTo>
                  <a:pt x="1343304" y="588403"/>
                </a:lnTo>
                <a:lnTo>
                  <a:pt x="1324089" y="560730"/>
                </a:lnTo>
                <a:lnTo>
                  <a:pt x="1317066" y="526757"/>
                </a:lnTo>
                <a:lnTo>
                  <a:pt x="1320800" y="497890"/>
                </a:lnTo>
                <a:lnTo>
                  <a:pt x="1330325" y="472859"/>
                </a:lnTo>
                <a:lnTo>
                  <a:pt x="1343088" y="452132"/>
                </a:lnTo>
                <a:lnTo>
                  <a:pt x="1343202" y="451954"/>
                </a:lnTo>
                <a:lnTo>
                  <a:pt x="1356956" y="435483"/>
                </a:lnTo>
                <a:lnTo>
                  <a:pt x="1409903" y="459486"/>
                </a:lnTo>
                <a:lnTo>
                  <a:pt x="1454797" y="482828"/>
                </a:lnTo>
                <a:lnTo>
                  <a:pt x="1485912" y="507936"/>
                </a:lnTo>
                <a:lnTo>
                  <a:pt x="1497545" y="537273"/>
                </a:lnTo>
                <a:lnTo>
                  <a:pt x="1497545" y="10337"/>
                </a:lnTo>
                <a:lnTo>
                  <a:pt x="1491259" y="8915"/>
                </a:lnTo>
                <a:lnTo>
                  <a:pt x="1491259" y="230873"/>
                </a:lnTo>
                <a:lnTo>
                  <a:pt x="1488046" y="263144"/>
                </a:lnTo>
                <a:lnTo>
                  <a:pt x="1480502" y="290017"/>
                </a:lnTo>
                <a:lnTo>
                  <a:pt x="1471777" y="310388"/>
                </a:lnTo>
                <a:lnTo>
                  <a:pt x="1465021" y="323202"/>
                </a:lnTo>
                <a:lnTo>
                  <a:pt x="1418285" y="302107"/>
                </a:lnTo>
                <a:lnTo>
                  <a:pt x="1379905" y="279654"/>
                </a:lnTo>
                <a:lnTo>
                  <a:pt x="1353921" y="253250"/>
                </a:lnTo>
                <a:lnTo>
                  <a:pt x="1344358" y="220370"/>
                </a:lnTo>
                <a:lnTo>
                  <a:pt x="1348371" y="197459"/>
                </a:lnTo>
                <a:lnTo>
                  <a:pt x="1360754" y="178777"/>
                </a:lnTo>
                <a:lnTo>
                  <a:pt x="1381975" y="166204"/>
                </a:lnTo>
                <a:lnTo>
                  <a:pt x="1412557" y="161607"/>
                </a:lnTo>
                <a:lnTo>
                  <a:pt x="1445653" y="166522"/>
                </a:lnTo>
                <a:lnTo>
                  <a:pt x="1470393" y="180492"/>
                </a:lnTo>
                <a:lnTo>
                  <a:pt x="1485887" y="202336"/>
                </a:lnTo>
                <a:lnTo>
                  <a:pt x="1491259" y="230873"/>
                </a:lnTo>
                <a:lnTo>
                  <a:pt x="1491259" y="8915"/>
                </a:lnTo>
                <a:lnTo>
                  <a:pt x="1467739" y="3619"/>
                </a:lnTo>
                <a:lnTo>
                  <a:pt x="1416761" y="0"/>
                </a:lnTo>
                <a:lnTo>
                  <a:pt x="1355636" y="4813"/>
                </a:lnTo>
                <a:lnTo>
                  <a:pt x="1303489" y="18440"/>
                </a:lnTo>
                <a:lnTo>
                  <a:pt x="1260081" y="39624"/>
                </a:lnTo>
                <a:lnTo>
                  <a:pt x="1225143" y="67170"/>
                </a:lnTo>
                <a:lnTo>
                  <a:pt x="1198410" y="99822"/>
                </a:lnTo>
                <a:lnTo>
                  <a:pt x="1179639" y="136359"/>
                </a:lnTo>
                <a:lnTo>
                  <a:pt x="1168577" y="175552"/>
                </a:lnTo>
                <a:lnTo>
                  <a:pt x="1164945" y="216166"/>
                </a:lnTo>
                <a:lnTo>
                  <a:pt x="1169987" y="260769"/>
                </a:lnTo>
                <a:lnTo>
                  <a:pt x="1184071" y="299072"/>
                </a:lnTo>
                <a:lnTo>
                  <a:pt x="1205649" y="331863"/>
                </a:lnTo>
                <a:lnTo>
                  <a:pt x="1233131" y="359918"/>
                </a:lnTo>
                <a:lnTo>
                  <a:pt x="1213459" y="376491"/>
                </a:lnTo>
                <a:lnTo>
                  <a:pt x="1186586" y="404101"/>
                </a:lnTo>
                <a:lnTo>
                  <a:pt x="1159167" y="441680"/>
                </a:lnTo>
                <a:lnTo>
                  <a:pt x="1137843" y="488175"/>
                </a:lnTo>
                <a:lnTo>
                  <a:pt x="1129258" y="542518"/>
                </a:lnTo>
                <a:lnTo>
                  <a:pt x="1132776" y="582002"/>
                </a:lnTo>
                <a:lnTo>
                  <a:pt x="1143304" y="620153"/>
                </a:lnTo>
                <a:lnTo>
                  <a:pt x="1160767" y="656069"/>
                </a:lnTo>
                <a:lnTo>
                  <a:pt x="1185100" y="688886"/>
                </a:lnTo>
                <a:lnTo>
                  <a:pt x="1216266" y="717715"/>
                </a:lnTo>
                <a:lnTo>
                  <a:pt x="1254074" y="741641"/>
                </a:lnTo>
                <a:lnTo>
                  <a:pt x="1298587" y="759841"/>
                </a:lnTo>
                <a:lnTo>
                  <a:pt x="1349692" y="771410"/>
                </a:lnTo>
                <a:lnTo>
                  <a:pt x="1407312" y="775462"/>
                </a:lnTo>
                <a:lnTo>
                  <a:pt x="1465351" y="771410"/>
                </a:lnTo>
                <a:lnTo>
                  <a:pt x="1465630" y="771410"/>
                </a:lnTo>
                <a:lnTo>
                  <a:pt x="1516976" y="759841"/>
                </a:lnTo>
                <a:lnTo>
                  <a:pt x="1517116" y="759841"/>
                </a:lnTo>
                <a:lnTo>
                  <a:pt x="1561757" y="741641"/>
                </a:lnTo>
                <a:lnTo>
                  <a:pt x="1599704" y="717715"/>
                </a:lnTo>
                <a:lnTo>
                  <a:pt x="1630578" y="689165"/>
                </a:lnTo>
                <a:lnTo>
                  <a:pt x="1654568" y="656844"/>
                </a:lnTo>
                <a:lnTo>
                  <a:pt x="1671701" y="621690"/>
                </a:lnTo>
                <a:lnTo>
                  <a:pt x="1681975" y="584669"/>
                </a:lnTo>
                <a:lnTo>
                  <a:pt x="1685391" y="546696"/>
                </a:lnTo>
                <a:close/>
              </a:path>
            </a:pathLst>
          </a:custGeom>
          <a:solidFill>
            <a:srgbClr val="3B3B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1776" name="Google Shape;1776;p220"/>
          <p:cNvSpPr txBox="1">
            <a:spLocks noGrp="1"/>
          </p:cNvSpPr>
          <p:nvPr>
            <p:ph type="subTitle" idx="1"/>
          </p:nvPr>
        </p:nvSpPr>
        <p:spPr>
          <a:xfrm>
            <a:off x="311700" y="1065875"/>
            <a:ext cx="39078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lvl="1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lvl="2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lvl="3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lvl="4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lvl="5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lvl="6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lvl="7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lvl="8"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1400"/>
              <a:buFont typeface="Archivo Light"/>
              <a:buNone/>
              <a:defRPr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777" name="Google Shape;1777;p220"/>
          <p:cNvSpPr txBox="1">
            <a:spLocks noGrp="1"/>
          </p:cNvSpPr>
          <p:nvPr>
            <p:ph type="subTitle" idx="2"/>
          </p:nvPr>
        </p:nvSpPr>
        <p:spPr>
          <a:xfrm>
            <a:off x="5083950" y="4260000"/>
            <a:ext cx="37473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5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500"/>
              </a:spcBef>
              <a:spcAft>
                <a:spcPts val="5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78" name="Google Shape;1778;p220"/>
          <p:cNvSpPr>
            <a:spLocks noGrp="1"/>
          </p:cNvSpPr>
          <p:nvPr>
            <p:ph type="pic" idx="3"/>
          </p:nvPr>
        </p:nvSpPr>
        <p:spPr>
          <a:xfrm>
            <a:off x="5083950" y="651275"/>
            <a:ext cx="3747300" cy="3486000"/>
          </a:xfrm>
          <a:prstGeom prst="rect">
            <a:avLst/>
          </a:prstGeom>
          <a:noFill/>
          <a:ln>
            <a:noFill/>
          </a:ln>
        </p:spPr>
      </p:sp>
      <p:sp>
        <p:nvSpPr>
          <p:cNvPr id="1779" name="Google Shape;1779;p220"/>
          <p:cNvSpPr txBox="1">
            <a:spLocks noGrp="1"/>
          </p:cNvSpPr>
          <p:nvPr>
            <p:ph type="body" idx="4"/>
          </p:nvPr>
        </p:nvSpPr>
        <p:spPr>
          <a:xfrm>
            <a:off x="295275" y="1704975"/>
            <a:ext cx="4089600" cy="2800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5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5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5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5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5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5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5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500"/>
              </a:spcBef>
              <a:spcAft>
                <a:spcPts val="5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E46962"/>
          </p15:clr>
        </p15:guide>
      </p15:sldGuideLst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5143211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EBEBE0"/>
          </a:solidFill>
        </p:spPr>
        <p:txBody>
          <a:bodyPr wrap="square" lIns="0" tIns="0" rIns="0" bIns="0" rtlCol="0"/>
          <a:lstStyle/>
          <a:p>
            <a:endParaRPr sz="637"/>
          </a:p>
        </p:txBody>
      </p:sp>
      <p:pic>
        <p:nvPicPr>
          <p:cNvPr id="17" name="bg object 17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139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309562" y="429429"/>
            <a:ext cx="708183" cy="326053"/>
          </a:xfrm>
          <a:custGeom>
            <a:avLst/>
            <a:gdLst/>
            <a:ahLst/>
            <a:cxnLst/>
            <a:rect l="l" t="t" r="r" b="b"/>
            <a:pathLst>
              <a:path w="1557020" h="716914">
                <a:moveTo>
                  <a:pt x="513727" y="505002"/>
                </a:moveTo>
                <a:lnTo>
                  <a:pt x="507555" y="457200"/>
                </a:lnTo>
                <a:lnTo>
                  <a:pt x="490461" y="417664"/>
                </a:lnTo>
                <a:lnTo>
                  <a:pt x="478218" y="402272"/>
                </a:lnTo>
                <a:lnTo>
                  <a:pt x="464654" y="385216"/>
                </a:lnTo>
                <a:lnTo>
                  <a:pt x="432295" y="358660"/>
                </a:lnTo>
                <a:lnTo>
                  <a:pt x="445757" y="340779"/>
                </a:lnTo>
                <a:lnTo>
                  <a:pt x="468769" y="304368"/>
                </a:lnTo>
                <a:lnTo>
                  <a:pt x="471360" y="298551"/>
                </a:lnTo>
                <a:lnTo>
                  <a:pt x="490499" y="255600"/>
                </a:lnTo>
                <a:lnTo>
                  <a:pt x="500138" y="200647"/>
                </a:lnTo>
                <a:lnTo>
                  <a:pt x="495350" y="155016"/>
                </a:lnTo>
                <a:lnTo>
                  <a:pt x="481622" y="114909"/>
                </a:lnTo>
                <a:lnTo>
                  <a:pt x="459917" y="80505"/>
                </a:lnTo>
                <a:lnTo>
                  <a:pt x="431203" y="51981"/>
                </a:lnTo>
                <a:lnTo>
                  <a:pt x="396455" y="29502"/>
                </a:lnTo>
                <a:lnTo>
                  <a:pt x="356616" y="13233"/>
                </a:lnTo>
                <a:lnTo>
                  <a:pt x="340194" y="9537"/>
                </a:lnTo>
                <a:lnTo>
                  <a:pt x="340194" y="496303"/>
                </a:lnTo>
                <a:lnTo>
                  <a:pt x="334403" y="526567"/>
                </a:lnTo>
                <a:lnTo>
                  <a:pt x="317792" y="548754"/>
                </a:lnTo>
                <a:lnTo>
                  <a:pt x="291553" y="562406"/>
                </a:lnTo>
                <a:lnTo>
                  <a:pt x="256844" y="567055"/>
                </a:lnTo>
                <a:lnTo>
                  <a:pt x="224205" y="560755"/>
                </a:lnTo>
                <a:lnTo>
                  <a:pt x="197726" y="543547"/>
                </a:lnTo>
                <a:lnTo>
                  <a:pt x="179971" y="517969"/>
                </a:lnTo>
                <a:lnTo>
                  <a:pt x="173494" y="486587"/>
                </a:lnTo>
                <a:lnTo>
                  <a:pt x="176936" y="459930"/>
                </a:lnTo>
                <a:lnTo>
                  <a:pt x="185737" y="436803"/>
                </a:lnTo>
                <a:lnTo>
                  <a:pt x="197523" y="417664"/>
                </a:lnTo>
                <a:lnTo>
                  <a:pt x="197624" y="417499"/>
                </a:lnTo>
                <a:lnTo>
                  <a:pt x="259257" y="424459"/>
                </a:lnTo>
                <a:lnTo>
                  <a:pt x="300710" y="446011"/>
                </a:lnTo>
                <a:lnTo>
                  <a:pt x="340194" y="496303"/>
                </a:lnTo>
                <a:lnTo>
                  <a:pt x="340194" y="9537"/>
                </a:lnTo>
                <a:lnTo>
                  <a:pt x="334391" y="8229"/>
                </a:lnTo>
                <a:lnTo>
                  <a:pt x="334391" y="213271"/>
                </a:lnTo>
                <a:lnTo>
                  <a:pt x="331431" y="243078"/>
                </a:lnTo>
                <a:lnTo>
                  <a:pt x="324459" y="267893"/>
                </a:lnTo>
                <a:lnTo>
                  <a:pt x="316407" y="286715"/>
                </a:lnTo>
                <a:lnTo>
                  <a:pt x="310172" y="298551"/>
                </a:lnTo>
                <a:lnTo>
                  <a:pt x="266992" y="279069"/>
                </a:lnTo>
                <a:lnTo>
                  <a:pt x="231546" y="258318"/>
                </a:lnTo>
                <a:lnTo>
                  <a:pt x="207530" y="233946"/>
                </a:lnTo>
                <a:lnTo>
                  <a:pt x="198704" y="203568"/>
                </a:lnTo>
                <a:lnTo>
                  <a:pt x="202412" y="182410"/>
                </a:lnTo>
                <a:lnTo>
                  <a:pt x="213842" y="165150"/>
                </a:lnTo>
                <a:lnTo>
                  <a:pt x="233451" y="153543"/>
                </a:lnTo>
                <a:lnTo>
                  <a:pt x="261696" y="149288"/>
                </a:lnTo>
                <a:lnTo>
                  <a:pt x="292277" y="153835"/>
                </a:lnTo>
                <a:lnTo>
                  <a:pt x="315125" y="166738"/>
                </a:lnTo>
                <a:lnTo>
                  <a:pt x="329438" y="186918"/>
                </a:lnTo>
                <a:lnTo>
                  <a:pt x="334391" y="213271"/>
                </a:lnTo>
                <a:lnTo>
                  <a:pt x="334391" y="8229"/>
                </a:lnTo>
                <a:lnTo>
                  <a:pt x="312674" y="3340"/>
                </a:lnTo>
                <a:lnTo>
                  <a:pt x="265582" y="0"/>
                </a:lnTo>
                <a:lnTo>
                  <a:pt x="209118" y="4457"/>
                </a:lnTo>
                <a:lnTo>
                  <a:pt x="160947" y="17030"/>
                </a:lnTo>
                <a:lnTo>
                  <a:pt x="120840" y="36601"/>
                </a:lnTo>
                <a:lnTo>
                  <a:pt x="88569" y="62039"/>
                </a:lnTo>
                <a:lnTo>
                  <a:pt x="63881" y="92202"/>
                </a:lnTo>
                <a:lnTo>
                  <a:pt x="36309" y="162166"/>
                </a:lnTo>
                <a:lnTo>
                  <a:pt x="32956" y="199682"/>
                </a:lnTo>
                <a:lnTo>
                  <a:pt x="37617" y="240893"/>
                </a:lnTo>
                <a:lnTo>
                  <a:pt x="50634" y="276275"/>
                </a:lnTo>
                <a:lnTo>
                  <a:pt x="70561" y="306565"/>
                </a:lnTo>
                <a:lnTo>
                  <a:pt x="95948" y="332473"/>
                </a:lnTo>
                <a:lnTo>
                  <a:pt x="71958" y="353237"/>
                </a:lnTo>
                <a:lnTo>
                  <a:pt x="39979" y="389547"/>
                </a:lnTo>
                <a:lnTo>
                  <a:pt x="11988" y="439496"/>
                </a:lnTo>
                <a:lnTo>
                  <a:pt x="0" y="501154"/>
                </a:lnTo>
                <a:lnTo>
                  <a:pt x="4114" y="542124"/>
                </a:lnTo>
                <a:lnTo>
                  <a:pt x="16421" y="581393"/>
                </a:lnTo>
                <a:lnTo>
                  <a:pt x="36804" y="617791"/>
                </a:lnTo>
                <a:lnTo>
                  <a:pt x="65341" y="650303"/>
                </a:lnTo>
                <a:lnTo>
                  <a:pt x="101473" y="677379"/>
                </a:lnTo>
                <a:lnTo>
                  <a:pt x="145567" y="698246"/>
                </a:lnTo>
                <a:lnTo>
                  <a:pt x="197396" y="711619"/>
                </a:lnTo>
                <a:lnTo>
                  <a:pt x="256844" y="716330"/>
                </a:lnTo>
                <a:lnTo>
                  <a:pt x="316738" y="711619"/>
                </a:lnTo>
                <a:lnTo>
                  <a:pt x="317017" y="711619"/>
                </a:lnTo>
                <a:lnTo>
                  <a:pt x="369074" y="698246"/>
                </a:lnTo>
                <a:lnTo>
                  <a:pt x="369201" y="698246"/>
                </a:lnTo>
                <a:lnTo>
                  <a:pt x="413410" y="677379"/>
                </a:lnTo>
                <a:lnTo>
                  <a:pt x="449630" y="650303"/>
                </a:lnTo>
                <a:lnTo>
                  <a:pt x="477685" y="618312"/>
                </a:lnTo>
                <a:lnTo>
                  <a:pt x="497725" y="582612"/>
                </a:lnTo>
                <a:lnTo>
                  <a:pt x="509727" y="544423"/>
                </a:lnTo>
                <a:lnTo>
                  <a:pt x="513727" y="505002"/>
                </a:lnTo>
                <a:close/>
              </a:path>
              <a:path w="1557020" h="716914">
                <a:moveTo>
                  <a:pt x="1001014" y="670763"/>
                </a:moveTo>
                <a:lnTo>
                  <a:pt x="869645" y="466940"/>
                </a:lnTo>
                <a:lnTo>
                  <a:pt x="1000747" y="263309"/>
                </a:lnTo>
                <a:lnTo>
                  <a:pt x="832815" y="263309"/>
                </a:lnTo>
                <a:lnTo>
                  <a:pt x="789686" y="345630"/>
                </a:lnTo>
                <a:lnTo>
                  <a:pt x="785114" y="353441"/>
                </a:lnTo>
                <a:lnTo>
                  <a:pt x="780072" y="361315"/>
                </a:lnTo>
                <a:lnTo>
                  <a:pt x="778306" y="361315"/>
                </a:lnTo>
                <a:lnTo>
                  <a:pt x="770623" y="348615"/>
                </a:lnTo>
                <a:lnTo>
                  <a:pt x="764273" y="337007"/>
                </a:lnTo>
                <a:lnTo>
                  <a:pt x="725551" y="263309"/>
                </a:lnTo>
                <a:lnTo>
                  <a:pt x="557695" y="263309"/>
                </a:lnTo>
                <a:lnTo>
                  <a:pt x="689622" y="466940"/>
                </a:lnTo>
                <a:lnTo>
                  <a:pt x="558241" y="670763"/>
                </a:lnTo>
                <a:lnTo>
                  <a:pt x="723252" y="670763"/>
                </a:lnTo>
                <a:lnTo>
                  <a:pt x="767753" y="585673"/>
                </a:lnTo>
                <a:lnTo>
                  <a:pt x="771258" y="578700"/>
                </a:lnTo>
                <a:lnTo>
                  <a:pt x="778306" y="562432"/>
                </a:lnTo>
                <a:lnTo>
                  <a:pt x="780072" y="562432"/>
                </a:lnTo>
                <a:lnTo>
                  <a:pt x="785990" y="576834"/>
                </a:lnTo>
                <a:lnTo>
                  <a:pt x="787958" y="580859"/>
                </a:lnTo>
                <a:lnTo>
                  <a:pt x="835863" y="670763"/>
                </a:lnTo>
                <a:lnTo>
                  <a:pt x="1001014" y="670763"/>
                </a:lnTo>
                <a:close/>
              </a:path>
              <a:path w="1557020" h="716914">
                <a:moveTo>
                  <a:pt x="1556893" y="505002"/>
                </a:moveTo>
                <a:lnTo>
                  <a:pt x="1550708" y="457200"/>
                </a:lnTo>
                <a:lnTo>
                  <a:pt x="1533626" y="417664"/>
                </a:lnTo>
                <a:lnTo>
                  <a:pt x="1507807" y="385216"/>
                </a:lnTo>
                <a:lnTo>
                  <a:pt x="1475460" y="358660"/>
                </a:lnTo>
                <a:lnTo>
                  <a:pt x="1488922" y="340779"/>
                </a:lnTo>
                <a:lnTo>
                  <a:pt x="1511922" y="304368"/>
                </a:lnTo>
                <a:lnTo>
                  <a:pt x="1514513" y="298551"/>
                </a:lnTo>
                <a:lnTo>
                  <a:pt x="1533652" y="255600"/>
                </a:lnTo>
                <a:lnTo>
                  <a:pt x="1543304" y="200647"/>
                </a:lnTo>
                <a:lnTo>
                  <a:pt x="1538516" y="155016"/>
                </a:lnTo>
                <a:lnTo>
                  <a:pt x="1536547" y="149288"/>
                </a:lnTo>
                <a:lnTo>
                  <a:pt x="1524774" y="114909"/>
                </a:lnTo>
                <a:lnTo>
                  <a:pt x="1503070" y="80505"/>
                </a:lnTo>
                <a:lnTo>
                  <a:pt x="1474368" y="51981"/>
                </a:lnTo>
                <a:lnTo>
                  <a:pt x="1439608" y="29502"/>
                </a:lnTo>
                <a:lnTo>
                  <a:pt x="1399781" y="13233"/>
                </a:lnTo>
                <a:lnTo>
                  <a:pt x="1383360" y="9537"/>
                </a:lnTo>
                <a:lnTo>
                  <a:pt x="1383360" y="496303"/>
                </a:lnTo>
                <a:lnTo>
                  <a:pt x="1377556" y="526567"/>
                </a:lnTo>
                <a:lnTo>
                  <a:pt x="1360944" y="548754"/>
                </a:lnTo>
                <a:lnTo>
                  <a:pt x="1334706" y="562406"/>
                </a:lnTo>
                <a:lnTo>
                  <a:pt x="1300010" y="567055"/>
                </a:lnTo>
                <a:lnTo>
                  <a:pt x="1267358" y="560755"/>
                </a:lnTo>
                <a:lnTo>
                  <a:pt x="1240891" y="543547"/>
                </a:lnTo>
                <a:lnTo>
                  <a:pt x="1223137" y="517969"/>
                </a:lnTo>
                <a:lnTo>
                  <a:pt x="1216647" y="486587"/>
                </a:lnTo>
                <a:lnTo>
                  <a:pt x="1220089" y="459930"/>
                </a:lnTo>
                <a:lnTo>
                  <a:pt x="1228890" y="436803"/>
                </a:lnTo>
                <a:lnTo>
                  <a:pt x="1240688" y="417664"/>
                </a:lnTo>
                <a:lnTo>
                  <a:pt x="1240790" y="417499"/>
                </a:lnTo>
                <a:lnTo>
                  <a:pt x="1302410" y="424459"/>
                </a:lnTo>
                <a:lnTo>
                  <a:pt x="1343875" y="446011"/>
                </a:lnTo>
                <a:lnTo>
                  <a:pt x="1383360" y="496303"/>
                </a:lnTo>
                <a:lnTo>
                  <a:pt x="1383360" y="9537"/>
                </a:lnTo>
                <a:lnTo>
                  <a:pt x="1377556" y="8229"/>
                </a:lnTo>
                <a:lnTo>
                  <a:pt x="1377556" y="213271"/>
                </a:lnTo>
                <a:lnTo>
                  <a:pt x="1374584" y="243078"/>
                </a:lnTo>
                <a:lnTo>
                  <a:pt x="1367624" y="267893"/>
                </a:lnTo>
                <a:lnTo>
                  <a:pt x="1359560" y="286715"/>
                </a:lnTo>
                <a:lnTo>
                  <a:pt x="1353324" y="298551"/>
                </a:lnTo>
                <a:lnTo>
                  <a:pt x="1310157" y="279069"/>
                </a:lnTo>
                <a:lnTo>
                  <a:pt x="1274699" y="258318"/>
                </a:lnTo>
                <a:lnTo>
                  <a:pt x="1250696" y="233946"/>
                </a:lnTo>
                <a:lnTo>
                  <a:pt x="1241869" y="203568"/>
                </a:lnTo>
                <a:lnTo>
                  <a:pt x="1245577" y="182410"/>
                </a:lnTo>
                <a:lnTo>
                  <a:pt x="1257007" y="165150"/>
                </a:lnTo>
                <a:lnTo>
                  <a:pt x="1276616" y="153543"/>
                </a:lnTo>
                <a:lnTo>
                  <a:pt x="1304861" y="149288"/>
                </a:lnTo>
                <a:lnTo>
                  <a:pt x="1335430" y="153835"/>
                </a:lnTo>
                <a:lnTo>
                  <a:pt x="1358290" y="166738"/>
                </a:lnTo>
                <a:lnTo>
                  <a:pt x="1372603" y="186918"/>
                </a:lnTo>
                <a:lnTo>
                  <a:pt x="1377556" y="213271"/>
                </a:lnTo>
                <a:lnTo>
                  <a:pt x="1377556" y="8229"/>
                </a:lnTo>
                <a:lnTo>
                  <a:pt x="1355839" y="3340"/>
                </a:lnTo>
                <a:lnTo>
                  <a:pt x="1308747" y="0"/>
                </a:lnTo>
                <a:lnTo>
                  <a:pt x="1252270" y="4457"/>
                </a:lnTo>
                <a:lnTo>
                  <a:pt x="1204112" y="17030"/>
                </a:lnTo>
                <a:lnTo>
                  <a:pt x="1164005" y="36601"/>
                </a:lnTo>
                <a:lnTo>
                  <a:pt x="1131735" y="62039"/>
                </a:lnTo>
                <a:lnTo>
                  <a:pt x="1107046" y="92202"/>
                </a:lnTo>
                <a:lnTo>
                  <a:pt x="1079474" y="162166"/>
                </a:lnTo>
                <a:lnTo>
                  <a:pt x="1076121" y="199682"/>
                </a:lnTo>
                <a:lnTo>
                  <a:pt x="1080782" y="240893"/>
                </a:lnTo>
                <a:lnTo>
                  <a:pt x="1093800" y="276275"/>
                </a:lnTo>
                <a:lnTo>
                  <a:pt x="1113726" y="306565"/>
                </a:lnTo>
                <a:lnTo>
                  <a:pt x="1139101" y="332473"/>
                </a:lnTo>
                <a:lnTo>
                  <a:pt x="1115123" y="353237"/>
                </a:lnTo>
                <a:lnTo>
                  <a:pt x="1083132" y="389547"/>
                </a:lnTo>
                <a:lnTo>
                  <a:pt x="1055141" y="439496"/>
                </a:lnTo>
                <a:lnTo>
                  <a:pt x="1043152" y="501154"/>
                </a:lnTo>
                <a:lnTo>
                  <a:pt x="1047267" y="542124"/>
                </a:lnTo>
                <a:lnTo>
                  <a:pt x="1059573" y="581393"/>
                </a:lnTo>
                <a:lnTo>
                  <a:pt x="1079957" y="617791"/>
                </a:lnTo>
                <a:lnTo>
                  <a:pt x="1108494" y="650303"/>
                </a:lnTo>
                <a:lnTo>
                  <a:pt x="1144625" y="677379"/>
                </a:lnTo>
                <a:lnTo>
                  <a:pt x="1188732" y="698246"/>
                </a:lnTo>
                <a:lnTo>
                  <a:pt x="1240561" y="711619"/>
                </a:lnTo>
                <a:lnTo>
                  <a:pt x="1300010" y="716330"/>
                </a:lnTo>
                <a:lnTo>
                  <a:pt x="1359903" y="711619"/>
                </a:lnTo>
                <a:lnTo>
                  <a:pt x="1360182" y="711619"/>
                </a:lnTo>
                <a:lnTo>
                  <a:pt x="1412240" y="698246"/>
                </a:lnTo>
                <a:lnTo>
                  <a:pt x="1412367" y="698246"/>
                </a:lnTo>
                <a:lnTo>
                  <a:pt x="1456575" y="677379"/>
                </a:lnTo>
                <a:lnTo>
                  <a:pt x="1492783" y="650303"/>
                </a:lnTo>
                <a:lnTo>
                  <a:pt x="1520850" y="618312"/>
                </a:lnTo>
                <a:lnTo>
                  <a:pt x="1540878" y="582612"/>
                </a:lnTo>
                <a:lnTo>
                  <a:pt x="1552892" y="544423"/>
                </a:lnTo>
                <a:lnTo>
                  <a:pt x="1556893" y="505002"/>
                </a:lnTo>
                <a:close/>
              </a:path>
            </a:pathLst>
          </a:custGeom>
          <a:solidFill>
            <a:srgbClr val="3B3B38"/>
          </a:solidFill>
        </p:spPr>
        <p:txBody>
          <a:bodyPr wrap="square" lIns="0" tIns="0" rIns="0" bIns="0" rtlCol="0"/>
          <a:lstStyle/>
          <a:p>
            <a:endParaRPr sz="637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03786" y="742749"/>
            <a:ext cx="8536427" cy="412870"/>
          </a:xfrm>
          <a:prstGeom prst="rect">
            <a:avLst/>
          </a:prstGeom>
        </p:spPr>
        <p:txBody>
          <a:bodyPr lIns="0" tIns="0" rIns="0" bIns="0"/>
          <a:lstStyle>
            <a:lvl1pPr>
              <a:defRPr sz="2683" b="0" i="0">
                <a:solidFill>
                  <a:schemeClr val="bg1"/>
                </a:solidFill>
                <a:latin typeface="Archivo"/>
                <a:cs typeface="Archiv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303786" y="4860424"/>
            <a:ext cx="1689011" cy="84329"/>
          </a:xfrm>
          <a:prstGeom prst="rect">
            <a:avLst/>
          </a:prstGeom>
        </p:spPr>
        <p:txBody>
          <a:bodyPr lIns="0" tIns="0" rIns="0" bIns="0"/>
          <a:lstStyle>
            <a:lvl1pPr>
              <a:defRPr sz="523" b="0" i="0">
                <a:solidFill>
                  <a:schemeClr val="tx1"/>
                </a:solidFill>
                <a:latin typeface="Archivo Light"/>
                <a:cs typeface="Archivo Light"/>
              </a:defRPr>
            </a:lvl1pPr>
          </a:lstStyle>
          <a:p>
            <a:pPr marL="5776">
              <a:lnSpc>
                <a:spcPts val="612"/>
              </a:lnSpc>
            </a:pPr>
            <a:r>
              <a:rPr lang="en-NZ"/>
              <a:t>Copyright</a:t>
            </a:r>
            <a:r>
              <a:rPr lang="en-NZ" spc="-5"/>
              <a:t> </a:t>
            </a:r>
            <a:r>
              <a:rPr lang="en-NZ"/>
              <a:t>2025</a:t>
            </a:r>
            <a:r>
              <a:rPr lang="en-NZ" spc="-2"/>
              <a:t> </a:t>
            </a:r>
            <a:r>
              <a:rPr lang="en-NZ"/>
              <a:t>8x8,</a:t>
            </a:r>
            <a:r>
              <a:rPr lang="en-NZ" spc="-2"/>
              <a:t> </a:t>
            </a:r>
            <a:r>
              <a:rPr lang="en-NZ"/>
              <a:t>Inc.</a:t>
            </a:r>
            <a:r>
              <a:rPr lang="en-NZ" spc="-2"/>
              <a:t> </a:t>
            </a:r>
            <a:r>
              <a:rPr lang="en-NZ"/>
              <a:t>or</a:t>
            </a:r>
            <a:r>
              <a:rPr lang="en-NZ" spc="-14"/>
              <a:t> </a:t>
            </a:r>
            <a:r>
              <a:rPr lang="en-NZ"/>
              <a:t>its</a:t>
            </a:r>
            <a:r>
              <a:rPr lang="en-NZ" spc="-2"/>
              <a:t> </a:t>
            </a:r>
            <a:r>
              <a:rPr lang="en-NZ" spc="-5"/>
              <a:t>affiliates.</a:t>
            </a:r>
            <a:r>
              <a:rPr lang="en-NZ" spc="-2"/>
              <a:t> </a:t>
            </a:r>
            <a:r>
              <a:rPr lang="en-NZ"/>
              <a:t>All</a:t>
            </a:r>
            <a:r>
              <a:rPr lang="en-NZ" spc="-2"/>
              <a:t> </a:t>
            </a:r>
            <a:r>
              <a:rPr lang="en-NZ"/>
              <a:t>rights</a:t>
            </a:r>
            <a:r>
              <a:rPr lang="en-NZ" spc="-2"/>
              <a:t> </a:t>
            </a:r>
            <a:r>
              <a:rPr lang="en-NZ" spc="-5"/>
              <a:t>reserved.</a:t>
            </a:r>
            <a:endParaRPr lang="en-NZ" spc="-5"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4/4/2025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8703025" y="180499"/>
            <a:ext cx="137189" cy="115231"/>
          </a:xfrm>
          <a:prstGeom prst="rect">
            <a:avLst/>
          </a:prstGeom>
        </p:spPr>
        <p:txBody>
          <a:bodyPr lIns="0" tIns="0" rIns="0" bIns="0"/>
          <a:lstStyle>
            <a:lvl1pPr>
              <a:defRPr sz="750" b="0" i="0">
                <a:solidFill>
                  <a:schemeClr val="tx1"/>
                </a:solidFill>
                <a:latin typeface="Archivo Light"/>
                <a:cs typeface="Archivo Light"/>
              </a:defRPr>
            </a:lvl1pPr>
          </a:lstStyle>
          <a:p>
            <a:pPr marL="5776">
              <a:lnSpc>
                <a:spcPts val="855"/>
              </a:lnSpc>
            </a:pPr>
            <a:fld id="{81D60167-4931-47E6-BA6A-407CBD079E47}" type="slidenum">
              <a:rPr lang="en-NZ" spc="-11" smtClean="0"/>
              <a:pPr marL="5776">
                <a:lnSpc>
                  <a:spcPts val="855"/>
                </a:lnSpc>
              </a:pPr>
              <a:t>‹#›</a:t>
            </a:fld>
            <a:endParaRPr lang="en-NZ" spc="-11" dirty="0"/>
          </a:p>
        </p:txBody>
      </p:sp>
    </p:spTree>
    <p:extLst>
      <p:ext uri="{BB962C8B-B14F-4D97-AF65-F5344CB8AC3E}">
        <p14:creationId xmlns:p14="http://schemas.microsoft.com/office/powerpoint/2010/main" val="240474018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047532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303786" y="4860424"/>
            <a:ext cx="1689011" cy="84329"/>
          </a:xfrm>
          <a:prstGeom prst="rect">
            <a:avLst/>
          </a:prstGeom>
        </p:spPr>
        <p:txBody>
          <a:bodyPr lIns="0" tIns="0" rIns="0" bIns="0"/>
          <a:lstStyle>
            <a:lvl1pPr>
              <a:defRPr sz="523" b="0" i="0">
                <a:solidFill>
                  <a:schemeClr val="tx1"/>
                </a:solidFill>
                <a:latin typeface="Archivo Light"/>
                <a:cs typeface="Archivo Light"/>
              </a:defRPr>
            </a:lvl1pPr>
          </a:lstStyle>
          <a:p>
            <a:pPr marL="5776">
              <a:lnSpc>
                <a:spcPts val="612"/>
              </a:lnSpc>
            </a:pPr>
            <a:r>
              <a:rPr lang="en-NZ"/>
              <a:t>Copyright</a:t>
            </a:r>
            <a:r>
              <a:rPr lang="en-NZ" spc="-5"/>
              <a:t> </a:t>
            </a:r>
            <a:r>
              <a:rPr lang="en-NZ"/>
              <a:t>2025</a:t>
            </a:r>
            <a:r>
              <a:rPr lang="en-NZ" spc="-2"/>
              <a:t> </a:t>
            </a:r>
            <a:r>
              <a:rPr lang="en-NZ"/>
              <a:t>8x8,</a:t>
            </a:r>
            <a:r>
              <a:rPr lang="en-NZ" spc="-2"/>
              <a:t> </a:t>
            </a:r>
            <a:r>
              <a:rPr lang="en-NZ"/>
              <a:t>Inc.</a:t>
            </a:r>
            <a:r>
              <a:rPr lang="en-NZ" spc="-2"/>
              <a:t> </a:t>
            </a:r>
            <a:r>
              <a:rPr lang="en-NZ"/>
              <a:t>or</a:t>
            </a:r>
            <a:r>
              <a:rPr lang="en-NZ" spc="-14"/>
              <a:t> </a:t>
            </a:r>
            <a:r>
              <a:rPr lang="en-NZ"/>
              <a:t>its</a:t>
            </a:r>
            <a:r>
              <a:rPr lang="en-NZ" spc="-2"/>
              <a:t> </a:t>
            </a:r>
            <a:r>
              <a:rPr lang="en-NZ" spc="-5"/>
              <a:t>affiliates.</a:t>
            </a:r>
            <a:r>
              <a:rPr lang="en-NZ" spc="-2"/>
              <a:t> </a:t>
            </a:r>
            <a:r>
              <a:rPr lang="en-NZ"/>
              <a:t>All</a:t>
            </a:r>
            <a:r>
              <a:rPr lang="en-NZ" spc="-2"/>
              <a:t> </a:t>
            </a:r>
            <a:r>
              <a:rPr lang="en-NZ"/>
              <a:t>rights</a:t>
            </a:r>
            <a:r>
              <a:rPr lang="en-NZ" spc="-2"/>
              <a:t> </a:t>
            </a:r>
            <a:r>
              <a:rPr lang="en-NZ" spc="-5"/>
              <a:t>reserved.</a:t>
            </a:r>
            <a:endParaRPr lang="en-NZ" spc="-5"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4/4/2025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8703025" y="180499"/>
            <a:ext cx="137189" cy="115231"/>
          </a:xfrm>
          <a:prstGeom prst="rect">
            <a:avLst/>
          </a:prstGeom>
        </p:spPr>
        <p:txBody>
          <a:bodyPr lIns="0" tIns="0" rIns="0" bIns="0"/>
          <a:lstStyle>
            <a:lvl1pPr>
              <a:defRPr sz="750" b="0" i="0">
                <a:solidFill>
                  <a:schemeClr val="tx1"/>
                </a:solidFill>
                <a:latin typeface="Archivo Light"/>
                <a:cs typeface="Archivo Light"/>
              </a:defRPr>
            </a:lvl1pPr>
          </a:lstStyle>
          <a:p>
            <a:pPr marL="5776">
              <a:lnSpc>
                <a:spcPts val="855"/>
              </a:lnSpc>
            </a:pPr>
            <a:fld id="{81D60167-4931-47E6-BA6A-407CBD079E47}" type="slidenum">
              <a:rPr lang="en-NZ" spc="-11" smtClean="0"/>
              <a:pPr marL="5776">
                <a:lnSpc>
                  <a:spcPts val="855"/>
                </a:lnSpc>
              </a:pPr>
              <a:t>‹#›</a:t>
            </a:fld>
            <a:endParaRPr lang="en-NZ" spc="-11" dirty="0"/>
          </a:p>
        </p:txBody>
      </p:sp>
    </p:spTree>
    <p:extLst>
      <p:ext uri="{BB962C8B-B14F-4D97-AF65-F5344CB8AC3E}">
        <p14:creationId xmlns:p14="http://schemas.microsoft.com/office/powerpoint/2010/main" val="53307166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2">
            <a:extLst>
              <a:ext uri="{FF2B5EF4-FFF2-40B4-BE49-F238E27FC236}">
                <a16:creationId xmlns:a16="http://schemas.microsoft.com/office/drawing/2014/main" id="{61BD1F05-B428-33B9-6BA8-1F36C4D86DEC}"/>
              </a:ext>
            </a:extLst>
          </p:cNvPr>
          <p:cNvSpPr>
            <a:spLocks/>
          </p:cNvSpPr>
          <p:nvPr userDrawn="1"/>
        </p:nvSpPr>
        <p:spPr>
          <a:xfrm>
            <a:off x="0" y="14318"/>
            <a:ext cx="9144000" cy="5129182"/>
          </a:xfrm>
          <a:custGeom>
            <a:avLst/>
            <a:gdLst/>
            <a:ahLst/>
            <a:cxnLst/>
            <a:rect l="l" t="t" r="r" b="b"/>
            <a:pathLst>
              <a:path w="20104100" h="10285095">
                <a:moveTo>
                  <a:pt x="20104099" y="0"/>
                </a:moveTo>
                <a:lnTo>
                  <a:pt x="0" y="0"/>
                </a:lnTo>
                <a:lnTo>
                  <a:pt x="0" y="10284555"/>
                </a:lnTo>
                <a:lnTo>
                  <a:pt x="20104099" y="10284555"/>
                </a:lnTo>
                <a:lnTo>
                  <a:pt x="20104099" y="0"/>
                </a:lnTo>
                <a:close/>
              </a:path>
            </a:pathLst>
          </a:custGeom>
          <a:solidFill>
            <a:srgbClr val="EBEAE1"/>
          </a:solidFill>
        </p:spPr>
        <p:txBody>
          <a:bodyPr wrap="square" lIns="0" tIns="0" rIns="0" bIns="0" rtlCol="0"/>
          <a:lstStyle/>
          <a:p>
            <a:endParaRPr sz="637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03786" y="742749"/>
            <a:ext cx="8536427" cy="412870"/>
          </a:xfrm>
          <a:prstGeom prst="rect">
            <a:avLst/>
          </a:prstGeom>
        </p:spPr>
        <p:txBody>
          <a:bodyPr lIns="0" tIns="0" rIns="0" bIns="0"/>
          <a:lstStyle>
            <a:lvl1pPr>
              <a:defRPr sz="2683" b="0" i="0">
                <a:solidFill>
                  <a:schemeClr val="bg1"/>
                </a:solidFill>
                <a:latin typeface="Archivo"/>
                <a:cs typeface="Archiv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2123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2123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303786" y="4860424"/>
            <a:ext cx="1689011" cy="84329"/>
          </a:xfrm>
          <a:prstGeom prst="rect">
            <a:avLst/>
          </a:prstGeom>
        </p:spPr>
        <p:txBody>
          <a:bodyPr lIns="0" tIns="0" rIns="0" bIns="0"/>
          <a:lstStyle>
            <a:lvl1pPr>
              <a:defRPr sz="523" b="0" i="0">
                <a:solidFill>
                  <a:schemeClr val="tx1"/>
                </a:solidFill>
                <a:latin typeface="Archivo Light"/>
                <a:cs typeface="Archivo Light"/>
              </a:defRPr>
            </a:lvl1pPr>
          </a:lstStyle>
          <a:p>
            <a:pPr marL="5776">
              <a:lnSpc>
                <a:spcPts val="612"/>
              </a:lnSpc>
            </a:pPr>
            <a:r>
              <a:rPr lang="en-NZ"/>
              <a:t>Copyright</a:t>
            </a:r>
            <a:r>
              <a:rPr lang="en-NZ" spc="-5"/>
              <a:t> </a:t>
            </a:r>
            <a:r>
              <a:rPr lang="en-NZ"/>
              <a:t>2025</a:t>
            </a:r>
            <a:r>
              <a:rPr lang="en-NZ" spc="-2"/>
              <a:t> </a:t>
            </a:r>
            <a:r>
              <a:rPr lang="en-NZ"/>
              <a:t>8x8,</a:t>
            </a:r>
            <a:r>
              <a:rPr lang="en-NZ" spc="-2"/>
              <a:t> </a:t>
            </a:r>
            <a:r>
              <a:rPr lang="en-NZ"/>
              <a:t>Inc.</a:t>
            </a:r>
            <a:r>
              <a:rPr lang="en-NZ" spc="-2"/>
              <a:t> </a:t>
            </a:r>
            <a:r>
              <a:rPr lang="en-NZ"/>
              <a:t>or</a:t>
            </a:r>
            <a:r>
              <a:rPr lang="en-NZ" spc="-14"/>
              <a:t> </a:t>
            </a:r>
            <a:r>
              <a:rPr lang="en-NZ"/>
              <a:t>its</a:t>
            </a:r>
            <a:r>
              <a:rPr lang="en-NZ" spc="-2"/>
              <a:t> </a:t>
            </a:r>
            <a:r>
              <a:rPr lang="en-NZ" spc="-5"/>
              <a:t>affiliates.</a:t>
            </a:r>
            <a:r>
              <a:rPr lang="en-NZ" spc="-2"/>
              <a:t> </a:t>
            </a:r>
            <a:r>
              <a:rPr lang="en-NZ"/>
              <a:t>All</a:t>
            </a:r>
            <a:r>
              <a:rPr lang="en-NZ" spc="-2"/>
              <a:t> </a:t>
            </a:r>
            <a:r>
              <a:rPr lang="en-NZ"/>
              <a:t>rights</a:t>
            </a:r>
            <a:r>
              <a:rPr lang="en-NZ" spc="-2"/>
              <a:t> </a:t>
            </a:r>
            <a:r>
              <a:rPr lang="en-NZ" spc="-5"/>
              <a:t>reserved.</a:t>
            </a:r>
            <a:endParaRPr lang="en-NZ" spc="-5"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4/4/2025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8703025" y="180499"/>
            <a:ext cx="137189" cy="115231"/>
          </a:xfrm>
          <a:prstGeom prst="rect">
            <a:avLst/>
          </a:prstGeom>
        </p:spPr>
        <p:txBody>
          <a:bodyPr lIns="0" tIns="0" rIns="0" bIns="0"/>
          <a:lstStyle>
            <a:lvl1pPr>
              <a:defRPr sz="750" b="0" i="0">
                <a:solidFill>
                  <a:schemeClr val="tx1"/>
                </a:solidFill>
                <a:latin typeface="Archivo Light"/>
                <a:cs typeface="Archivo Light"/>
              </a:defRPr>
            </a:lvl1pPr>
          </a:lstStyle>
          <a:p>
            <a:pPr marL="5776">
              <a:lnSpc>
                <a:spcPts val="855"/>
              </a:lnSpc>
            </a:pPr>
            <a:fld id="{81D60167-4931-47E6-BA6A-407CBD079E47}" type="slidenum">
              <a:rPr lang="en-NZ" spc="-11" smtClean="0"/>
              <a:pPr marL="5776">
                <a:lnSpc>
                  <a:spcPts val="855"/>
                </a:lnSpc>
              </a:pPr>
              <a:t>‹#›</a:t>
            </a:fld>
            <a:endParaRPr lang="en-NZ" spc="-11" dirty="0"/>
          </a:p>
        </p:txBody>
      </p:sp>
    </p:spTree>
    <p:extLst>
      <p:ext uri="{BB962C8B-B14F-4D97-AF65-F5344CB8AC3E}">
        <p14:creationId xmlns:p14="http://schemas.microsoft.com/office/powerpoint/2010/main" val="1789498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10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" name="Google Shape;1016;p1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9pPr>
          </a:lstStyle>
          <a:p>
            <a:endParaRPr/>
          </a:p>
        </p:txBody>
      </p:sp>
      <p:sp>
        <p:nvSpPr>
          <p:cNvPr id="1017" name="Google Shape;1017;p11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1200"/>
              <a:buFont typeface="Archivo Light"/>
              <a:buChar char="●"/>
              <a:defRPr sz="1200">
                <a:solidFill>
                  <a:srgbClr val="3B3B38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1pPr>
            <a:lvl2pPr marL="914400" lvl="1" indent="-30480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rgbClr val="3B3B38"/>
              </a:buClr>
              <a:buSzPts val="1200"/>
              <a:buFont typeface="Archivo Light"/>
              <a:buChar char="○"/>
              <a:defRPr sz="1200">
                <a:solidFill>
                  <a:srgbClr val="3B3B38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2pPr>
            <a:lvl3pPr marL="1371600" lvl="2" indent="-30480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rgbClr val="3B3B38"/>
              </a:buClr>
              <a:buSzPts val="1200"/>
              <a:buFont typeface="Archivo Light"/>
              <a:buChar char="■"/>
              <a:defRPr sz="1200">
                <a:solidFill>
                  <a:srgbClr val="3B3B38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3pPr>
            <a:lvl4pPr marL="1828800" lvl="3" indent="-30480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rgbClr val="3B3B38"/>
              </a:buClr>
              <a:buSzPts val="1200"/>
              <a:buFont typeface="Archivo Light"/>
              <a:buChar char="●"/>
              <a:defRPr sz="1200">
                <a:solidFill>
                  <a:srgbClr val="3B3B38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4pPr>
            <a:lvl5pPr marL="2286000" lvl="4" indent="-30480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rgbClr val="3B3B38"/>
              </a:buClr>
              <a:buSzPts val="1200"/>
              <a:buFont typeface="Archivo Light"/>
              <a:buChar char="○"/>
              <a:defRPr sz="1200">
                <a:solidFill>
                  <a:srgbClr val="3B3B38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5pPr>
            <a:lvl6pPr marL="2743200" lvl="5" indent="-30480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rgbClr val="3B3B38"/>
              </a:buClr>
              <a:buSzPts val="1200"/>
              <a:buFont typeface="Archivo Light"/>
              <a:buChar char="■"/>
              <a:defRPr sz="1200">
                <a:solidFill>
                  <a:srgbClr val="3B3B38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6pPr>
            <a:lvl7pPr marL="3200400" lvl="6" indent="-30480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rgbClr val="3B3B38"/>
              </a:buClr>
              <a:buSzPts val="1200"/>
              <a:buFont typeface="Archivo Light"/>
              <a:buChar char="●"/>
              <a:defRPr sz="1200">
                <a:solidFill>
                  <a:srgbClr val="3B3B38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7pPr>
            <a:lvl8pPr marL="3657600" lvl="7" indent="-30480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rgbClr val="3B3B38"/>
              </a:buClr>
              <a:buSzPts val="1200"/>
              <a:buFont typeface="Archivo Light"/>
              <a:buChar char="○"/>
              <a:defRPr sz="1200">
                <a:solidFill>
                  <a:srgbClr val="3B3B38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8pPr>
            <a:lvl9pPr marL="4114800" lvl="8" indent="-304800">
              <a:lnSpc>
                <a:spcPct val="115000"/>
              </a:lnSpc>
              <a:spcBef>
                <a:spcPts val="500"/>
              </a:spcBef>
              <a:spcAft>
                <a:spcPts val="500"/>
              </a:spcAft>
              <a:buClr>
                <a:srgbClr val="3B3B38"/>
              </a:buClr>
              <a:buSzPts val="1200"/>
              <a:buFont typeface="Archivo Light"/>
              <a:buChar char="■"/>
              <a:defRPr sz="1200">
                <a:solidFill>
                  <a:srgbClr val="3B3B38"/>
                </a:solidFill>
                <a:latin typeface="Archivo Light"/>
                <a:ea typeface="Archivo Light"/>
                <a:cs typeface="Archivo Light"/>
                <a:sym typeface="Archivo Light"/>
              </a:defRPr>
            </a:lvl9pPr>
          </a:lstStyle>
          <a:p>
            <a:endParaRPr/>
          </a:p>
        </p:txBody>
      </p:sp>
      <p:sp>
        <p:nvSpPr>
          <p:cNvPr id="1018" name="Google Shape;1018;p119"/>
          <p:cNvSpPr txBox="1"/>
          <p:nvPr/>
        </p:nvSpPr>
        <p:spPr>
          <a:xfrm>
            <a:off x="5752475" y="4808375"/>
            <a:ext cx="30708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 sz="600" dirty="0">
                <a:solidFill>
                  <a:srgbClr val="666666"/>
                </a:solidFill>
              </a:rPr>
              <a:t>Copyright 2025 8x8, Inc. or its affiliates. All rights reserved.</a:t>
            </a:r>
            <a:endParaRPr sz="600" dirty="0">
              <a:solidFill>
                <a:srgbClr val="666666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5" r:id="rId10"/>
    <p:sldLayoutId id="2147483776" r:id="rId11"/>
    <p:sldLayoutId id="2147483777" r:id="rId12"/>
    <p:sldLayoutId id="2147483778" r:id="rId13"/>
    <p:sldLayoutId id="2147483779" r:id="rId14"/>
    <p:sldLayoutId id="2147483780" r:id="rId15"/>
    <p:sldLayoutId id="2147483781" r:id="rId16"/>
    <p:sldLayoutId id="2147483782" r:id="rId17"/>
    <p:sldLayoutId id="2147483783" r:id="rId18"/>
    <p:sldLayoutId id="2147483784" r:id="rId19"/>
    <p:sldLayoutId id="2147483785" r:id="rId20"/>
    <p:sldLayoutId id="2147483786" r:id="rId21"/>
    <p:sldLayoutId id="2147483791" r:id="rId22"/>
    <p:sldLayoutId id="2147483792" r:id="rId23"/>
    <p:sldLayoutId id="2147483794" r:id="rId24"/>
    <p:sldLayoutId id="2147483795" r:id="rId25"/>
    <p:sldLayoutId id="2147483796" r:id="rId26"/>
    <p:sldLayoutId id="2147483797" r:id="rId27"/>
    <p:sldLayoutId id="2147483798" r:id="rId28"/>
    <p:sldLayoutId id="2147483799" r:id="rId29"/>
    <p:sldLayoutId id="2147483800" r:id="rId30"/>
    <p:sldLayoutId id="2147483801" r:id="rId31"/>
    <p:sldLayoutId id="2147483802" r:id="rId32"/>
    <p:sldLayoutId id="2147483803" r:id="rId33"/>
    <p:sldLayoutId id="2147483804" r:id="rId34"/>
    <p:sldLayoutId id="2147483805" r:id="rId35"/>
    <p:sldLayoutId id="2147483806" r:id="rId36"/>
    <p:sldLayoutId id="2147483808" r:id="rId37"/>
    <p:sldLayoutId id="2147483809" r:id="rId38"/>
    <p:sldLayoutId id="2147483810" r:id="rId39"/>
    <p:sldLayoutId id="2147483811" r:id="rId40"/>
    <p:sldLayoutId id="2147483812" r:id="rId41"/>
    <p:sldLayoutId id="2147483813" r:id="rId42"/>
    <p:sldLayoutId id="2147483814" r:id="rId43"/>
    <p:sldLayoutId id="2147483815" r:id="rId44"/>
    <p:sldLayoutId id="2147483816" r:id="rId45"/>
    <p:sldLayoutId id="2147483817" r:id="rId46"/>
    <p:sldLayoutId id="2147483818" r:id="rId47"/>
    <p:sldLayoutId id="2147483819" r:id="rId48"/>
    <p:sldLayoutId id="2147483820" r:id="rId49"/>
    <p:sldLayoutId id="2147483821" r:id="rId50"/>
    <p:sldLayoutId id="2147483822" r:id="rId51"/>
    <p:sldLayoutId id="2147483823" r:id="rId52"/>
    <p:sldLayoutId id="2147483824" r:id="rId53"/>
    <p:sldLayoutId id="2147483825" r:id="rId54"/>
    <p:sldLayoutId id="2147483826" r:id="rId55"/>
    <p:sldLayoutId id="2147483827" r:id="rId56"/>
    <p:sldLayoutId id="2147483828" r:id="rId57"/>
    <p:sldLayoutId id="2147483829" r:id="rId58"/>
    <p:sldLayoutId id="2147483830" r:id="rId59"/>
    <p:sldLayoutId id="2147483831" r:id="rId60"/>
    <p:sldLayoutId id="2147483832" r:id="rId61"/>
    <p:sldLayoutId id="2147483833" r:id="rId62"/>
    <p:sldLayoutId id="2147483834" r:id="rId63"/>
    <p:sldLayoutId id="2147483835" r:id="rId64"/>
    <p:sldLayoutId id="2147483836" r:id="rId65"/>
    <p:sldLayoutId id="2147483837" r:id="rId66"/>
    <p:sldLayoutId id="2147483838" r:id="rId67"/>
    <p:sldLayoutId id="2147483839" r:id="rId68"/>
    <p:sldLayoutId id="2147483840" r:id="rId69"/>
    <p:sldLayoutId id="2147483841" r:id="rId70"/>
    <p:sldLayoutId id="2147483842" r:id="rId71"/>
    <p:sldLayoutId id="2147483843" r:id="rId72"/>
    <p:sldLayoutId id="2147483844" r:id="rId73"/>
    <p:sldLayoutId id="2147483845" r:id="rId74"/>
    <p:sldLayoutId id="2147483846" r:id="rId75"/>
    <p:sldLayoutId id="2147483847" r:id="rId76"/>
    <p:sldLayoutId id="2147483848" r:id="rId77"/>
    <p:sldLayoutId id="2147483849" r:id="rId78"/>
    <p:sldLayoutId id="2147483850" r:id="rId79"/>
    <p:sldLayoutId id="2147483851" r:id="rId80"/>
    <p:sldLayoutId id="2147483852" r:id="rId81"/>
    <p:sldLayoutId id="2147483853" r:id="rId82"/>
    <p:sldLayoutId id="2147483854" r:id="rId83"/>
    <p:sldLayoutId id="2147483855" r:id="rId84"/>
    <p:sldLayoutId id="2147483856" r:id="rId85"/>
    <p:sldLayoutId id="2147483857" r:id="rId86"/>
    <p:sldLayoutId id="2147483858" r:id="rId87"/>
    <p:sldLayoutId id="2147483859" r:id="rId88"/>
    <p:sldLayoutId id="2147483860" r:id="rId89"/>
    <p:sldLayoutId id="2147483861" r:id="rId90"/>
    <p:sldLayoutId id="2147483862" r:id="rId91"/>
    <p:sldLayoutId id="2147483863" r:id="rId92"/>
    <p:sldLayoutId id="2147483864" r:id="rId93"/>
    <p:sldLayoutId id="2147483865" r:id="rId94"/>
    <p:sldLayoutId id="2147483868" r:id="rId95"/>
    <p:sldLayoutId id="2147483869" r:id="rId96"/>
    <p:sldLayoutId id="2147483870" r:id="rId97"/>
    <p:sldLayoutId id="2147483871" r:id="rId9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80">
          <p15:clr>
            <a:srgbClr val="E46962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6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6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96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9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6.xml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mailto:emailaddress@8x8.com" TargetMode="External"/><Relationship Id="rId1" Type="http://schemas.openxmlformats.org/officeDocument/2006/relationships/slideLayout" Target="../slideLayouts/slideLayout9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97.xml"/><Relationship Id="rId4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9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6.xml"/><Relationship Id="rId4" Type="http://schemas.openxmlformats.org/officeDocument/2006/relationships/hyperlink" Target="https://8x8.force.com/partnerxchange/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4085" y="1222226"/>
            <a:ext cx="3762466" cy="2319320"/>
          </a:xfrm>
          <a:prstGeom prst="rect">
            <a:avLst/>
          </a:prstGeom>
        </p:spPr>
        <p:txBody>
          <a:bodyPr spcFirstLastPara="1" vert="horz" wrap="square" lIns="0" tIns="168369" rIns="0" bIns="0" rtlCol="0" anchor="t" anchorCtr="0">
            <a:spAutoFit/>
          </a:bodyPr>
          <a:lstStyle/>
          <a:p>
            <a:pPr marL="5776" marR="2310">
              <a:lnSpc>
                <a:spcPts val="6185"/>
              </a:lnSpc>
              <a:spcBef>
                <a:spcPts val="1326"/>
              </a:spcBef>
            </a:pPr>
            <a:r>
              <a:rPr lang="en-GB" sz="6231" spc="-5" dirty="0">
                <a:solidFill>
                  <a:srgbClr val="3A3A38"/>
                </a:solidFill>
                <a:latin typeface="Archivo Light"/>
                <a:cs typeface="Archivo Light"/>
              </a:rPr>
              <a:t>Marketing Activation </a:t>
            </a:r>
            <a:endParaRPr sz="6231" dirty="0">
              <a:solidFill>
                <a:srgbClr val="3A3A38"/>
              </a:solidFill>
              <a:latin typeface="Archivo Light"/>
              <a:cs typeface="Archivo Light"/>
            </a:endParaRPr>
          </a:p>
          <a:p>
            <a:pPr marL="5776" marR="665391">
              <a:lnSpc>
                <a:spcPct val="108500"/>
              </a:lnSpc>
              <a:spcBef>
                <a:spcPts val="814"/>
              </a:spcBef>
            </a:pPr>
            <a:r>
              <a:rPr lang="en-GB" sz="1728" dirty="0">
                <a:solidFill>
                  <a:srgbClr val="3A3A38"/>
                </a:solidFill>
                <a:latin typeface="Archivo Light"/>
                <a:cs typeface="Archivo Light"/>
              </a:rPr>
              <a:t>MVP &amp; MVP + Partners Only</a:t>
            </a:r>
            <a:endParaRPr sz="1728" dirty="0">
              <a:latin typeface="Archivo Light"/>
              <a:cs typeface="Archivo Light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917437" y="0"/>
            <a:ext cx="6233425" cy="5143211"/>
            <a:chOff x="6414053" y="0"/>
            <a:chExt cx="13705840" cy="11308715"/>
          </a:xfrm>
        </p:grpSpPr>
        <p:sp>
          <p:nvSpPr>
            <p:cNvPr id="4" name="object 4"/>
            <p:cNvSpPr/>
            <p:nvPr/>
          </p:nvSpPr>
          <p:spPr>
            <a:xfrm>
              <a:off x="6414053" y="8307902"/>
              <a:ext cx="5020310" cy="3001010"/>
            </a:xfrm>
            <a:custGeom>
              <a:avLst/>
              <a:gdLst/>
              <a:ahLst/>
              <a:cxnLst/>
              <a:rect l="l" t="t" r="r" b="b"/>
              <a:pathLst>
                <a:path w="5020309" h="3001009">
                  <a:moveTo>
                    <a:pt x="3778377" y="0"/>
                  </a:moveTo>
                  <a:lnTo>
                    <a:pt x="0" y="2035770"/>
                  </a:lnTo>
                  <a:lnTo>
                    <a:pt x="778039" y="3000652"/>
                  </a:lnTo>
                  <a:lnTo>
                    <a:pt x="3998318" y="3000652"/>
                  </a:lnTo>
                  <a:lnTo>
                    <a:pt x="5020213" y="1762197"/>
                  </a:lnTo>
                  <a:lnTo>
                    <a:pt x="3778377" y="0"/>
                  </a:lnTo>
                  <a:close/>
                </a:path>
              </a:pathLst>
            </a:custGeom>
            <a:solidFill>
              <a:srgbClr val="F27845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5" name="object 5"/>
            <p:cNvSpPr/>
            <p:nvPr/>
          </p:nvSpPr>
          <p:spPr>
            <a:xfrm>
              <a:off x="9723399" y="0"/>
              <a:ext cx="3747135" cy="2912745"/>
            </a:xfrm>
            <a:custGeom>
              <a:avLst/>
              <a:gdLst/>
              <a:ahLst/>
              <a:cxnLst/>
              <a:rect l="l" t="t" r="r" b="b"/>
              <a:pathLst>
                <a:path w="3747134" h="2912745">
                  <a:moveTo>
                    <a:pt x="3257387" y="0"/>
                  </a:moveTo>
                  <a:lnTo>
                    <a:pt x="0" y="0"/>
                  </a:lnTo>
                  <a:lnTo>
                    <a:pt x="1966369" y="2912330"/>
                  </a:lnTo>
                  <a:lnTo>
                    <a:pt x="3746660" y="2282401"/>
                  </a:lnTo>
                  <a:lnTo>
                    <a:pt x="3257387" y="0"/>
                  </a:lnTo>
                  <a:close/>
                </a:path>
              </a:pathLst>
            </a:custGeom>
            <a:solidFill>
              <a:srgbClr val="C9DC50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6" name="object 6"/>
            <p:cNvSpPr/>
            <p:nvPr/>
          </p:nvSpPr>
          <p:spPr>
            <a:xfrm>
              <a:off x="9756118" y="1302376"/>
              <a:ext cx="2651760" cy="2552065"/>
            </a:xfrm>
            <a:custGeom>
              <a:avLst/>
              <a:gdLst/>
              <a:ahLst/>
              <a:cxnLst/>
              <a:rect l="l" t="t" r="r" b="b"/>
              <a:pathLst>
                <a:path w="2651759" h="2552065">
                  <a:moveTo>
                    <a:pt x="1844394" y="2551828"/>
                  </a:moveTo>
                  <a:lnTo>
                    <a:pt x="2651521" y="2005132"/>
                  </a:lnTo>
                  <a:lnTo>
                    <a:pt x="1825399" y="0"/>
                  </a:lnTo>
                  <a:lnTo>
                    <a:pt x="0" y="946955"/>
                  </a:lnTo>
                  <a:lnTo>
                    <a:pt x="1844394" y="2551828"/>
                  </a:lnTo>
                  <a:close/>
                </a:path>
              </a:pathLst>
            </a:custGeom>
            <a:ln w="31412">
              <a:solidFill>
                <a:srgbClr val="F27845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7" name="object 7"/>
            <p:cNvSpPr/>
            <p:nvPr/>
          </p:nvSpPr>
          <p:spPr>
            <a:xfrm>
              <a:off x="6967272" y="7141783"/>
              <a:ext cx="3918585" cy="3928110"/>
            </a:xfrm>
            <a:custGeom>
              <a:avLst/>
              <a:gdLst/>
              <a:ahLst/>
              <a:cxnLst/>
              <a:rect l="l" t="t" r="r" b="b"/>
              <a:pathLst>
                <a:path w="3918584" h="3928109">
                  <a:moveTo>
                    <a:pt x="3918508" y="1732010"/>
                  </a:moveTo>
                  <a:lnTo>
                    <a:pt x="3165945" y="0"/>
                  </a:lnTo>
                  <a:lnTo>
                    <a:pt x="0" y="742186"/>
                  </a:lnTo>
                  <a:lnTo>
                    <a:pt x="1691833" y="3928068"/>
                  </a:lnTo>
                  <a:lnTo>
                    <a:pt x="3918508" y="1732010"/>
                  </a:lnTo>
                  <a:close/>
                </a:path>
              </a:pathLst>
            </a:custGeom>
            <a:ln w="31412">
              <a:solidFill>
                <a:srgbClr val="FFB500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8" name="object 8"/>
            <p:cNvSpPr/>
            <p:nvPr/>
          </p:nvSpPr>
          <p:spPr>
            <a:xfrm>
              <a:off x="16281259" y="6404107"/>
              <a:ext cx="3823335" cy="4558665"/>
            </a:xfrm>
            <a:custGeom>
              <a:avLst/>
              <a:gdLst/>
              <a:ahLst/>
              <a:cxnLst/>
              <a:rect l="l" t="t" r="r" b="b"/>
              <a:pathLst>
                <a:path w="3823334" h="4558665">
                  <a:moveTo>
                    <a:pt x="3822839" y="3158697"/>
                  </a:moveTo>
                  <a:lnTo>
                    <a:pt x="2940067" y="4558657"/>
                  </a:lnTo>
                  <a:lnTo>
                    <a:pt x="0" y="1814154"/>
                  </a:lnTo>
                  <a:lnTo>
                    <a:pt x="984315" y="0"/>
                  </a:lnTo>
                  <a:lnTo>
                    <a:pt x="3822839" y="1095327"/>
                  </a:lnTo>
                </a:path>
              </a:pathLst>
            </a:custGeom>
            <a:ln w="314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erson in a teal shirt&#10;&#10;AI-generated content may be incorrect.">
            <a:extLst>
              <a:ext uri="{FF2B5EF4-FFF2-40B4-BE49-F238E27FC236}">
                <a16:creationId xmlns:a16="http://schemas.microsoft.com/office/drawing/2014/main" id="{C3DAA945-DA79-B191-E220-C3106B39D92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313"/>
          <a:stretch/>
        </p:blipFill>
        <p:spPr>
          <a:xfrm>
            <a:off x="296742" y="657685"/>
            <a:ext cx="3746589" cy="1839502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4283221" y="673028"/>
            <a:ext cx="4227229" cy="451585"/>
          </a:xfrm>
          <a:prstGeom prst="rect">
            <a:avLst/>
          </a:prstGeom>
        </p:spPr>
        <p:txBody>
          <a:bodyPr spcFirstLastPara="1" vert="horz" wrap="square" lIns="0" tIns="7798" rIns="0" bIns="0" rtlCol="0" anchor="t" anchorCtr="0">
            <a:spAutoFit/>
          </a:bodyPr>
          <a:lstStyle/>
          <a:p>
            <a:pPr marL="5776">
              <a:spcBef>
                <a:spcPts val="61"/>
              </a:spcBef>
            </a:pPr>
            <a:r>
              <a:rPr sz="2800" spc="-5" dirty="0">
                <a:solidFill>
                  <a:srgbClr val="3A3A38"/>
                </a:solidFill>
              </a:rPr>
              <a:t>Ready-</a:t>
            </a:r>
            <a:r>
              <a:rPr sz="2800" dirty="0">
                <a:solidFill>
                  <a:srgbClr val="3A3A38"/>
                </a:solidFill>
              </a:rPr>
              <a:t>to-go</a:t>
            </a:r>
            <a:r>
              <a:rPr sz="2800" spc="2" dirty="0">
                <a:solidFill>
                  <a:srgbClr val="3A3A38"/>
                </a:solidFill>
              </a:rPr>
              <a:t> </a:t>
            </a:r>
            <a:r>
              <a:rPr sz="2800" spc="-5" dirty="0">
                <a:solidFill>
                  <a:srgbClr val="3A3A38"/>
                </a:solidFill>
              </a:rPr>
              <a:t>campaigns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283222" y="1418753"/>
            <a:ext cx="3437568" cy="605450"/>
          </a:xfrm>
          <a:prstGeom prst="rect">
            <a:avLst/>
          </a:prstGeom>
        </p:spPr>
        <p:txBody>
          <a:bodyPr vert="horz" wrap="square" lIns="0" tIns="17617" rIns="0" bIns="0" rtlCol="0">
            <a:spAutoFit/>
          </a:bodyPr>
          <a:lstStyle/>
          <a:p>
            <a:pPr marL="5776">
              <a:spcBef>
                <a:spcPts val="139"/>
              </a:spcBef>
            </a:pP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Our</a:t>
            </a:r>
            <a:r>
              <a:rPr sz="1273" spc="-2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fresh,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high-impact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campaigns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are</a:t>
            </a:r>
            <a:r>
              <a:rPr sz="1273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designed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to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spc="-9" dirty="0">
                <a:solidFill>
                  <a:srgbClr val="3A3A38"/>
                </a:solidFill>
                <a:latin typeface="Archivo Light"/>
                <a:cs typeface="Archivo Light"/>
              </a:rPr>
              <a:t>help</a:t>
            </a:r>
            <a:r>
              <a:rPr lang="en-GB" sz="1273" spc="-9" dirty="0"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you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maximise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customer</a:t>
            </a:r>
            <a:r>
              <a:rPr sz="1273" spc="-2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interest,</a:t>
            </a:r>
            <a:r>
              <a:rPr sz="1273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increase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leads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and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pump</a:t>
            </a:r>
            <a:r>
              <a:rPr sz="1273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spc="-11" dirty="0">
                <a:solidFill>
                  <a:srgbClr val="3A3A38"/>
                </a:solidFill>
                <a:latin typeface="Archivo Light"/>
                <a:cs typeface="Archivo Light"/>
              </a:rPr>
              <a:t>up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your</a:t>
            </a:r>
            <a:r>
              <a:rPr sz="1273" spc="-30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sales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volume.</a:t>
            </a:r>
            <a:endParaRPr sz="1273" dirty="0">
              <a:latin typeface="Archivo Light"/>
              <a:cs typeface="Archivo Ligh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283222" y="2145567"/>
            <a:ext cx="2874411" cy="413537"/>
          </a:xfrm>
          <a:prstGeom prst="rect">
            <a:avLst/>
          </a:prstGeom>
        </p:spPr>
        <p:txBody>
          <a:bodyPr vert="horz" wrap="square" lIns="0" tIns="5487" rIns="0" bIns="0" rtlCol="0">
            <a:spAutoFit/>
          </a:bodyPr>
          <a:lstStyle/>
          <a:p>
            <a:pPr marL="5776" marR="2310">
              <a:lnSpc>
                <a:spcPct val="107600"/>
              </a:lnSpc>
              <a:spcBef>
                <a:spcPts val="43"/>
              </a:spcBef>
            </a:pPr>
            <a:r>
              <a:rPr sz="1273" b="1" dirty="0">
                <a:solidFill>
                  <a:srgbClr val="3A3A38"/>
                </a:solidFill>
                <a:latin typeface="Archivo"/>
                <a:cs typeface="Archivo"/>
              </a:rPr>
              <a:t>From</a:t>
            </a:r>
            <a:r>
              <a:rPr sz="1273" b="1" spc="-5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273" b="1" dirty="0">
                <a:solidFill>
                  <a:srgbClr val="3A3A38"/>
                </a:solidFill>
                <a:latin typeface="Archivo"/>
                <a:cs typeface="Archivo"/>
              </a:rPr>
              <a:t>a</a:t>
            </a:r>
            <a:r>
              <a:rPr sz="1273" b="1" spc="-5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273" b="1" dirty="0">
                <a:solidFill>
                  <a:srgbClr val="3A3A38"/>
                </a:solidFill>
                <a:latin typeface="Archivo"/>
                <a:cs typeface="Archivo"/>
              </a:rPr>
              <a:t>range</a:t>
            </a:r>
            <a:r>
              <a:rPr sz="1273" b="1" spc="-2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273" b="1" dirty="0">
                <a:solidFill>
                  <a:srgbClr val="3A3A38"/>
                </a:solidFill>
                <a:latin typeface="Archivo"/>
                <a:cs typeface="Archivo"/>
              </a:rPr>
              <a:t>of</a:t>
            </a:r>
            <a:r>
              <a:rPr sz="1273" b="1" spc="-5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273" b="1" dirty="0">
                <a:solidFill>
                  <a:srgbClr val="3A3A38"/>
                </a:solidFill>
                <a:latin typeface="Archivo"/>
                <a:cs typeface="Archivo"/>
              </a:rPr>
              <a:t>materials</a:t>
            </a:r>
            <a:r>
              <a:rPr sz="1273" b="1" spc="-5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273" b="1" dirty="0">
                <a:solidFill>
                  <a:srgbClr val="3A3A38"/>
                </a:solidFill>
                <a:latin typeface="Archivo"/>
                <a:cs typeface="Archivo"/>
              </a:rPr>
              <a:t>for</a:t>
            </a:r>
            <a:r>
              <a:rPr sz="1273" b="1" spc="-23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273" b="1" dirty="0">
                <a:solidFill>
                  <a:srgbClr val="3A3A38"/>
                </a:solidFill>
                <a:latin typeface="Archivo"/>
                <a:cs typeface="Archivo"/>
              </a:rPr>
              <a:t>you</a:t>
            </a:r>
            <a:r>
              <a:rPr sz="1273" b="1" spc="-5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273" b="1" dirty="0">
                <a:solidFill>
                  <a:srgbClr val="3A3A38"/>
                </a:solidFill>
                <a:latin typeface="Archivo"/>
                <a:cs typeface="Archivo"/>
              </a:rPr>
              <a:t>to</a:t>
            </a:r>
            <a:r>
              <a:rPr sz="1273" b="1" spc="-2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273" b="1" spc="-5" dirty="0">
                <a:solidFill>
                  <a:srgbClr val="3A3A38"/>
                </a:solidFill>
                <a:latin typeface="Archivo"/>
                <a:cs typeface="Archivo"/>
              </a:rPr>
              <a:t>download </a:t>
            </a:r>
            <a:r>
              <a:rPr sz="1273" b="1" dirty="0">
                <a:solidFill>
                  <a:srgbClr val="3A3A38"/>
                </a:solidFill>
                <a:latin typeface="Archivo"/>
                <a:cs typeface="Archivo"/>
              </a:rPr>
              <a:t>and customise, </a:t>
            </a:r>
            <a:r>
              <a:rPr sz="1273" b="1" spc="-5" dirty="0">
                <a:solidFill>
                  <a:srgbClr val="3A3A38"/>
                </a:solidFill>
                <a:latin typeface="Archivo"/>
                <a:cs typeface="Archivo"/>
              </a:rPr>
              <a:t>including:</a:t>
            </a:r>
            <a:endParaRPr sz="1273" dirty="0">
              <a:latin typeface="Archivo"/>
              <a:cs typeface="Archivo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283222" y="2709535"/>
            <a:ext cx="1039892" cy="202012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291526" indent="-285750">
              <a:spcBef>
                <a:spcPts val="48"/>
              </a:spcBef>
              <a:buFont typeface="Arial" panose="020B0604020202020204" pitchFamily="34" charset="0"/>
              <a:buChar char="•"/>
              <a:tabLst>
                <a:tab pos="90971" algn="l"/>
              </a:tabLst>
            </a:pP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Emails</a:t>
            </a:r>
            <a:endParaRPr sz="1273" dirty="0">
              <a:latin typeface="Archivo Light"/>
              <a:cs typeface="Archivo Ligh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283222" y="3104350"/>
            <a:ext cx="1247996" cy="202012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291526" indent="-285750">
              <a:spcBef>
                <a:spcPts val="48"/>
              </a:spcBef>
              <a:buFont typeface="Arial" panose="020B0604020202020204" pitchFamily="34" charset="0"/>
              <a:buChar char="•"/>
              <a:tabLst>
                <a:tab pos="90971" algn="l"/>
              </a:tabLst>
            </a:pP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Social 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Posts</a:t>
            </a:r>
            <a:endParaRPr sz="1273" dirty="0">
              <a:latin typeface="Archivo Light"/>
              <a:cs typeface="Archivo Ligh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283222" y="3468219"/>
            <a:ext cx="3374898" cy="413537"/>
          </a:xfrm>
          <a:prstGeom prst="rect">
            <a:avLst/>
          </a:prstGeom>
        </p:spPr>
        <p:txBody>
          <a:bodyPr vert="horz" wrap="square" lIns="0" tIns="5487" rIns="0" bIns="0" rtlCol="0">
            <a:spAutoFit/>
          </a:bodyPr>
          <a:lstStyle/>
          <a:p>
            <a:pPr marL="5776" marR="2310">
              <a:lnSpc>
                <a:spcPct val="107600"/>
              </a:lnSpc>
              <a:spcBef>
                <a:spcPts val="43"/>
              </a:spcBef>
            </a:pPr>
            <a:r>
              <a:rPr sz="1273" b="1" dirty="0">
                <a:solidFill>
                  <a:srgbClr val="3A3A38"/>
                </a:solidFill>
                <a:latin typeface="Archivo"/>
                <a:cs typeface="Archivo"/>
              </a:rPr>
              <a:t>...all</a:t>
            </a:r>
            <a:r>
              <a:rPr sz="1273" b="1" spc="-2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273" b="1" dirty="0">
                <a:solidFill>
                  <a:srgbClr val="3A3A38"/>
                </a:solidFill>
                <a:latin typeface="Archivo"/>
                <a:cs typeface="Archivo"/>
              </a:rPr>
              <a:t>specially</a:t>
            </a:r>
            <a:r>
              <a:rPr sz="1273" b="1" spc="-2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273" b="1" dirty="0">
                <a:solidFill>
                  <a:srgbClr val="3A3A38"/>
                </a:solidFill>
                <a:latin typeface="Archivo"/>
                <a:cs typeface="Archivo"/>
              </a:rPr>
              <a:t>created</a:t>
            </a:r>
            <a:r>
              <a:rPr sz="1273" b="1" spc="-2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273" b="1" dirty="0">
                <a:solidFill>
                  <a:srgbClr val="3A3A38"/>
                </a:solidFill>
                <a:latin typeface="Archivo"/>
                <a:cs typeface="Archivo"/>
              </a:rPr>
              <a:t>to help</a:t>
            </a:r>
            <a:r>
              <a:rPr sz="1273" b="1" spc="-2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273" b="1" dirty="0">
                <a:solidFill>
                  <a:srgbClr val="3A3A38"/>
                </a:solidFill>
                <a:latin typeface="Archivo"/>
                <a:cs typeface="Archivo"/>
              </a:rPr>
              <a:t>you</a:t>
            </a:r>
            <a:r>
              <a:rPr sz="1273" b="1" spc="-2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273" b="1" dirty="0">
                <a:solidFill>
                  <a:srgbClr val="3A3A38"/>
                </a:solidFill>
                <a:latin typeface="Archivo"/>
                <a:cs typeface="Archivo"/>
              </a:rPr>
              <a:t>maximise </a:t>
            </a:r>
            <a:r>
              <a:rPr sz="1273" b="1" spc="-5" dirty="0">
                <a:solidFill>
                  <a:srgbClr val="3A3A38"/>
                </a:solidFill>
                <a:latin typeface="Archivo"/>
                <a:cs typeface="Archivo"/>
              </a:rPr>
              <a:t>customer </a:t>
            </a:r>
            <a:r>
              <a:rPr sz="1273" b="1" dirty="0">
                <a:solidFill>
                  <a:srgbClr val="3A3A38"/>
                </a:solidFill>
                <a:latin typeface="Archivo"/>
                <a:cs typeface="Archivo"/>
              </a:rPr>
              <a:t>engagement</a:t>
            </a:r>
            <a:r>
              <a:rPr sz="1273" b="1" spc="-5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273" b="1" dirty="0">
                <a:solidFill>
                  <a:srgbClr val="3A3A38"/>
                </a:solidFill>
                <a:latin typeface="Archivo"/>
                <a:cs typeface="Archivo"/>
              </a:rPr>
              <a:t>and</a:t>
            </a:r>
            <a:r>
              <a:rPr sz="1273" b="1" spc="-5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273" b="1" dirty="0">
                <a:solidFill>
                  <a:srgbClr val="3A3A38"/>
                </a:solidFill>
                <a:latin typeface="Archivo"/>
                <a:cs typeface="Archivo"/>
              </a:rPr>
              <a:t>generate</a:t>
            </a:r>
            <a:r>
              <a:rPr sz="1273" b="1" spc="-2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273" b="1" spc="-5" dirty="0">
                <a:solidFill>
                  <a:srgbClr val="3A3A38"/>
                </a:solidFill>
                <a:latin typeface="Archivo"/>
                <a:cs typeface="Archivo"/>
              </a:rPr>
              <a:t>sales.</a:t>
            </a:r>
            <a:endParaRPr sz="1273" dirty="0">
              <a:latin typeface="Archivo"/>
              <a:cs typeface="Archivo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843556" y="2701672"/>
            <a:ext cx="1134742" cy="202012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291526" indent="-285750">
              <a:spcBef>
                <a:spcPts val="48"/>
              </a:spcBef>
              <a:buFont typeface="Arial" panose="020B0604020202020204" pitchFamily="34" charset="0"/>
              <a:buChar char="•"/>
              <a:tabLst>
                <a:tab pos="90971" algn="l"/>
              </a:tabLst>
            </a:pP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Web</a:t>
            </a:r>
            <a:r>
              <a:rPr sz="1273" spc="-4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pages</a:t>
            </a:r>
            <a:endParaRPr sz="1273" dirty="0">
              <a:latin typeface="Archivo Light"/>
              <a:cs typeface="Archivo Light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835390" y="3096487"/>
            <a:ext cx="892811" cy="202012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291526" indent="-285750">
              <a:spcBef>
                <a:spcPts val="48"/>
              </a:spcBef>
              <a:buFont typeface="Arial" panose="020B0604020202020204" pitchFamily="34" charset="0"/>
              <a:buChar char="•"/>
              <a:tabLst>
                <a:tab pos="90971" algn="l"/>
              </a:tabLst>
            </a:pP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E-</a:t>
            </a:r>
            <a:r>
              <a:rPr sz="1273" spc="-9" dirty="0">
                <a:solidFill>
                  <a:srgbClr val="3A3A38"/>
                </a:solidFill>
                <a:latin typeface="Archivo Light"/>
                <a:cs typeface="Archivo Light"/>
              </a:rPr>
              <a:t>books</a:t>
            </a:r>
            <a:endParaRPr sz="1273" dirty="0">
              <a:latin typeface="Archivo Light"/>
              <a:cs typeface="Archivo Light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4288997" y="4096624"/>
            <a:ext cx="2460323" cy="369951"/>
          </a:xfrm>
          <a:custGeom>
            <a:avLst/>
            <a:gdLst/>
            <a:ahLst/>
            <a:cxnLst/>
            <a:rect l="l" t="t" r="r" b="b"/>
            <a:pathLst>
              <a:path w="4596765" h="813434">
                <a:moveTo>
                  <a:pt x="4471068" y="0"/>
                </a:moveTo>
                <a:lnTo>
                  <a:pt x="125650" y="0"/>
                </a:lnTo>
                <a:lnTo>
                  <a:pt x="76743" y="9874"/>
                </a:lnTo>
                <a:lnTo>
                  <a:pt x="36803" y="36803"/>
                </a:lnTo>
                <a:lnTo>
                  <a:pt x="9874" y="76743"/>
                </a:lnTo>
                <a:lnTo>
                  <a:pt x="0" y="125650"/>
                </a:lnTo>
                <a:lnTo>
                  <a:pt x="0" y="687518"/>
                </a:lnTo>
                <a:lnTo>
                  <a:pt x="9874" y="736425"/>
                </a:lnTo>
                <a:lnTo>
                  <a:pt x="36803" y="776365"/>
                </a:lnTo>
                <a:lnTo>
                  <a:pt x="76743" y="803294"/>
                </a:lnTo>
                <a:lnTo>
                  <a:pt x="125650" y="813168"/>
                </a:lnTo>
                <a:lnTo>
                  <a:pt x="4471068" y="813168"/>
                </a:lnTo>
                <a:lnTo>
                  <a:pt x="4519979" y="803294"/>
                </a:lnTo>
                <a:lnTo>
                  <a:pt x="4559918" y="776365"/>
                </a:lnTo>
                <a:lnTo>
                  <a:pt x="4586845" y="736425"/>
                </a:lnTo>
                <a:lnTo>
                  <a:pt x="4596718" y="687518"/>
                </a:lnTo>
                <a:lnTo>
                  <a:pt x="4596718" y="125650"/>
                </a:lnTo>
                <a:lnTo>
                  <a:pt x="4586845" y="76743"/>
                </a:lnTo>
                <a:lnTo>
                  <a:pt x="4559918" y="36803"/>
                </a:lnTo>
                <a:lnTo>
                  <a:pt x="4519979" y="9874"/>
                </a:lnTo>
                <a:lnTo>
                  <a:pt x="4471068" y="0"/>
                </a:lnTo>
                <a:close/>
              </a:path>
            </a:pathLst>
          </a:custGeom>
          <a:noFill/>
          <a:ln w="28575">
            <a:solidFill>
              <a:srgbClr val="04888A"/>
            </a:solidFill>
          </a:ln>
        </p:spPr>
        <p:txBody>
          <a:bodyPr wrap="square" lIns="0" tIns="0" rIns="0" bIns="0" rtlCol="0"/>
          <a:lstStyle/>
          <a:p>
            <a:endParaRPr sz="637"/>
          </a:p>
        </p:txBody>
      </p:sp>
      <p:sp>
        <p:nvSpPr>
          <p:cNvPr id="14" name="object 14"/>
          <p:cNvSpPr txBox="1"/>
          <p:nvPr/>
        </p:nvSpPr>
        <p:spPr>
          <a:xfrm>
            <a:off x="4621659" y="4192017"/>
            <a:ext cx="1781103" cy="173308"/>
          </a:xfrm>
          <a:prstGeom prst="rect">
            <a:avLst/>
          </a:prstGeom>
        </p:spPr>
        <p:txBody>
          <a:bodyPr vert="horz" wrap="square" lIns="0" tIns="5198" rIns="0" bIns="0" rtlCol="0">
            <a:spAutoFit/>
          </a:bodyPr>
          <a:lstStyle/>
          <a:p>
            <a:pPr marL="5776" algn="ctr">
              <a:spcBef>
                <a:spcPts val="41"/>
              </a:spcBef>
            </a:pPr>
            <a:r>
              <a:rPr sz="1092" b="1" dirty="0">
                <a:solidFill>
                  <a:srgbClr val="3A3A38"/>
                </a:solidFill>
                <a:latin typeface="Archivo"/>
                <a:cs typeface="Archivo"/>
              </a:rPr>
              <a:t>Access</a:t>
            </a:r>
            <a:r>
              <a:rPr sz="1092" b="1" spc="-27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092" b="1" spc="-5" dirty="0">
                <a:solidFill>
                  <a:srgbClr val="3A3A38"/>
                </a:solidFill>
                <a:latin typeface="Archivo"/>
                <a:cs typeface="Archivo"/>
              </a:rPr>
              <a:t>campaigns</a:t>
            </a:r>
            <a:r>
              <a:rPr sz="1092" b="1" spc="-25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092" b="1" spc="-9" dirty="0">
                <a:solidFill>
                  <a:srgbClr val="3A3A38"/>
                </a:solidFill>
                <a:latin typeface="Archivo"/>
                <a:cs typeface="Archivo"/>
              </a:rPr>
              <a:t>here</a:t>
            </a:r>
            <a:endParaRPr sz="1092" dirty="0">
              <a:solidFill>
                <a:srgbClr val="3A3A38"/>
              </a:solidFill>
              <a:latin typeface="Archivo"/>
              <a:cs typeface="Archivo"/>
            </a:endParaRPr>
          </a:p>
        </p:txBody>
      </p:sp>
      <p:pic>
        <p:nvPicPr>
          <p:cNvPr id="19" name="Picture 18" descr="A person holding a cell phone&#10;&#10;AI-generated content may be incorrect.">
            <a:extLst>
              <a:ext uri="{FF2B5EF4-FFF2-40B4-BE49-F238E27FC236}">
                <a16:creationId xmlns:a16="http://schemas.microsoft.com/office/drawing/2014/main" id="{DA69F207-9BD0-9F52-08B8-60369B3893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742" y="2571750"/>
            <a:ext cx="1838219" cy="1825572"/>
          </a:xfrm>
          <a:prstGeom prst="rect">
            <a:avLst/>
          </a:prstGeom>
        </p:spPr>
      </p:pic>
      <p:pic>
        <p:nvPicPr>
          <p:cNvPr id="21" name="Picture 20" descr="A person sitting at a desk using a computer&#10;&#10;AI-generated content may be incorrect.">
            <a:extLst>
              <a:ext uri="{FF2B5EF4-FFF2-40B4-BE49-F238E27FC236}">
                <a16:creationId xmlns:a16="http://schemas.microsoft.com/office/drawing/2014/main" id="{A746CCE0-6416-3BD9-C8F4-D352328B4F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1295" y="2556261"/>
            <a:ext cx="1828364" cy="184106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304086" y="531649"/>
            <a:ext cx="4577007" cy="882473"/>
          </a:xfrm>
          <a:prstGeom prst="rect">
            <a:avLst/>
          </a:prstGeom>
        </p:spPr>
        <p:txBody>
          <a:bodyPr spcFirstLastPara="1" vert="horz" wrap="square" lIns="0" tIns="7798" rIns="0" bIns="0" rtlCol="0" anchor="t" anchorCtr="0">
            <a:spAutoFit/>
          </a:bodyPr>
          <a:lstStyle/>
          <a:p>
            <a:pPr marL="5776" marR="2310">
              <a:spcBef>
                <a:spcPts val="61"/>
              </a:spcBef>
            </a:pPr>
            <a:r>
              <a:rPr sz="2800" dirty="0">
                <a:solidFill>
                  <a:srgbClr val="3A3A38"/>
                </a:solidFill>
              </a:rPr>
              <a:t>How</a:t>
            </a:r>
            <a:r>
              <a:rPr sz="2800" spc="-20" dirty="0">
                <a:solidFill>
                  <a:srgbClr val="3A3A38"/>
                </a:solidFill>
              </a:rPr>
              <a:t> </a:t>
            </a:r>
            <a:r>
              <a:rPr sz="2800" dirty="0">
                <a:solidFill>
                  <a:srgbClr val="3A3A38"/>
                </a:solidFill>
              </a:rPr>
              <a:t>it</a:t>
            </a:r>
            <a:r>
              <a:rPr sz="2800" spc="-18" dirty="0">
                <a:solidFill>
                  <a:srgbClr val="3A3A38"/>
                </a:solidFill>
              </a:rPr>
              <a:t> </a:t>
            </a:r>
            <a:r>
              <a:rPr sz="2800" dirty="0">
                <a:solidFill>
                  <a:srgbClr val="3A3A38"/>
                </a:solidFill>
              </a:rPr>
              <a:t>works:</a:t>
            </a:r>
            <a:r>
              <a:rPr sz="2800" spc="-18" dirty="0">
                <a:solidFill>
                  <a:srgbClr val="3A3A38"/>
                </a:solidFill>
              </a:rPr>
              <a:t> </a:t>
            </a:r>
            <a:r>
              <a:rPr sz="2800" dirty="0">
                <a:solidFill>
                  <a:srgbClr val="3A3A38"/>
                </a:solidFill>
              </a:rPr>
              <a:t>the</a:t>
            </a:r>
            <a:r>
              <a:rPr sz="2800" spc="-18" dirty="0">
                <a:solidFill>
                  <a:srgbClr val="3A3A38"/>
                </a:solidFill>
              </a:rPr>
              <a:t> </a:t>
            </a:r>
            <a:r>
              <a:rPr sz="2800" spc="-5" dirty="0">
                <a:solidFill>
                  <a:srgbClr val="3A3A38"/>
                </a:solidFill>
              </a:rPr>
              <a:t>anatomy </a:t>
            </a:r>
            <a:r>
              <a:rPr sz="2800" dirty="0">
                <a:solidFill>
                  <a:srgbClr val="3A3A38"/>
                </a:solidFill>
              </a:rPr>
              <a:t>of</a:t>
            </a:r>
            <a:r>
              <a:rPr sz="2800" spc="-2" dirty="0">
                <a:solidFill>
                  <a:srgbClr val="3A3A38"/>
                </a:solidFill>
              </a:rPr>
              <a:t> </a:t>
            </a:r>
            <a:r>
              <a:rPr sz="2800" dirty="0">
                <a:solidFill>
                  <a:srgbClr val="3A3A38"/>
                </a:solidFill>
              </a:rPr>
              <a:t>a</a:t>
            </a:r>
            <a:r>
              <a:rPr sz="2800" spc="2" dirty="0">
                <a:solidFill>
                  <a:srgbClr val="3A3A38"/>
                </a:solidFill>
              </a:rPr>
              <a:t> </a:t>
            </a:r>
            <a:r>
              <a:rPr sz="2800" dirty="0">
                <a:solidFill>
                  <a:srgbClr val="3A3A38"/>
                </a:solidFill>
              </a:rPr>
              <a:t>‘campaign</a:t>
            </a:r>
            <a:r>
              <a:rPr sz="2800" spc="2" dirty="0">
                <a:solidFill>
                  <a:srgbClr val="3A3A38"/>
                </a:solidFill>
              </a:rPr>
              <a:t> </a:t>
            </a:r>
            <a:r>
              <a:rPr sz="2800" dirty="0">
                <a:solidFill>
                  <a:srgbClr val="3A3A38"/>
                </a:solidFill>
              </a:rPr>
              <a:t>in</a:t>
            </a:r>
            <a:r>
              <a:rPr sz="2800" spc="2" dirty="0">
                <a:solidFill>
                  <a:srgbClr val="3A3A38"/>
                </a:solidFill>
              </a:rPr>
              <a:t> </a:t>
            </a:r>
            <a:r>
              <a:rPr sz="2800" dirty="0">
                <a:solidFill>
                  <a:srgbClr val="3A3A38"/>
                </a:solidFill>
              </a:rPr>
              <a:t>a</a:t>
            </a:r>
            <a:r>
              <a:rPr sz="2800" spc="2" dirty="0">
                <a:solidFill>
                  <a:srgbClr val="3A3A38"/>
                </a:solidFill>
              </a:rPr>
              <a:t> </a:t>
            </a:r>
            <a:r>
              <a:rPr sz="2800" spc="-9" dirty="0">
                <a:solidFill>
                  <a:srgbClr val="3A3A38"/>
                </a:solidFill>
              </a:rPr>
              <a:t>box’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4085" y="1574490"/>
            <a:ext cx="3837270" cy="1048134"/>
          </a:xfrm>
          <a:prstGeom prst="rect">
            <a:avLst/>
          </a:prstGeom>
        </p:spPr>
        <p:txBody>
          <a:bodyPr vert="horz" wrap="square" lIns="0" tIns="5487" rIns="0" bIns="0" rtlCol="0">
            <a:spAutoFit/>
          </a:bodyPr>
          <a:lstStyle/>
          <a:p>
            <a:pPr marL="5776" marR="2310">
              <a:lnSpc>
                <a:spcPct val="107600"/>
              </a:lnSpc>
              <a:spcBef>
                <a:spcPts val="43"/>
              </a:spcBef>
            </a:pP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An</a:t>
            </a:r>
            <a:r>
              <a:rPr sz="1273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effective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campaign</a:t>
            </a:r>
            <a:r>
              <a:rPr sz="1273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consists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of</a:t>
            </a:r>
            <a:r>
              <a:rPr sz="1273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multiple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parts,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all</a:t>
            </a:r>
            <a:r>
              <a:rPr sz="1273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working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together</a:t>
            </a:r>
            <a:r>
              <a:rPr sz="1273" spc="-30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to</a:t>
            </a:r>
            <a:r>
              <a:rPr sz="1273" spc="-11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capture</a:t>
            </a:r>
            <a:r>
              <a:rPr sz="1273" spc="-9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the</a:t>
            </a:r>
            <a:r>
              <a:rPr sz="1273" spc="-11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customer’s</a:t>
            </a:r>
            <a:r>
              <a:rPr sz="1273" spc="-9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interest</a:t>
            </a:r>
            <a:r>
              <a:rPr sz="1273" spc="-11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(and</a:t>
            </a:r>
            <a:r>
              <a:rPr sz="1273" spc="-9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contact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details).</a:t>
            </a:r>
            <a:r>
              <a:rPr sz="1273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Our</a:t>
            </a:r>
            <a:r>
              <a:rPr sz="1273" spc="-23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approach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provides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you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with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a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choice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of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spc="-11" dirty="0">
                <a:solidFill>
                  <a:srgbClr val="3A3A38"/>
                </a:solidFill>
                <a:latin typeface="Archivo Light"/>
                <a:cs typeface="Archivo Light"/>
              </a:rPr>
              <a:t>co-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brandable</a:t>
            </a:r>
            <a:r>
              <a:rPr sz="1273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assets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to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drive</a:t>
            </a:r>
            <a:r>
              <a:rPr sz="1273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leads,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including:</a:t>
            </a:r>
            <a:endParaRPr sz="1273" dirty="0">
              <a:latin typeface="Archivo Light"/>
              <a:cs typeface="Archivo Light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155996" y="1891060"/>
            <a:ext cx="678388" cy="1177142"/>
          </a:xfrm>
          <a:custGeom>
            <a:avLst/>
            <a:gdLst/>
            <a:ahLst/>
            <a:cxnLst/>
            <a:rect l="l" t="t" r="r" b="b"/>
            <a:pathLst>
              <a:path w="1491615" h="2588259">
                <a:moveTo>
                  <a:pt x="1491075" y="0"/>
                </a:moveTo>
                <a:lnTo>
                  <a:pt x="0" y="0"/>
                </a:lnTo>
                <a:lnTo>
                  <a:pt x="0" y="2588203"/>
                </a:lnTo>
                <a:lnTo>
                  <a:pt x="1491075" y="2588203"/>
                </a:lnTo>
                <a:lnTo>
                  <a:pt x="1491075" y="0"/>
                </a:lnTo>
                <a:close/>
              </a:path>
            </a:pathLst>
          </a:custGeom>
          <a:solidFill>
            <a:srgbClr val="99BC79"/>
          </a:solidFill>
        </p:spPr>
        <p:txBody>
          <a:bodyPr wrap="square" lIns="0" tIns="0" rIns="0" bIns="0" rtlCol="0"/>
          <a:lstStyle/>
          <a:p>
            <a:endParaRPr sz="637"/>
          </a:p>
        </p:txBody>
      </p:sp>
      <p:grpSp>
        <p:nvGrpSpPr>
          <p:cNvPr id="5" name="object 5"/>
          <p:cNvGrpSpPr/>
          <p:nvPr/>
        </p:nvGrpSpPr>
        <p:grpSpPr>
          <a:xfrm>
            <a:off x="2931867" y="1891061"/>
            <a:ext cx="5117219" cy="2786616"/>
            <a:chOff x="6445782" y="4157998"/>
            <a:chExt cx="11251565" cy="6127115"/>
          </a:xfrm>
        </p:grpSpPr>
        <p:sp>
          <p:nvSpPr>
            <p:cNvPr id="6" name="object 6"/>
            <p:cNvSpPr/>
            <p:nvPr/>
          </p:nvSpPr>
          <p:spPr>
            <a:xfrm>
              <a:off x="6445782" y="6366361"/>
              <a:ext cx="2659380" cy="3918585"/>
            </a:xfrm>
            <a:custGeom>
              <a:avLst/>
              <a:gdLst/>
              <a:ahLst/>
              <a:cxnLst/>
              <a:rect l="l" t="t" r="r" b="b"/>
              <a:pathLst>
                <a:path w="2659379" h="3918584">
                  <a:moveTo>
                    <a:pt x="2658809" y="0"/>
                  </a:moveTo>
                  <a:lnTo>
                    <a:pt x="0" y="0"/>
                  </a:lnTo>
                  <a:lnTo>
                    <a:pt x="0" y="3918184"/>
                  </a:lnTo>
                  <a:lnTo>
                    <a:pt x="2658809" y="3918184"/>
                  </a:lnTo>
                  <a:lnTo>
                    <a:pt x="2658809" y="0"/>
                  </a:lnTo>
                  <a:close/>
                </a:path>
              </a:pathLst>
            </a:custGeom>
            <a:solidFill>
              <a:srgbClr val="826BAD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7" name="object 7"/>
            <p:cNvSpPr/>
            <p:nvPr/>
          </p:nvSpPr>
          <p:spPr>
            <a:xfrm>
              <a:off x="10210348" y="4157998"/>
              <a:ext cx="4114800" cy="6127115"/>
            </a:xfrm>
            <a:custGeom>
              <a:avLst/>
              <a:gdLst/>
              <a:ahLst/>
              <a:cxnLst/>
              <a:rect l="l" t="t" r="r" b="b"/>
              <a:pathLst>
                <a:path w="4114800" h="6127115">
                  <a:moveTo>
                    <a:pt x="4114670" y="0"/>
                  </a:moveTo>
                  <a:lnTo>
                    <a:pt x="0" y="0"/>
                  </a:lnTo>
                  <a:lnTo>
                    <a:pt x="0" y="6126556"/>
                  </a:lnTo>
                  <a:lnTo>
                    <a:pt x="4114670" y="6126556"/>
                  </a:lnTo>
                  <a:lnTo>
                    <a:pt x="4114670" y="0"/>
                  </a:lnTo>
                  <a:close/>
                </a:path>
              </a:pathLst>
            </a:custGeom>
            <a:solidFill>
              <a:srgbClr val="04888A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8" name="object 8"/>
            <p:cNvSpPr/>
            <p:nvPr/>
          </p:nvSpPr>
          <p:spPr>
            <a:xfrm>
              <a:off x="15301995" y="4157998"/>
              <a:ext cx="2395220" cy="2588260"/>
            </a:xfrm>
            <a:custGeom>
              <a:avLst/>
              <a:gdLst/>
              <a:ahLst/>
              <a:cxnLst/>
              <a:rect l="l" t="t" r="r" b="b"/>
              <a:pathLst>
                <a:path w="2395219" h="2588259">
                  <a:moveTo>
                    <a:pt x="2394879" y="0"/>
                  </a:moveTo>
                  <a:lnTo>
                    <a:pt x="0" y="0"/>
                  </a:lnTo>
                  <a:lnTo>
                    <a:pt x="0" y="2588203"/>
                  </a:lnTo>
                  <a:lnTo>
                    <a:pt x="2394879" y="2588203"/>
                  </a:lnTo>
                  <a:lnTo>
                    <a:pt x="2394879" y="0"/>
                  </a:lnTo>
                  <a:close/>
                </a:path>
              </a:pathLst>
            </a:custGeom>
            <a:solidFill>
              <a:srgbClr val="99BC79"/>
            </a:solidFill>
          </p:spPr>
          <p:txBody>
            <a:bodyPr wrap="square" lIns="0" tIns="0" rIns="0" bIns="0" rtlCol="0"/>
            <a:lstStyle/>
            <a:p>
              <a:endParaRPr sz="637" dirty="0"/>
            </a:p>
          </p:txBody>
        </p:sp>
        <p:sp>
          <p:nvSpPr>
            <p:cNvPr id="9" name="object 9"/>
            <p:cNvSpPr/>
            <p:nvPr/>
          </p:nvSpPr>
          <p:spPr>
            <a:xfrm>
              <a:off x="10426980" y="4392818"/>
              <a:ext cx="3685540" cy="1876425"/>
            </a:xfrm>
            <a:custGeom>
              <a:avLst/>
              <a:gdLst/>
              <a:ahLst/>
              <a:cxnLst/>
              <a:rect l="l" t="t" r="r" b="b"/>
              <a:pathLst>
                <a:path w="3685540" h="1876425">
                  <a:moveTo>
                    <a:pt x="3685133" y="0"/>
                  </a:moveTo>
                  <a:lnTo>
                    <a:pt x="0" y="0"/>
                  </a:lnTo>
                  <a:lnTo>
                    <a:pt x="0" y="1876246"/>
                  </a:lnTo>
                  <a:lnTo>
                    <a:pt x="3685133" y="1876246"/>
                  </a:lnTo>
                  <a:lnTo>
                    <a:pt x="3685133" y="0"/>
                  </a:lnTo>
                  <a:close/>
                </a:path>
              </a:pathLst>
            </a:custGeom>
            <a:solidFill>
              <a:srgbClr val="8FBFB0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0" name="object 10"/>
            <p:cNvSpPr/>
            <p:nvPr/>
          </p:nvSpPr>
          <p:spPr>
            <a:xfrm>
              <a:off x="6664744" y="6594734"/>
              <a:ext cx="2221230" cy="2710815"/>
            </a:xfrm>
            <a:custGeom>
              <a:avLst/>
              <a:gdLst/>
              <a:ahLst/>
              <a:cxnLst/>
              <a:rect l="l" t="t" r="r" b="b"/>
              <a:pathLst>
                <a:path w="2221229" h="2710815">
                  <a:moveTo>
                    <a:pt x="1110424" y="2554554"/>
                  </a:moveTo>
                  <a:lnTo>
                    <a:pt x="0" y="2554554"/>
                  </a:lnTo>
                  <a:lnTo>
                    <a:pt x="0" y="2710726"/>
                  </a:lnTo>
                  <a:lnTo>
                    <a:pt x="1110424" y="2710726"/>
                  </a:lnTo>
                  <a:lnTo>
                    <a:pt x="1110424" y="2554554"/>
                  </a:lnTo>
                  <a:close/>
                </a:path>
                <a:path w="2221229" h="2710815">
                  <a:moveTo>
                    <a:pt x="1110424" y="1926907"/>
                  </a:moveTo>
                  <a:lnTo>
                    <a:pt x="0" y="1926907"/>
                  </a:lnTo>
                  <a:lnTo>
                    <a:pt x="0" y="2083079"/>
                  </a:lnTo>
                  <a:lnTo>
                    <a:pt x="1110424" y="2083079"/>
                  </a:lnTo>
                  <a:lnTo>
                    <a:pt x="1110424" y="1926907"/>
                  </a:lnTo>
                  <a:close/>
                </a:path>
                <a:path w="2221229" h="2710815">
                  <a:moveTo>
                    <a:pt x="1297241" y="2240737"/>
                  </a:moveTo>
                  <a:lnTo>
                    <a:pt x="0" y="2240737"/>
                  </a:lnTo>
                  <a:lnTo>
                    <a:pt x="0" y="2396909"/>
                  </a:lnTo>
                  <a:lnTo>
                    <a:pt x="1297241" y="2396909"/>
                  </a:lnTo>
                  <a:lnTo>
                    <a:pt x="1297241" y="2240737"/>
                  </a:lnTo>
                  <a:close/>
                </a:path>
                <a:path w="2221229" h="2710815">
                  <a:moveTo>
                    <a:pt x="2220849" y="1601508"/>
                  </a:moveTo>
                  <a:lnTo>
                    <a:pt x="0" y="1601508"/>
                  </a:lnTo>
                  <a:lnTo>
                    <a:pt x="0" y="1780832"/>
                  </a:lnTo>
                  <a:lnTo>
                    <a:pt x="2220849" y="1780832"/>
                  </a:lnTo>
                  <a:lnTo>
                    <a:pt x="2220849" y="1601508"/>
                  </a:lnTo>
                  <a:close/>
                </a:path>
                <a:path w="2221229" h="2710815">
                  <a:moveTo>
                    <a:pt x="2220849" y="0"/>
                  </a:moveTo>
                  <a:lnTo>
                    <a:pt x="0" y="0"/>
                  </a:lnTo>
                  <a:lnTo>
                    <a:pt x="0" y="1388275"/>
                  </a:lnTo>
                  <a:lnTo>
                    <a:pt x="2220849" y="1388275"/>
                  </a:lnTo>
                  <a:lnTo>
                    <a:pt x="2220849" y="0"/>
                  </a:lnTo>
                  <a:close/>
                </a:path>
              </a:pathLst>
            </a:custGeom>
            <a:solidFill>
              <a:srgbClr val="C1B5D6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1" name="object 11"/>
            <p:cNvSpPr/>
            <p:nvPr/>
          </p:nvSpPr>
          <p:spPr>
            <a:xfrm>
              <a:off x="10426979" y="6633825"/>
              <a:ext cx="3685540" cy="3304540"/>
            </a:xfrm>
            <a:custGeom>
              <a:avLst/>
              <a:gdLst/>
              <a:ahLst/>
              <a:cxnLst/>
              <a:rect l="l" t="t" r="r" b="b"/>
              <a:pathLst>
                <a:path w="3685540" h="3304540">
                  <a:moveTo>
                    <a:pt x="1642071" y="0"/>
                  </a:moveTo>
                  <a:lnTo>
                    <a:pt x="0" y="0"/>
                  </a:lnTo>
                  <a:lnTo>
                    <a:pt x="0" y="1562417"/>
                  </a:lnTo>
                  <a:lnTo>
                    <a:pt x="1642071" y="1562417"/>
                  </a:lnTo>
                  <a:lnTo>
                    <a:pt x="1642071" y="0"/>
                  </a:lnTo>
                  <a:close/>
                </a:path>
                <a:path w="3685540" h="3304540">
                  <a:moveTo>
                    <a:pt x="1745449" y="2593543"/>
                  </a:moveTo>
                  <a:lnTo>
                    <a:pt x="103378" y="2593543"/>
                  </a:lnTo>
                  <a:lnTo>
                    <a:pt x="103378" y="2845841"/>
                  </a:lnTo>
                  <a:lnTo>
                    <a:pt x="1745449" y="2845841"/>
                  </a:lnTo>
                  <a:lnTo>
                    <a:pt x="1745449" y="2593543"/>
                  </a:lnTo>
                  <a:close/>
                </a:path>
                <a:path w="3685540" h="3304540">
                  <a:moveTo>
                    <a:pt x="1745449" y="2138819"/>
                  </a:moveTo>
                  <a:lnTo>
                    <a:pt x="103378" y="2138819"/>
                  </a:lnTo>
                  <a:lnTo>
                    <a:pt x="103378" y="2391118"/>
                  </a:lnTo>
                  <a:lnTo>
                    <a:pt x="1745449" y="2391118"/>
                  </a:lnTo>
                  <a:lnTo>
                    <a:pt x="1745449" y="2138819"/>
                  </a:lnTo>
                  <a:close/>
                </a:path>
                <a:path w="3685540" h="3304540">
                  <a:moveTo>
                    <a:pt x="3581755" y="851814"/>
                  </a:moveTo>
                  <a:lnTo>
                    <a:pt x="1939671" y="851814"/>
                  </a:lnTo>
                  <a:lnTo>
                    <a:pt x="1939671" y="1104112"/>
                  </a:lnTo>
                  <a:lnTo>
                    <a:pt x="3581755" y="1104112"/>
                  </a:lnTo>
                  <a:lnTo>
                    <a:pt x="3581755" y="851814"/>
                  </a:lnTo>
                  <a:close/>
                </a:path>
                <a:path w="3685540" h="3304540">
                  <a:moveTo>
                    <a:pt x="3581755" y="397090"/>
                  </a:moveTo>
                  <a:lnTo>
                    <a:pt x="1939671" y="397090"/>
                  </a:lnTo>
                  <a:lnTo>
                    <a:pt x="1939671" y="649389"/>
                  </a:lnTo>
                  <a:lnTo>
                    <a:pt x="3581755" y="649389"/>
                  </a:lnTo>
                  <a:lnTo>
                    <a:pt x="3581755" y="397090"/>
                  </a:lnTo>
                  <a:close/>
                </a:path>
                <a:path w="3685540" h="3304540">
                  <a:moveTo>
                    <a:pt x="3685133" y="1741728"/>
                  </a:moveTo>
                  <a:lnTo>
                    <a:pt x="2043049" y="1741728"/>
                  </a:lnTo>
                  <a:lnTo>
                    <a:pt x="2043049" y="3304146"/>
                  </a:lnTo>
                  <a:lnTo>
                    <a:pt x="3685133" y="3304146"/>
                  </a:lnTo>
                  <a:lnTo>
                    <a:pt x="3685133" y="1741728"/>
                  </a:lnTo>
                  <a:close/>
                </a:path>
              </a:pathLst>
            </a:custGeom>
            <a:solidFill>
              <a:srgbClr val="8FBFB0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6959678" y="3171069"/>
            <a:ext cx="1874591" cy="1098878"/>
            <a:chOff x="15301994" y="6972437"/>
            <a:chExt cx="4121785" cy="2416175"/>
          </a:xfrm>
        </p:grpSpPr>
        <p:sp>
          <p:nvSpPr>
            <p:cNvPr id="13" name="object 13"/>
            <p:cNvSpPr/>
            <p:nvPr/>
          </p:nvSpPr>
          <p:spPr>
            <a:xfrm>
              <a:off x="15301994" y="6972437"/>
              <a:ext cx="4121785" cy="2416175"/>
            </a:xfrm>
            <a:custGeom>
              <a:avLst/>
              <a:gdLst/>
              <a:ahLst/>
              <a:cxnLst/>
              <a:rect l="l" t="t" r="r" b="b"/>
              <a:pathLst>
                <a:path w="4121784" h="2416175">
                  <a:moveTo>
                    <a:pt x="4121497" y="0"/>
                  </a:moveTo>
                  <a:lnTo>
                    <a:pt x="0" y="0"/>
                  </a:lnTo>
                  <a:lnTo>
                    <a:pt x="0" y="2415947"/>
                  </a:lnTo>
                  <a:lnTo>
                    <a:pt x="4121497" y="2415947"/>
                  </a:lnTo>
                  <a:lnTo>
                    <a:pt x="4121497" y="0"/>
                  </a:lnTo>
                  <a:close/>
                </a:path>
              </a:pathLst>
            </a:custGeom>
            <a:solidFill>
              <a:srgbClr val="99BC79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4" name="object 14"/>
            <p:cNvSpPr/>
            <p:nvPr/>
          </p:nvSpPr>
          <p:spPr>
            <a:xfrm>
              <a:off x="16873301" y="7340372"/>
              <a:ext cx="1132205" cy="1680210"/>
            </a:xfrm>
            <a:custGeom>
              <a:avLst/>
              <a:gdLst/>
              <a:ahLst/>
              <a:cxnLst/>
              <a:rect l="l" t="t" r="r" b="b"/>
              <a:pathLst>
                <a:path w="1132205" h="1680209">
                  <a:moveTo>
                    <a:pt x="0" y="0"/>
                  </a:moveTo>
                  <a:lnTo>
                    <a:pt x="0" y="1680074"/>
                  </a:lnTo>
                  <a:lnTo>
                    <a:pt x="1132070" y="8400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3122177" y="3248335"/>
            <a:ext cx="777445" cy="167066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>
              <a:spcBef>
                <a:spcPts val="48"/>
              </a:spcBef>
            </a:pPr>
            <a:r>
              <a:rPr sz="1046" b="1" dirty="0">
                <a:solidFill>
                  <a:srgbClr val="FFFFFF"/>
                </a:solidFill>
                <a:latin typeface="Archivo"/>
                <a:cs typeface="Archivo"/>
              </a:rPr>
              <a:t>HTML </a:t>
            </a:r>
            <a:r>
              <a:rPr sz="1046" b="1" spc="-5" dirty="0">
                <a:solidFill>
                  <a:srgbClr val="FFFFFF"/>
                </a:solidFill>
                <a:latin typeface="Archivo"/>
                <a:cs typeface="Archivo"/>
              </a:rPr>
              <a:t>Email</a:t>
            </a:r>
            <a:endParaRPr sz="1046">
              <a:latin typeface="Archivo"/>
              <a:cs typeface="Archivo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093152" y="2325662"/>
            <a:ext cx="955056" cy="183149"/>
          </a:xfrm>
          <a:prstGeom prst="rect">
            <a:avLst/>
          </a:prstGeom>
        </p:spPr>
        <p:txBody>
          <a:bodyPr vert="horz" wrap="square" lIns="0" tIns="8086" rIns="0" bIns="0" rtlCol="0">
            <a:spAutoFit/>
          </a:bodyPr>
          <a:lstStyle/>
          <a:p>
            <a:pPr marL="5776">
              <a:spcBef>
                <a:spcPts val="64"/>
              </a:spcBef>
            </a:pPr>
            <a:r>
              <a:rPr sz="1137" b="1" dirty="0">
                <a:solidFill>
                  <a:srgbClr val="FFFFFF"/>
                </a:solidFill>
                <a:latin typeface="Archivo"/>
                <a:cs typeface="Archivo"/>
              </a:rPr>
              <a:t>Landing</a:t>
            </a:r>
            <a:r>
              <a:rPr sz="1137" b="1" spc="45" dirty="0">
                <a:solidFill>
                  <a:srgbClr val="FFFFFF"/>
                </a:solidFill>
                <a:latin typeface="Archivo"/>
                <a:cs typeface="Archivo"/>
              </a:rPr>
              <a:t> </a:t>
            </a:r>
            <a:r>
              <a:rPr sz="1137" b="1" spc="-9" dirty="0">
                <a:solidFill>
                  <a:srgbClr val="FFFFFF"/>
                </a:solidFill>
                <a:latin typeface="Archivo"/>
                <a:cs typeface="Archivo"/>
              </a:rPr>
              <a:t>page</a:t>
            </a:r>
            <a:endParaRPr sz="1137">
              <a:latin typeface="Archivo"/>
              <a:cs typeface="Archivo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959678" y="3171069"/>
            <a:ext cx="1874591" cy="6672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51">
              <a:latin typeface="Times New Roman"/>
              <a:cs typeface="Times New Roman"/>
            </a:endParaRPr>
          </a:p>
          <a:p>
            <a:pPr>
              <a:spcBef>
                <a:spcPts val="678"/>
              </a:spcBef>
            </a:pPr>
            <a:endParaRPr sz="1251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51" b="1" spc="-5" dirty="0">
                <a:solidFill>
                  <a:srgbClr val="FFFFFF"/>
                </a:solidFill>
                <a:latin typeface="Archivo"/>
                <a:cs typeface="Archivo"/>
              </a:rPr>
              <a:t>Video</a:t>
            </a:r>
            <a:endParaRPr sz="1251">
              <a:latin typeface="Archivo"/>
              <a:cs typeface="Archivo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275625" y="2374308"/>
            <a:ext cx="479694" cy="399174"/>
          </a:xfrm>
          <a:prstGeom prst="rect">
            <a:avLst/>
          </a:prstGeom>
        </p:spPr>
        <p:txBody>
          <a:bodyPr vert="horz" wrap="square" lIns="0" tIns="5487" rIns="0" bIns="0" rtlCol="0">
            <a:spAutoFit/>
          </a:bodyPr>
          <a:lstStyle/>
          <a:p>
            <a:pPr marL="9530" marR="2310" indent="-4043">
              <a:lnSpc>
                <a:spcPct val="108000"/>
              </a:lnSpc>
              <a:spcBef>
                <a:spcPts val="43"/>
              </a:spcBef>
            </a:pPr>
            <a:r>
              <a:rPr sz="1228" b="1" spc="-5" dirty="0">
                <a:solidFill>
                  <a:srgbClr val="FFFFFF"/>
                </a:solidFill>
                <a:latin typeface="Archivo"/>
                <a:cs typeface="Archivo"/>
              </a:rPr>
              <a:t>Social media</a:t>
            </a:r>
            <a:endParaRPr sz="1228" dirty="0">
              <a:latin typeface="Archivo"/>
              <a:cs typeface="Archivo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3550286" y="1417685"/>
            <a:ext cx="3965186" cy="2883079"/>
            <a:chOff x="7805540" y="3117157"/>
            <a:chExt cx="8718514" cy="6339215"/>
          </a:xfrm>
        </p:grpSpPr>
        <p:sp>
          <p:nvSpPr>
            <p:cNvPr id="22" name="object 22"/>
            <p:cNvSpPr/>
            <p:nvPr/>
          </p:nvSpPr>
          <p:spPr>
            <a:xfrm>
              <a:off x="13053779" y="3117157"/>
              <a:ext cx="3470275" cy="1735455"/>
            </a:xfrm>
            <a:custGeom>
              <a:avLst/>
              <a:gdLst/>
              <a:ahLst/>
              <a:cxnLst/>
              <a:rect l="l" t="t" r="r" b="b"/>
              <a:pathLst>
                <a:path w="3470275" h="1735454">
                  <a:moveTo>
                    <a:pt x="3469967" y="1734983"/>
                  </a:moveTo>
                  <a:lnTo>
                    <a:pt x="3469301" y="1686420"/>
                  </a:lnTo>
                  <a:lnTo>
                    <a:pt x="3467313" y="1638187"/>
                  </a:lnTo>
                  <a:lnTo>
                    <a:pt x="3464020" y="1590301"/>
                  </a:lnTo>
                  <a:lnTo>
                    <a:pt x="3459442" y="1542780"/>
                  </a:lnTo>
                  <a:lnTo>
                    <a:pt x="3453593" y="1495642"/>
                  </a:lnTo>
                  <a:lnTo>
                    <a:pt x="3446493" y="1448903"/>
                  </a:lnTo>
                  <a:lnTo>
                    <a:pt x="3438159" y="1402581"/>
                  </a:lnTo>
                  <a:lnTo>
                    <a:pt x="3428607" y="1356694"/>
                  </a:lnTo>
                  <a:lnTo>
                    <a:pt x="3417855" y="1311259"/>
                  </a:lnTo>
                  <a:lnTo>
                    <a:pt x="3405921" y="1266293"/>
                  </a:lnTo>
                  <a:lnTo>
                    <a:pt x="3392822" y="1221813"/>
                  </a:lnTo>
                  <a:lnTo>
                    <a:pt x="3378576" y="1177838"/>
                  </a:lnTo>
                  <a:lnTo>
                    <a:pt x="3363199" y="1134384"/>
                  </a:lnTo>
                  <a:lnTo>
                    <a:pt x="3346710" y="1091469"/>
                  </a:lnTo>
                  <a:lnTo>
                    <a:pt x="3329125" y="1049110"/>
                  </a:lnTo>
                  <a:lnTo>
                    <a:pt x="3310462" y="1007325"/>
                  </a:lnTo>
                  <a:lnTo>
                    <a:pt x="3290739" y="966130"/>
                  </a:lnTo>
                  <a:lnTo>
                    <a:pt x="3269972" y="925545"/>
                  </a:lnTo>
                  <a:lnTo>
                    <a:pt x="3248180" y="885585"/>
                  </a:lnTo>
                  <a:lnTo>
                    <a:pt x="3225379" y="846268"/>
                  </a:lnTo>
                  <a:lnTo>
                    <a:pt x="3201587" y="807612"/>
                  </a:lnTo>
                  <a:lnTo>
                    <a:pt x="3176821" y="769633"/>
                  </a:lnTo>
                  <a:lnTo>
                    <a:pt x="3151100" y="732350"/>
                  </a:lnTo>
                  <a:lnTo>
                    <a:pt x="3124439" y="695780"/>
                  </a:lnTo>
                  <a:lnTo>
                    <a:pt x="3096857" y="659940"/>
                  </a:lnTo>
                  <a:lnTo>
                    <a:pt x="3068371" y="624848"/>
                  </a:lnTo>
                  <a:lnTo>
                    <a:pt x="3038998" y="590520"/>
                  </a:lnTo>
                  <a:lnTo>
                    <a:pt x="3008756" y="556975"/>
                  </a:lnTo>
                  <a:lnTo>
                    <a:pt x="2977662" y="524229"/>
                  </a:lnTo>
                  <a:lnTo>
                    <a:pt x="2945733" y="492301"/>
                  </a:lnTo>
                  <a:lnTo>
                    <a:pt x="2912988" y="461207"/>
                  </a:lnTo>
                  <a:lnTo>
                    <a:pt x="2879442" y="430965"/>
                  </a:lnTo>
                  <a:lnTo>
                    <a:pt x="2845115" y="401593"/>
                  </a:lnTo>
                  <a:lnTo>
                    <a:pt x="2810022" y="373107"/>
                  </a:lnTo>
                  <a:lnTo>
                    <a:pt x="2774182" y="345525"/>
                  </a:lnTo>
                  <a:lnTo>
                    <a:pt x="2737612" y="318864"/>
                  </a:lnTo>
                  <a:lnTo>
                    <a:pt x="2700329" y="293142"/>
                  </a:lnTo>
                  <a:lnTo>
                    <a:pt x="2662350" y="268377"/>
                  </a:lnTo>
                  <a:lnTo>
                    <a:pt x="2623694" y="244585"/>
                  </a:lnTo>
                  <a:lnTo>
                    <a:pt x="2584377" y="221785"/>
                  </a:lnTo>
                  <a:lnTo>
                    <a:pt x="2544417" y="199992"/>
                  </a:lnTo>
                  <a:lnTo>
                    <a:pt x="2503832" y="179226"/>
                  </a:lnTo>
                  <a:lnTo>
                    <a:pt x="2462637" y="159503"/>
                  </a:lnTo>
                  <a:lnTo>
                    <a:pt x="2420852" y="140840"/>
                  </a:lnTo>
                  <a:lnTo>
                    <a:pt x="2378494" y="123255"/>
                  </a:lnTo>
                  <a:lnTo>
                    <a:pt x="2335579" y="106766"/>
                  </a:lnTo>
                  <a:lnTo>
                    <a:pt x="2292125" y="91390"/>
                  </a:lnTo>
                  <a:lnTo>
                    <a:pt x="2248150" y="77143"/>
                  </a:lnTo>
                  <a:lnTo>
                    <a:pt x="2203670" y="64045"/>
                  </a:lnTo>
                  <a:lnTo>
                    <a:pt x="2158705" y="52111"/>
                  </a:lnTo>
                  <a:lnTo>
                    <a:pt x="2113269" y="41359"/>
                  </a:lnTo>
                  <a:lnTo>
                    <a:pt x="2067383" y="31808"/>
                  </a:lnTo>
                  <a:lnTo>
                    <a:pt x="2021061" y="23473"/>
                  </a:lnTo>
                  <a:lnTo>
                    <a:pt x="1974323" y="16373"/>
                  </a:lnTo>
                  <a:lnTo>
                    <a:pt x="1927185" y="10525"/>
                  </a:lnTo>
                  <a:lnTo>
                    <a:pt x="1879664" y="5946"/>
                  </a:lnTo>
                  <a:lnTo>
                    <a:pt x="1831779" y="2654"/>
                  </a:lnTo>
                  <a:lnTo>
                    <a:pt x="1783546" y="666"/>
                  </a:lnTo>
                  <a:lnTo>
                    <a:pt x="1734983" y="0"/>
                  </a:lnTo>
                  <a:lnTo>
                    <a:pt x="1686420" y="623"/>
                  </a:lnTo>
                  <a:lnTo>
                    <a:pt x="1638188" y="2483"/>
                  </a:lnTo>
                  <a:lnTo>
                    <a:pt x="1590302" y="5566"/>
                  </a:lnTo>
                  <a:lnTo>
                    <a:pt x="1542782" y="9857"/>
                  </a:lnTo>
                  <a:lnTo>
                    <a:pt x="1495644" y="15342"/>
                  </a:lnTo>
                  <a:lnTo>
                    <a:pt x="1448906" y="22006"/>
                  </a:lnTo>
                  <a:lnTo>
                    <a:pt x="1402584" y="29834"/>
                  </a:lnTo>
                  <a:lnTo>
                    <a:pt x="1356697" y="38814"/>
                  </a:lnTo>
                  <a:lnTo>
                    <a:pt x="1311262" y="48929"/>
                  </a:lnTo>
                  <a:lnTo>
                    <a:pt x="1266296" y="60166"/>
                  </a:lnTo>
                  <a:lnTo>
                    <a:pt x="1221817" y="72510"/>
                  </a:lnTo>
                  <a:lnTo>
                    <a:pt x="1177842" y="85946"/>
                  </a:lnTo>
                  <a:lnTo>
                    <a:pt x="1134388" y="100461"/>
                  </a:lnTo>
                  <a:lnTo>
                    <a:pt x="1091473" y="116040"/>
                  </a:lnTo>
                  <a:lnTo>
                    <a:pt x="1049114" y="132668"/>
                  </a:lnTo>
                  <a:lnTo>
                    <a:pt x="1007329" y="150331"/>
                  </a:lnTo>
                  <a:lnTo>
                    <a:pt x="966135" y="169015"/>
                  </a:lnTo>
                  <a:lnTo>
                    <a:pt x="925549" y="188705"/>
                  </a:lnTo>
                  <a:lnTo>
                    <a:pt x="885589" y="209387"/>
                  </a:lnTo>
                  <a:lnTo>
                    <a:pt x="846272" y="231046"/>
                  </a:lnTo>
                  <a:lnTo>
                    <a:pt x="807616" y="253668"/>
                  </a:lnTo>
                  <a:lnTo>
                    <a:pt x="769638" y="277238"/>
                  </a:lnTo>
                  <a:lnTo>
                    <a:pt x="732355" y="301742"/>
                  </a:lnTo>
                  <a:lnTo>
                    <a:pt x="695785" y="327166"/>
                  </a:lnTo>
                  <a:lnTo>
                    <a:pt x="659945" y="353495"/>
                  </a:lnTo>
                  <a:lnTo>
                    <a:pt x="624852" y="380715"/>
                  </a:lnTo>
                  <a:lnTo>
                    <a:pt x="590524" y="408811"/>
                  </a:lnTo>
                  <a:lnTo>
                    <a:pt x="556979" y="437769"/>
                  </a:lnTo>
                  <a:lnTo>
                    <a:pt x="524233" y="467574"/>
                  </a:lnTo>
                  <a:lnTo>
                    <a:pt x="492305" y="498212"/>
                  </a:lnTo>
                  <a:lnTo>
                    <a:pt x="461211" y="529669"/>
                  </a:lnTo>
                  <a:lnTo>
                    <a:pt x="430969" y="561930"/>
                  </a:lnTo>
                  <a:lnTo>
                    <a:pt x="401596" y="594981"/>
                  </a:lnTo>
                  <a:lnTo>
                    <a:pt x="373110" y="628807"/>
                  </a:lnTo>
                  <a:lnTo>
                    <a:pt x="345528" y="663394"/>
                  </a:lnTo>
                  <a:lnTo>
                    <a:pt x="318867" y="698727"/>
                  </a:lnTo>
                  <a:lnTo>
                    <a:pt x="293145" y="734793"/>
                  </a:lnTo>
                  <a:lnTo>
                    <a:pt x="268380" y="771576"/>
                  </a:lnTo>
                  <a:lnTo>
                    <a:pt x="244588" y="809062"/>
                  </a:lnTo>
                  <a:lnTo>
                    <a:pt x="221787" y="847237"/>
                  </a:lnTo>
                  <a:lnTo>
                    <a:pt x="199994" y="886086"/>
                  </a:lnTo>
                  <a:lnTo>
                    <a:pt x="179228" y="925595"/>
                  </a:lnTo>
                  <a:lnTo>
                    <a:pt x="159504" y="965750"/>
                  </a:lnTo>
                  <a:lnTo>
                    <a:pt x="140842" y="1006535"/>
                  </a:lnTo>
                  <a:lnTo>
                    <a:pt x="123257" y="1047938"/>
                  </a:lnTo>
                  <a:lnTo>
                    <a:pt x="106767" y="1089942"/>
                  </a:lnTo>
                  <a:lnTo>
                    <a:pt x="91391" y="1132534"/>
                  </a:lnTo>
                  <a:lnTo>
                    <a:pt x="77144" y="1175699"/>
                  </a:lnTo>
                  <a:lnTo>
                    <a:pt x="64045" y="1219424"/>
                  </a:lnTo>
                  <a:lnTo>
                    <a:pt x="52112" y="1263692"/>
                  </a:lnTo>
                  <a:lnTo>
                    <a:pt x="41360" y="1308491"/>
                  </a:lnTo>
                  <a:lnTo>
                    <a:pt x="31808" y="1353805"/>
                  </a:lnTo>
                  <a:lnTo>
                    <a:pt x="23473" y="1399621"/>
                  </a:lnTo>
                  <a:lnTo>
                    <a:pt x="16373" y="1445923"/>
                  </a:lnTo>
                  <a:lnTo>
                    <a:pt x="10525" y="1492698"/>
                  </a:lnTo>
                  <a:lnTo>
                    <a:pt x="5946" y="1539930"/>
                  </a:lnTo>
                  <a:lnTo>
                    <a:pt x="2654" y="1587606"/>
                  </a:lnTo>
                  <a:lnTo>
                    <a:pt x="666" y="1635711"/>
                  </a:lnTo>
                  <a:lnTo>
                    <a:pt x="0" y="1684231"/>
                  </a:lnTo>
                </a:path>
              </a:pathLst>
            </a:custGeom>
            <a:ln w="5235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23" name="object 23"/>
            <p:cNvSpPr/>
            <p:nvPr/>
          </p:nvSpPr>
          <p:spPr>
            <a:xfrm>
              <a:off x="12956158" y="4696386"/>
              <a:ext cx="195580" cy="105410"/>
            </a:xfrm>
            <a:custGeom>
              <a:avLst/>
              <a:gdLst/>
              <a:ahLst/>
              <a:cxnLst/>
              <a:rect l="l" t="t" r="r" b="b"/>
              <a:pathLst>
                <a:path w="195580" h="105410">
                  <a:moveTo>
                    <a:pt x="195250" y="0"/>
                  </a:moveTo>
                  <a:lnTo>
                    <a:pt x="97620" y="105002"/>
                  </a:lnTo>
                  <a:lnTo>
                    <a:pt x="0" y="0"/>
                  </a:lnTo>
                </a:path>
              </a:pathLst>
            </a:custGeom>
            <a:ln w="6910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24" name="object 24"/>
            <p:cNvSpPr/>
            <p:nvPr/>
          </p:nvSpPr>
          <p:spPr>
            <a:xfrm>
              <a:off x="7805540" y="7720917"/>
              <a:ext cx="3470275" cy="1735455"/>
            </a:xfrm>
            <a:custGeom>
              <a:avLst/>
              <a:gdLst/>
              <a:ahLst/>
              <a:cxnLst/>
              <a:rect l="l" t="t" r="r" b="b"/>
              <a:pathLst>
                <a:path w="3470275" h="1735454">
                  <a:moveTo>
                    <a:pt x="0" y="0"/>
                  </a:moveTo>
                  <a:lnTo>
                    <a:pt x="666" y="48563"/>
                  </a:lnTo>
                  <a:lnTo>
                    <a:pt x="2654" y="96796"/>
                  </a:lnTo>
                  <a:lnTo>
                    <a:pt x="5946" y="144682"/>
                  </a:lnTo>
                  <a:lnTo>
                    <a:pt x="10525" y="192203"/>
                  </a:lnTo>
                  <a:lnTo>
                    <a:pt x="16373" y="239341"/>
                  </a:lnTo>
                  <a:lnTo>
                    <a:pt x="23473" y="286080"/>
                  </a:lnTo>
                  <a:lnTo>
                    <a:pt x="31808" y="332402"/>
                  </a:lnTo>
                  <a:lnTo>
                    <a:pt x="41360" y="378289"/>
                  </a:lnTo>
                  <a:lnTo>
                    <a:pt x="52112" y="423724"/>
                  </a:lnTo>
                  <a:lnTo>
                    <a:pt x="64045" y="468690"/>
                  </a:lnTo>
                  <a:lnTo>
                    <a:pt x="77144" y="513170"/>
                  </a:lnTo>
                  <a:lnTo>
                    <a:pt x="91391" y="557145"/>
                  </a:lnTo>
                  <a:lnTo>
                    <a:pt x="106767" y="600599"/>
                  </a:lnTo>
                  <a:lnTo>
                    <a:pt x="123257" y="643514"/>
                  </a:lnTo>
                  <a:lnTo>
                    <a:pt x="140842" y="685873"/>
                  </a:lnTo>
                  <a:lnTo>
                    <a:pt x="159504" y="727658"/>
                  </a:lnTo>
                  <a:lnTo>
                    <a:pt x="179228" y="768852"/>
                  </a:lnTo>
                  <a:lnTo>
                    <a:pt x="199994" y="809438"/>
                  </a:lnTo>
                  <a:lnTo>
                    <a:pt x="221787" y="849398"/>
                  </a:lnTo>
                  <a:lnTo>
                    <a:pt x="244588" y="888715"/>
                  </a:lnTo>
                  <a:lnTo>
                    <a:pt x="268380" y="927371"/>
                  </a:lnTo>
                  <a:lnTo>
                    <a:pt x="293145" y="965350"/>
                  </a:lnTo>
                  <a:lnTo>
                    <a:pt x="318867" y="1002633"/>
                  </a:lnTo>
                  <a:lnTo>
                    <a:pt x="345528" y="1039203"/>
                  </a:lnTo>
                  <a:lnTo>
                    <a:pt x="373110" y="1075043"/>
                  </a:lnTo>
                  <a:lnTo>
                    <a:pt x="401596" y="1110135"/>
                  </a:lnTo>
                  <a:lnTo>
                    <a:pt x="430969" y="1144463"/>
                  </a:lnTo>
                  <a:lnTo>
                    <a:pt x="461211" y="1178008"/>
                  </a:lnTo>
                  <a:lnTo>
                    <a:pt x="492305" y="1210753"/>
                  </a:lnTo>
                  <a:lnTo>
                    <a:pt x="524233" y="1242682"/>
                  </a:lnTo>
                  <a:lnTo>
                    <a:pt x="556979" y="1273776"/>
                  </a:lnTo>
                  <a:lnTo>
                    <a:pt x="590524" y="1304018"/>
                  </a:lnTo>
                  <a:lnTo>
                    <a:pt x="624852" y="1333390"/>
                  </a:lnTo>
                  <a:lnTo>
                    <a:pt x="659945" y="1361876"/>
                  </a:lnTo>
                  <a:lnTo>
                    <a:pt x="695785" y="1389458"/>
                  </a:lnTo>
                  <a:lnTo>
                    <a:pt x="732355" y="1416119"/>
                  </a:lnTo>
                  <a:lnTo>
                    <a:pt x="769638" y="1441840"/>
                  </a:lnTo>
                  <a:lnTo>
                    <a:pt x="807616" y="1466606"/>
                  </a:lnTo>
                  <a:lnTo>
                    <a:pt x="846272" y="1490397"/>
                  </a:lnTo>
                  <a:lnTo>
                    <a:pt x="885589" y="1513198"/>
                  </a:lnTo>
                  <a:lnTo>
                    <a:pt x="925549" y="1534990"/>
                  </a:lnTo>
                  <a:lnTo>
                    <a:pt x="966135" y="1555757"/>
                  </a:lnTo>
                  <a:lnTo>
                    <a:pt x="1007329" y="1575480"/>
                  </a:lnTo>
                  <a:lnTo>
                    <a:pt x="1049114" y="1594143"/>
                  </a:lnTo>
                  <a:lnTo>
                    <a:pt x="1091473" y="1611727"/>
                  </a:lnTo>
                  <a:lnTo>
                    <a:pt x="1134388" y="1628217"/>
                  </a:lnTo>
                  <a:lnTo>
                    <a:pt x="1177842" y="1643593"/>
                  </a:lnTo>
                  <a:lnTo>
                    <a:pt x="1221817" y="1657839"/>
                  </a:lnTo>
                  <a:lnTo>
                    <a:pt x="1266296" y="1670938"/>
                  </a:lnTo>
                  <a:lnTo>
                    <a:pt x="1311262" y="1682872"/>
                  </a:lnTo>
                  <a:lnTo>
                    <a:pt x="1356697" y="1693623"/>
                  </a:lnTo>
                  <a:lnTo>
                    <a:pt x="1402584" y="1703175"/>
                  </a:lnTo>
                  <a:lnTo>
                    <a:pt x="1448906" y="1711510"/>
                  </a:lnTo>
                  <a:lnTo>
                    <a:pt x="1495644" y="1718610"/>
                  </a:lnTo>
                  <a:lnTo>
                    <a:pt x="1542782" y="1724458"/>
                  </a:lnTo>
                  <a:lnTo>
                    <a:pt x="1590302" y="1729037"/>
                  </a:lnTo>
                  <a:lnTo>
                    <a:pt x="1638188" y="1732329"/>
                  </a:lnTo>
                  <a:lnTo>
                    <a:pt x="1686420" y="1734317"/>
                  </a:lnTo>
                  <a:lnTo>
                    <a:pt x="1734983" y="1734983"/>
                  </a:lnTo>
                  <a:lnTo>
                    <a:pt x="1783546" y="1734360"/>
                  </a:lnTo>
                  <a:lnTo>
                    <a:pt x="1831779" y="1732500"/>
                  </a:lnTo>
                  <a:lnTo>
                    <a:pt x="1879664" y="1729417"/>
                  </a:lnTo>
                  <a:lnTo>
                    <a:pt x="1927185" y="1725126"/>
                  </a:lnTo>
                  <a:lnTo>
                    <a:pt x="1974323" y="1719641"/>
                  </a:lnTo>
                  <a:lnTo>
                    <a:pt x="2021061" y="1712977"/>
                  </a:lnTo>
                  <a:lnTo>
                    <a:pt x="2067383" y="1705148"/>
                  </a:lnTo>
                  <a:lnTo>
                    <a:pt x="2113269" y="1696169"/>
                  </a:lnTo>
                  <a:lnTo>
                    <a:pt x="2158705" y="1686054"/>
                  </a:lnTo>
                  <a:lnTo>
                    <a:pt x="2203670" y="1674817"/>
                  </a:lnTo>
                  <a:lnTo>
                    <a:pt x="2248150" y="1662473"/>
                  </a:lnTo>
                  <a:lnTo>
                    <a:pt x="2292125" y="1649037"/>
                  </a:lnTo>
                  <a:lnTo>
                    <a:pt x="2335579" y="1634522"/>
                  </a:lnTo>
                  <a:lnTo>
                    <a:pt x="2378494" y="1618943"/>
                  </a:lnTo>
                  <a:lnTo>
                    <a:pt x="2420852" y="1602315"/>
                  </a:lnTo>
                  <a:lnTo>
                    <a:pt x="2462637" y="1584651"/>
                  </a:lnTo>
                  <a:lnTo>
                    <a:pt x="2503832" y="1565968"/>
                  </a:lnTo>
                  <a:lnTo>
                    <a:pt x="2544417" y="1546278"/>
                  </a:lnTo>
                  <a:lnTo>
                    <a:pt x="2584377" y="1525596"/>
                  </a:lnTo>
                  <a:lnTo>
                    <a:pt x="2623694" y="1503937"/>
                  </a:lnTo>
                  <a:lnTo>
                    <a:pt x="2662350" y="1481315"/>
                  </a:lnTo>
                  <a:lnTo>
                    <a:pt x="2700329" y="1457745"/>
                  </a:lnTo>
                  <a:lnTo>
                    <a:pt x="2737612" y="1433241"/>
                  </a:lnTo>
                  <a:lnTo>
                    <a:pt x="2774182" y="1407817"/>
                  </a:lnTo>
                  <a:lnTo>
                    <a:pt x="2810022" y="1381488"/>
                  </a:lnTo>
                  <a:lnTo>
                    <a:pt x="2845115" y="1354268"/>
                  </a:lnTo>
                  <a:lnTo>
                    <a:pt x="2879442" y="1326172"/>
                  </a:lnTo>
                  <a:lnTo>
                    <a:pt x="2912988" y="1297214"/>
                  </a:lnTo>
                  <a:lnTo>
                    <a:pt x="2945733" y="1267409"/>
                  </a:lnTo>
                  <a:lnTo>
                    <a:pt x="2977662" y="1236771"/>
                  </a:lnTo>
                  <a:lnTo>
                    <a:pt x="3008756" y="1205314"/>
                  </a:lnTo>
                  <a:lnTo>
                    <a:pt x="3038998" y="1173053"/>
                  </a:lnTo>
                  <a:lnTo>
                    <a:pt x="3068371" y="1140002"/>
                  </a:lnTo>
                  <a:lnTo>
                    <a:pt x="3096857" y="1106176"/>
                  </a:lnTo>
                  <a:lnTo>
                    <a:pt x="3124439" y="1071589"/>
                  </a:lnTo>
                  <a:lnTo>
                    <a:pt x="3151100" y="1036255"/>
                  </a:lnTo>
                  <a:lnTo>
                    <a:pt x="3176821" y="1000190"/>
                  </a:lnTo>
                  <a:lnTo>
                    <a:pt x="3201587" y="963407"/>
                  </a:lnTo>
                  <a:lnTo>
                    <a:pt x="3225379" y="925921"/>
                  </a:lnTo>
                  <a:lnTo>
                    <a:pt x="3248180" y="887746"/>
                  </a:lnTo>
                  <a:lnTo>
                    <a:pt x="3269972" y="848897"/>
                  </a:lnTo>
                  <a:lnTo>
                    <a:pt x="3290739" y="809388"/>
                  </a:lnTo>
                  <a:lnTo>
                    <a:pt x="3310462" y="769233"/>
                  </a:lnTo>
                  <a:lnTo>
                    <a:pt x="3329125" y="728447"/>
                  </a:lnTo>
                  <a:lnTo>
                    <a:pt x="3346710" y="687045"/>
                  </a:lnTo>
                  <a:lnTo>
                    <a:pt x="3363199" y="645041"/>
                  </a:lnTo>
                  <a:lnTo>
                    <a:pt x="3378576" y="602449"/>
                  </a:lnTo>
                  <a:lnTo>
                    <a:pt x="3392822" y="559283"/>
                  </a:lnTo>
                  <a:lnTo>
                    <a:pt x="3405921" y="515559"/>
                  </a:lnTo>
                  <a:lnTo>
                    <a:pt x="3417855" y="471290"/>
                  </a:lnTo>
                  <a:lnTo>
                    <a:pt x="3428607" y="426492"/>
                  </a:lnTo>
                  <a:lnTo>
                    <a:pt x="3438159" y="381177"/>
                  </a:lnTo>
                  <a:lnTo>
                    <a:pt x="3446493" y="335362"/>
                  </a:lnTo>
                  <a:lnTo>
                    <a:pt x="3453593" y="289060"/>
                  </a:lnTo>
                  <a:lnTo>
                    <a:pt x="3459442" y="242285"/>
                  </a:lnTo>
                  <a:lnTo>
                    <a:pt x="3464020" y="195052"/>
                  </a:lnTo>
                  <a:lnTo>
                    <a:pt x="3467313" y="147376"/>
                  </a:lnTo>
                  <a:lnTo>
                    <a:pt x="3469301" y="99271"/>
                  </a:lnTo>
                  <a:lnTo>
                    <a:pt x="3469967" y="50752"/>
                  </a:lnTo>
                </a:path>
              </a:pathLst>
            </a:custGeom>
            <a:ln w="5235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25" name="object 25"/>
            <p:cNvSpPr/>
            <p:nvPr/>
          </p:nvSpPr>
          <p:spPr>
            <a:xfrm>
              <a:off x="11177879" y="7771670"/>
              <a:ext cx="195580" cy="105410"/>
            </a:xfrm>
            <a:custGeom>
              <a:avLst/>
              <a:gdLst/>
              <a:ahLst/>
              <a:cxnLst/>
              <a:rect l="l" t="t" r="r" b="b"/>
              <a:pathLst>
                <a:path w="195579" h="105409">
                  <a:moveTo>
                    <a:pt x="0" y="105002"/>
                  </a:moveTo>
                  <a:lnTo>
                    <a:pt x="97630" y="0"/>
                  </a:lnTo>
                  <a:lnTo>
                    <a:pt x="195250" y="105002"/>
                  </a:lnTo>
                </a:path>
              </a:pathLst>
            </a:custGeom>
            <a:ln w="6910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304085" y="2772490"/>
            <a:ext cx="2373822" cy="1513075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291526" indent="-285750">
              <a:lnSpc>
                <a:spcPct val="200000"/>
              </a:lnSpc>
              <a:spcBef>
                <a:spcPts val="48"/>
              </a:spcBef>
              <a:buFont typeface="Arial" panose="020B0604020202020204" pitchFamily="34" charset="0"/>
              <a:buChar char="•"/>
              <a:tabLst>
                <a:tab pos="90971" algn="l"/>
              </a:tabLst>
            </a:pP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Emails</a:t>
            </a:r>
            <a:endParaRPr sz="1273" dirty="0">
              <a:latin typeface="Archivo Light"/>
              <a:cs typeface="Archivo Light"/>
            </a:endParaRPr>
          </a:p>
          <a:p>
            <a:pPr marL="291526" indent="-285750">
              <a:lnSpc>
                <a:spcPct val="200000"/>
              </a:lnSpc>
              <a:buFont typeface="Arial" panose="020B0604020202020204" pitchFamily="34" charset="0"/>
              <a:buChar char="•"/>
              <a:tabLst>
                <a:tab pos="90971" algn="l"/>
              </a:tabLst>
            </a:pP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Landing</a:t>
            </a:r>
            <a:r>
              <a:rPr sz="1273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Page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templates</a:t>
            </a:r>
            <a:endParaRPr lang="en-GB" sz="1273" spc="-5" dirty="0">
              <a:solidFill>
                <a:srgbClr val="3A3A38"/>
              </a:solidFill>
              <a:latin typeface="Archivo Light"/>
              <a:cs typeface="Archivo Light"/>
            </a:endParaRPr>
          </a:p>
          <a:p>
            <a:pPr marL="291526" indent="-285750">
              <a:lnSpc>
                <a:spcPct val="200000"/>
              </a:lnSpc>
              <a:buFont typeface="Arial" panose="020B0604020202020204" pitchFamily="34" charset="0"/>
              <a:buChar char="•"/>
              <a:tabLst>
                <a:tab pos="90971" algn="l"/>
              </a:tabLst>
            </a:pPr>
            <a:r>
              <a:rPr lang="en-NZ" sz="1273" dirty="0">
                <a:solidFill>
                  <a:srgbClr val="3A3A38"/>
                </a:solidFill>
                <a:latin typeface="Archivo Light"/>
                <a:cs typeface="Archivo Light"/>
              </a:rPr>
              <a:t>Social </a:t>
            </a:r>
            <a:r>
              <a:rPr lang="en-NZ" sz="1273" spc="-5" dirty="0">
                <a:solidFill>
                  <a:srgbClr val="3A3A38"/>
                </a:solidFill>
                <a:latin typeface="Archivo Light"/>
                <a:cs typeface="Archivo Light"/>
              </a:rPr>
              <a:t>Posts</a:t>
            </a:r>
          </a:p>
          <a:p>
            <a:pPr marL="291526" indent="-285750">
              <a:lnSpc>
                <a:spcPct val="200000"/>
              </a:lnSpc>
              <a:buFont typeface="Arial" panose="020B0604020202020204" pitchFamily="34" charset="0"/>
              <a:buChar char="•"/>
              <a:tabLst>
                <a:tab pos="90971" algn="l"/>
              </a:tabLst>
            </a:pPr>
            <a:r>
              <a:rPr lang="en-NZ" sz="1273" spc="-5" dirty="0" err="1">
                <a:solidFill>
                  <a:srgbClr val="3A3A38"/>
                </a:solidFill>
                <a:latin typeface="Archivo Light"/>
                <a:cs typeface="Archivo Light"/>
              </a:rPr>
              <a:t>Ebooks</a:t>
            </a:r>
            <a:endParaRPr lang="en-GB" sz="1273" spc="-5" dirty="0">
              <a:solidFill>
                <a:srgbClr val="3A3A38"/>
              </a:solidFill>
              <a:latin typeface="Archivo Light"/>
              <a:cs typeface="Archivo Light"/>
            </a:endParaRPr>
          </a:p>
        </p:txBody>
      </p:sp>
      <p:sp>
        <p:nvSpPr>
          <p:cNvPr id="33" name="Heart 32">
            <a:extLst>
              <a:ext uri="{FF2B5EF4-FFF2-40B4-BE49-F238E27FC236}">
                <a16:creationId xmlns:a16="http://schemas.microsoft.com/office/drawing/2014/main" id="{12E57782-B1F1-6D17-0316-95183B79240B}"/>
              </a:ext>
            </a:extLst>
          </p:cNvPr>
          <p:cNvSpPr/>
          <p:nvPr/>
        </p:nvSpPr>
        <p:spPr>
          <a:xfrm>
            <a:off x="7087617" y="2159889"/>
            <a:ext cx="855710" cy="759507"/>
          </a:xfrm>
          <a:prstGeom prst="heart">
            <a:avLst/>
          </a:prstGeom>
          <a:solidFill>
            <a:schemeClr val="accent5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42880" y="1818651"/>
            <a:ext cx="4431901" cy="1597889"/>
          </a:xfrm>
          <a:custGeom>
            <a:avLst/>
            <a:gdLst/>
            <a:ahLst/>
            <a:cxnLst/>
            <a:rect l="l" t="t" r="r" b="b"/>
            <a:pathLst>
              <a:path w="9744710" h="3077209">
                <a:moveTo>
                  <a:pt x="0" y="3077131"/>
                </a:moveTo>
                <a:lnTo>
                  <a:pt x="9744111" y="3077131"/>
                </a:lnTo>
                <a:lnTo>
                  <a:pt x="9744111" y="0"/>
                </a:lnTo>
                <a:lnTo>
                  <a:pt x="0" y="0"/>
                </a:lnTo>
                <a:lnTo>
                  <a:pt x="0" y="3077131"/>
                </a:lnTo>
                <a:close/>
              </a:path>
            </a:pathLst>
          </a:custGeom>
          <a:ln w="38100">
            <a:solidFill>
              <a:srgbClr val="05878A"/>
            </a:solidFill>
          </a:ln>
        </p:spPr>
        <p:txBody>
          <a:bodyPr wrap="square" lIns="0" tIns="0" rIns="0" bIns="0" rtlCol="0"/>
          <a:lstStyle/>
          <a:p>
            <a:endParaRPr sz="637"/>
          </a:p>
        </p:txBody>
      </p:sp>
      <p:grpSp>
        <p:nvGrpSpPr>
          <p:cNvPr id="3" name="object 3"/>
          <p:cNvGrpSpPr/>
          <p:nvPr/>
        </p:nvGrpSpPr>
        <p:grpSpPr>
          <a:xfrm>
            <a:off x="3816053" y="3555284"/>
            <a:ext cx="4556373" cy="958811"/>
            <a:chOff x="8389900" y="7494823"/>
            <a:chExt cx="10018395" cy="2108200"/>
          </a:xfrm>
        </p:grpSpPr>
        <p:sp>
          <p:nvSpPr>
            <p:cNvPr id="4" name="object 4"/>
            <p:cNvSpPr/>
            <p:nvPr/>
          </p:nvSpPr>
          <p:spPr>
            <a:xfrm>
              <a:off x="8668761" y="8050592"/>
              <a:ext cx="9728835" cy="1541780"/>
            </a:xfrm>
            <a:custGeom>
              <a:avLst/>
              <a:gdLst/>
              <a:ahLst/>
              <a:cxnLst/>
              <a:rect l="l" t="t" r="r" b="b"/>
              <a:pathLst>
                <a:path w="9728835" h="1541779">
                  <a:moveTo>
                    <a:pt x="0" y="1541492"/>
                  </a:moveTo>
                  <a:lnTo>
                    <a:pt x="9728583" y="1541492"/>
                  </a:lnTo>
                  <a:lnTo>
                    <a:pt x="9728583" y="0"/>
                  </a:lnTo>
                  <a:lnTo>
                    <a:pt x="0" y="0"/>
                  </a:lnTo>
                  <a:lnTo>
                    <a:pt x="0" y="1541492"/>
                  </a:lnTo>
                  <a:close/>
                </a:path>
              </a:pathLst>
            </a:custGeom>
            <a:ln w="38100">
              <a:solidFill>
                <a:srgbClr val="C9DC50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5" name="object 5"/>
            <p:cNvSpPr/>
            <p:nvPr/>
          </p:nvSpPr>
          <p:spPr>
            <a:xfrm>
              <a:off x="8389900" y="7494823"/>
              <a:ext cx="3164205" cy="948690"/>
            </a:xfrm>
            <a:custGeom>
              <a:avLst/>
              <a:gdLst/>
              <a:ahLst/>
              <a:cxnLst/>
              <a:rect l="l" t="t" r="r" b="b"/>
              <a:pathLst>
                <a:path w="3164204" h="948690">
                  <a:moveTo>
                    <a:pt x="0" y="0"/>
                  </a:moveTo>
                  <a:lnTo>
                    <a:pt x="158843" y="948358"/>
                  </a:lnTo>
                  <a:lnTo>
                    <a:pt x="3163882" y="861816"/>
                  </a:lnTo>
                  <a:lnTo>
                    <a:pt x="3161191" y="1510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DC50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 idx="4294967295"/>
          </p:nvPr>
        </p:nvSpPr>
        <p:spPr>
          <a:xfrm>
            <a:off x="3937106" y="573346"/>
            <a:ext cx="4607201" cy="390030"/>
          </a:xfrm>
          <a:prstGeom prst="rect">
            <a:avLst/>
          </a:prstGeom>
        </p:spPr>
        <p:txBody>
          <a:bodyPr spcFirstLastPara="1" vert="horz" wrap="square" lIns="0" tIns="7798" rIns="0" bIns="0" rtlCol="0" anchor="t" anchorCtr="0">
            <a:spAutoFit/>
          </a:bodyPr>
          <a:lstStyle/>
          <a:p>
            <a:pPr marL="5776">
              <a:spcBef>
                <a:spcPts val="61"/>
              </a:spcBef>
            </a:pPr>
            <a:r>
              <a:rPr dirty="0">
                <a:solidFill>
                  <a:srgbClr val="3A3A38"/>
                </a:solidFill>
              </a:rPr>
              <a:t>Make</a:t>
            </a:r>
            <a:r>
              <a:rPr spc="-16" dirty="0">
                <a:solidFill>
                  <a:srgbClr val="3A3A38"/>
                </a:solidFill>
              </a:rPr>
              <a:t> </a:t>
            </a:r>
            <a:r>
              <a:rPr dirty="0">
                <a:solidFill>
                  <a:srgbClr val="3A3A38"/>
                </a:solidFill>
              </a:rPr>
              <a:t>a</a:t>
            </a:r>
            <a:r>
              <a:rPr spc="-16" dirty="0">
                <a:solidFill>
                  <a:srgbClr val="3A3A38"/>
                </a:solidFill>
              </a:rPr>
              <a:t> </a:t>
            </a:r>
            <a:r>
              <a:rPr dirty="0">
                <a:solidFill>
                  <a:srgbClr val="3A3A38"/>
                </a:solidFill>
              </a:rPr>
              <a:t>splash</a:t>
            </a:r>
            <a:r>
              <a:rPr spc="-16" dirty="0">
                <a:solidFill>
                  <a:srgbClr val="3A3A38"/>
                </a:solidFill>
              </a:rPr>
              <a:t> </a:t>
            </a:r>
            <a:r>
              <a:rPr dirty="0">
                <a:solidFill>
                  <a:srgbClr val="3A3A38"/>
                </a:solidFill>
              </a:rPr>
              <a:t>on</a:t>
            </a:r>
            <a:r>
              <a:rPr spc="-16" dirty="0">
                <a:solidFill>
                  <a:srgbClr val="3A3A38"/>
                </a:solidFill>
              </a:rPr>
              <a:t> </a:t>
            </a:r>
            <a:r>
              <a:rPr dirty="0">
                <a:solidFill>
                  <a:srgbClr val="3A3A38"/>
                </a:solidFill>
              </a:rPr>
              <a:t>social</a:t>
            </a:r>
            <a:r>
              <a:rPr spc="-16" dirty="0">
                <a:solidFill>
                  <a:srgbClr val="3A3A38"/>
                </a:solidFill>
              </a:rPr>
              <a:t> </a:t>
            </a:r>
            <a:r>
              <a:rPr spc="-5" dirty="0">
                <a:solidFill>
                  <a:srgbClr val="3A3A38"/>
                </a:solidFill>
              </a:rPr>
              <a:t>media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937106" y="1083535"/>
            <a:ext cx="3878274" cy="340825"/>
          </a:xfrm>
          <a:prstGeom prst="rect">
            <a:avLst/>
          </a:prstGeom>
        </p:spPr>
        <p:txBody>
          <a:bodyPr vert="horz" wrap="square" lIns="0" tIns="5487" rIns="0" bIns="0" rtlCol="0">
            <a:spAutoFit/>
          </a:bodyPr>
          <a:lstStyle/>
          <a:p>
            <a:pPr marL="5776" marR="2310">
              <a:lnSpc>
                <a:spcPct val="107600"/>
              </a:lnSpc>
              <a:spcBef>
                <a:spcPts val="43"/>
              </a:spcBef>
            </a:pP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Fire</a:t>
            </a:r>
            <a:r>
              <a:rPr sz="1046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up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the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conversation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and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establish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your</a:t>
            </a:r>
            <a:r>
              <a:rPr sz="1046" spc="-2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credentials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as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a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thought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leader</a:t>
            </a:r>
            <a:r>
              <a:rPr sz="1046" spc="-20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in the field of 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communications…</a:t>
            </a:r>
            <a:endParaRPr sz="1046">
              <a:latin typeface="Archivo Light"/>
              <a:cs typeface="Archivo Ligh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121381" y="2099457"/>
            <a:ext cx="2009911" cy="628967"/>
          </a:xfrm>
          <a:prstGeom prst="rect">
            <a:avLst/>
          </a:prstGeom>
        </p:spPr>
        <p:txBody>
          <a:bodyPr vert="horz" wrap="square" lIns="0" tIns="13284" rIns="0" bIns="0" rtlCol="0">
            <a:spAutoFit/>
          </a:bodyPr>
          <a:lstStyle/>
          <a:p>
            <a:pPr marL="90683" marR="2310" indent="-85195">
              <a:lnSpc>
                <a:spcPts val="1237"/>
              </a:lnSpc>
              <a:spcBef>
                <a:spcPts val="104"/>
              </a:spcBef>
              <a:buChar char="•"/>
              <a:tabLst>
                <a:tab pos="91260" algn="l"/>
              </a:tabLst>
            </a:pPr>
            <a:r>
              <a:rPr sz="1050" dirty="0">
                <a:solidFill>
                  <a:srgbClr val="3A3A38"/>
                </a:solidFill>
                <a:latin typeface="Archivo Light"/>
                <a:cs typeface="Archivo Light"/>
              </a:rPr>
              <a:t>Explore</a:t>
            </a:r>
            <a:r>
              <a:rPr sz="1050" spc="-11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50" dirty="0">
                <a:solidFill>
                  <a:srgbClr val="3A3A38"/>
                </a:solidFill>
                <a:latin typeface="Archivo Light"/>
                <a:cs typeface="Archivo Light"/>
              </a:rPr>
              <a:t>and</a:t>
            </a:r>
            <a:r>
              <a:rPr sz="1050" spc="-11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50" dirty="0">
                <a:solidFill>
                  <a:srgbClr val="3A3A38"/>
                </a:solidFill>
                <a:latin typeface="Archivo Light"/>
                <a:cs typeface="Archivo Light"/>
              </a:rPr>
              <a:t>share</a:t>
            </a:r>
            <a:r>
              <a:rPr sz="1050" spc="-11" dirty="0">
                <a:solidFill>
                  <a:srgbClr val="3A3A38"/>
                </a:solidFill>
                <a:latin typeface="Archivo Light"/>
                <a:cs typeface="Archivo Light"/>
              </a:rPr>
              <a:t> 8x8 </a:t>
            </a:r>
            <a:r>
              <a:rPr lang="en-GB" sz="1050" spc="-11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50" dirty="0">
                <a:solidFill>
                  <a:srgbClr val="3A3A38"/>
                </a:solidFill>
                <a:latin typeface="Archivo Light"/>
                <a:cs typeface="Archivo Light"/>
              </a:rPr>
              <a:t>branded</a:t>
            </a:r>
            <a:r>
              <a:rPr sz="1050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50" dirty="0">
                <a:solidFill>
                  <a:srgbClr val="3A3A38"/>
                </a:solidFill>
                <a:latin typeface="Archivo Light"/>
                <a:cs typeface="Archivo Light"/>
              </a:rPr>
              <a:t>social</a:t>
            </a:r>
            <a:r>
              <a:rPr sz="1050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50" dirty="0">
                <a:solidFill>
                  <a:srgbClr val="3A3A38"/>
                </a:solidFill>
                <a:latin typeface="Archivo Light"/>
                <a:cs typeface="Archivo Light"/>
              </a:rPr>
              <a:t>media</a:t>
            </a:r>
            <a:r>
              <a:rPr sz="1050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50" spc="-5" dirty="0">
                <a:solidFill>
                  <a:srgbClr val="3A3A38"/>
                </a:solidFill>
                <a:latin typeface="Archivo Light"/>
                <a:cs typeface="Archivo Light"/>
              </a:rPr>
              <a:t>posts </a:t>
            </a:r>
            <a:r>
              <a:rPr lang="en-GB" sz="1050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50" dirty="0">
                <a:solidFill>
                  <a:srgbClr val="3A3A38"/>
                </a:solidFill>
                <a:latin typeface="Archivo Light"/>
                <a:cs typeface="Archivo Light"/>
              </a:rPr>
              <a:t>across</a:t>
            </a:r>
            <a:r>
              <a:rPr sz="1050" spc="-23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50" dirty="0">
                <a:solidFill>
                  <a:srgbClr val="3A3A38"/>
                </a:solidFill>
                <a:latin typeface="Archivo Light"/>
                <a:cs typeface="Archivo Light"/>
              </a:rPr>
              <a:t>different</a:t>
            </a:r>
            <a:r>
              <a:rPr sz="1050" spc="-20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50" spc="-5" dirty="0">
                <a:solidFill>
                  <a:srgbClr val="3A3A38"/>
                </a:solidFill>
                <a:latin typeface="Archivo Light"/>
                <a:cs typeface="Archivo Light"/>
              </a:rPr>
              <a:t>social </a:t>
            </a:r>
            <a:r>
              <a:rPr lang="en-GB" sz="1050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50" dirty="0">
                <a:solidFill>
                  <a:srgbClr val="3A3A38"/>
                </a:solidFill>
                <a:latin typeface="Archivo Light"/>
                <a:cs typeface="Archivo Light"/>
              </a:rPr>
              <a:t>platforms</a:t>
            </a:r>
            <a:r>
              <a:rPr sz="1050" spc="-9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br>
              <a:rPr lang="en-GB" sz="1050" spc="-9" dirty="0">
                <a:solidFill>
                  <a:srgbClr val="3A3A38"/>
                </a:solidFill>
                <a:latin typeface="Archivo Light"/>
                <a:cs typeface="Archivo Light"/>
              </a:rPr>
            </a:br>
            <a:r>
              <a:rPr sz="1050" dirty="0">
                <a:solidFill>
                  <a:srgbClr val="3A3A38"/>
                </a:solidFill>
                <a:latin typeface="Archivo Light"/>
                <a:cs typeface="Archivo Light"/>
              </a:rPr>
              <a:t>e.g.,</a:t>
            </a:r>
            <a:r>
              <a:rPr sz="1050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50" spc="-5" dirty="0">
                <a:solidFill>
                  <a:srgbClr val="3A3A38"/>
                </a:solidFill>
                <a:latin typeface="Archivo Light"/>
                <a:cs typeface="Archivo Light"/>
              </a:rPr>
              <a:t>LinkedIn</a:t>
            </a:r>
            <a:endParaRPr sz="1050" dirty="0">
              <a:latin typeface="Archivo Light"/>
              <a:cs typeface="Archivo Light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225442" y="2889384"/>
            <a:ext cx="1029694" cy="322352"/>
          </a:xfrm>
          <a:custGeom>
            <a:avLst/>
            <a:gdLst/>
            <a:ahLst/>
            <a:cxnLst/>
            <a:rect l="l" t="t" r="r" b="b"/>
            <a:pathLst>
              <a:path w="1873884" h="559434">
                <a:moveTo>
                  <a:pt x="1787453" y="0"/>
                </a:moveTo>
                <a:lnTo>
                  <a:pt x="86405" y="0"/>
                </a:lnTo>
                <a:lnTo>
                  <a:pt x="52774" y="6789"/>
                </a:lnTo>
                <a:lnTo>
                  <a:pt x="25309" y="25304"/>
                </a:lnTo>
                <a:lnTo>
                  <a:pt x="6790" y="52765"/>
                </a:lnTo>
                <a:lnTo>
                  <a:pt x="0" y="86395"/>
                </a:lnTo>
                <a:lnTo>
                  <a:pt x="0" y="472750"/>
                </a:lnTo>
                <a:lnTo>
                  <a:pt x="6790" y="506385"/>
                </a:lnTo>
                <a:lnTo>
                  <a:pt x="25309" y="533850"/>
                </a:lnTo>
                <a:lnTo>
                  <a:pt x="52774" y="552366"/>
                </a:lnTo>
                <a:lnTo>
                  <a:pt x="86405" y="559155"/>
                </a:lnTo>
                <a:lnTo>
                  <a:pt x="1787453" y="559155"/>
                </a:lnTo>
                <a:lnTo>
                  <a:pt x="1821082" y="552366"/>
                </a:lnTo>
                <a:lnTo>
                  <a:pt x="1848544" y="533850"/>
                </a:lnTo>
                <a:lnTo>
                  <a:pt x="1867059" y="506385"/>
                </a:lnTo>
                <a:lnTo>
                  <a:pt x="1873848" y="472750"/>
                </a:lnTo>
                <a:lnTo>
                  <a:pt x="1873848" y="86395"/>
                </a:lnTo>
                <a:lnTo>
                  <a:pt x="1867059" y="52765"/>
                </a:lnTo>
                <a:lnTo>
                  <a:pt x="1848544" y="25304"/>
                </a:lnTo>
                <a:lnTo>
                  <a:pt x="1821082" y="6789"/>
                </a:lnTo>
                <a:lnTo>
                  <a:pt x="1787453" y="0"/>
                </a:lnTo>
                <a:close/>
              </a:path>
            </a:pathLst>
          </a:custGeom>
          <a:noFill/>
          <a:ln w="19050">
            <a:solidFill>
              <a:srgbClr val="04888A"/>
            </a:solidFill>
          </a:ln>
        </p:spPr>
        <p:txBody>
          <a:bodyPr wrap="square" lIns="0" tIns="0" rIns="0" bIns="0" rtlCol="0"/>
          <a:lstStyle/>
          <a:p>
            <a:endParaRPr sz="637"/>
          </a:p>
        </p:txBody>
      </p:sp>
      <p:sp>
        <p:nvSpPr>
          <p:cNvPr id="10" name="object 10"/>
          <p:cNvSpPr txBox="1"/>
          <p:nvPr/>
        </p:nvSpPr>
        <p:spPr>
          <a:xfrm>
            <a:off x="6232298" y="2099590"/>
            <a:ext cx="1833870" cy="705911"/>
          </a:xfrm>
          <a:prstGeom prst="rect">
            <a:avLst/>
          </a:prstGeom>
        </p:spPr>
        <p:txBody>
          <a:bodyPr vert="horz" wrap="square" lIns="0" tIns="13284" rIns="0" bIns="0" rtlCol="0">
            <a:spAutoFit/>
          </a:bodyPr>
          <a:lstStyle/>
          <a:p>
            <a:pPr marL="90683" marR="158550" indent="-85195">
              <a:lnSpc>
                <a:spcPts val="1237"/>
              </a:lnSpc>
              <a:spcBef>
                <a:spcPts val="104"/>
              </a:spcBef>
              <a:buChar char="•"/>
              <a:tabLst>
                <a:tab pos="91260" algn="l"/>
              </a:tabLst>
            </a:pPr>
            <a:r>
              <a:rPr sz="1046" spc="-18" dirty="0">
                <a:solidFill>
                  <a:srgbClr val="3A3A38"/>
                </a:solidFill>
                <a:latin typeface="Archivo Light"/>
                <a:cs typeface="Archivo Light"/>
              </a:rPr>
              <a:t>Top</a:t>
            </a:r>
            <a:r>
              <a:rPr sz="1046" spc="-14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trending,</a:t>
            </a:r>
            <a:r>
              <a:rPr sz="1046" spc="-11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ultra-sharable 	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industry </a:t>
            </a:r>
            <a:r>
              <a:rPr sz="1046" spc="-9" dirty="0">
                <a:solidFill>
                  <a:srgbClr val="3A3A38"/>
                </a:solidFill>
                <a:latin typeface="Archivo Light"/>
                <a:cs typeface="Archivo Light"/>
              </a:rPr>
              <a:t>news</a:t>
            </a:r>
            <a:endParaRPr sz="1046" dirty="0">
              <a:latin typeface="Archivo Light"/>
              <a:cs typeface="Archivo Light"/>
            </a:endParaRPr>
          </a:p>
          <a:p>
            <a:pPr marL="90683" marR="196960" indent="-85195">
              <a:lnSpc>
                <a:spcPts val="1237"/>
              </a:lnSpc>
              <a:spcBef>
                <a:spcPts val="639"/>
              </a:spcBef>
              <a:buChar char="•"/>
              <a:tabLst>
                <a:tab pos="91260" algn="l"/>
              </a:tabLst>
            </a:pP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Thought-provoking</a:t>
            </a:r>
            <a:r>
              <a:rPr sz="1046" spc="-34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articles 	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and 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opinion</a:t>
            </a:r>
            <a:endParaRPr lang="en-GB" sz="1046" spc="-5" dirty="0">
              <a:latin typeface="Archivo Light"/>
              <a:cs typeface="Archivo Ligh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816053" y="1601431"/>
            <a:ext cx="1336559" cy="431176"/>
          </a:xfrm>
          <a:custGeom>
            <a:avLst/>
            <a:gdLst/>
            <a:ahLst/>
            <a:cxnLst/>
            <a:rect l="l" t="t" r="r" b="b"/>
            <a:pathLst>
              <a:path w="2938779" h="948054">
                <a:moveTo>
                  <a:pt x="0" y="0"/>
                </a:moveTo>
                <a:lnTo>
                  <a:pt x="144184" y="947594"/>
                </a:lnTo>
                <a:lnTo>
                  <a:pt x="2938256" y="849984"/>
                </a:lnTo>
                <a:lnTo>
                  <a:pt x="2938371" y="139336"/>
                </a:lnTo>
                <a:lnTo>
                  <a:pt x="0" y="0"/>
                </a:lnTo>
                <a:close/>
              </a:path>
            </a:pathLst>
          </a:custGeom>
          <a:solidFill>
            <a:srgbClr val="05878A"/>
          </a:solidFill>
        </p:spPr>
        <p:txBody>
          <a:bodyPr wrap="square" lIns="0" tIns="0" rIns="0" bIns="0" rtlCol="0"/>
          <a:lstStyle/>
          <a:p>
            <a:endParaRPr sz="637"/>
          </a:p>
        </p:txBody>
      </p:sp>
      <p:sp>
        <p:nvSpPr>
          <p:cNvPr id="12" name="object 12"/>
          <p:cNvSpPr txBox="1"/>
          <p:nvPr/>
        </p:nvSpPr>
        <p:spPr>
          <a:xfrm>
            <a:off x="3990000" y="1718513"/>
            <a:ext cx="864951" cy="175350"/>
          </a:xfrm>
          <a:prstGeom prst="rect">
            <a:avLst/>
          </a:prstGeom>
        </p:spPr>
        <p:txBody>
          <a:bodyPr vert="horz" wrap="square" lIns="0" tIns="7220" rIns="0" bIns="0" rtlCol="0">
            <a:spAutoFit/>
          </a:bodyPr>
          <a:lstStyle/>
          <a:p>
            <a:pPr marL="5776">
              <a:spcBef>
                <a:spcPts val="57"/>
              </a:spcBef>
            </a:pPr>
            <a:r>
              <a:rPr sz="1092" b="1" dirty="0">
                <a:solidFill>
                  <a:srgbClr val="FFFFFF"/>
                </a:solidFill>
                <a:latin typeface="Archivo"/>
                <a:cs typeface="Archivo"/>
              </a:rPr>
              <a:t>Social</a:t>
            </a:r>
            <a:r>
              <a:rPr sz="1092" b="1" spc="34" dirty="0">
                <a:solidFill>
                  <a:srgbClr val="FFFFFF"/>
                </a:solidFill>
                <a:latin typeface="Archivo"/>
                <a:cs typeface="Archivo"/>
              </a:rPr>
              <a:t> </a:t>
            </a:r>
            <a:r>
              <a:rPr sz="1092" b="1" spc="-5" dirty="0">
                <a:solidFill>
                  <a:srgbClr val="FFFFFF"/>
                </a:solidFill>
                <a:latin typeface="Archivo"/>
                <a:cs typeface="Archivo"/>
              </a:rPr>
              <a:t>Media</a:t>
            </a:r>
            <a:endParaRPr sz="1092">
              <a:latin typeface="Archivo"/>
              <a:cs typeface="Archivo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989999" y="3672301"/>
            <a:ext cx="3549333" cy="704341"/>
          </a:xfrm>
          <a:prstGeom prst="rect">
            <a:avLst/>
          </a:prstGeom>
        </p:spPr>
        <p:txBody>
          <a:bodyPr vert="horz" wrap="square" lIns="0" tIns="7220" rIns="0" bIns="0" rtlCol="0">
            <a:spAutoFit/>
          </a:bodyPr>
          <a:lstStyle/>
          <a:p>
            <a:pPr marL="5776">
              <a:spcBef>
                <a:spcPts val="57"/>
              </a:spcBef>
            </a:pPr>
            <a:r>
              <a:rPr sz="1092" b="1" spc="-5" dirty="0">
                <a:solidFill>
                  <a:srgbClr val="3B3B38"/>
                </a:solidFill>
                <a:latin typeface="Archivo"/>
                <a:cs typeface="Archivo"/>
              </a:rPr>
              <a:t>PartnerXChange</a:t>
            </a:r>
            <a:endParaRPr sz="1092">
              <a:latin typeface="Archivo"/>
              <a:cs typeface="Archivo"/>
            </a:endParaRPr>
          </a:p>
          <a:p>
            <a:pPr>
              <a:spcBef>
                <a:spcPts val="152"/>
              </a:spcBef>
            </a:pPr>
            <a:endParaRPr sz="1092">
              <a:latin typeface="Archivo"/>
              <a:cs typeface="Archivo"/>
            </a:endParaRPr>
          </a:p>
          <a:p>
            <a:pPr marL="157395" marR="2310">
              <a:lnSpc>
                <a:spcPct val="107600"/>
              </a:lnSpc>
            </a:pP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Download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co-brandable</a:t>
            </a:r>
            <a:r>
              <a:rPr sz="10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social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media</a:t>
            </a:r>
            <a:r>
              <a:rPr sz="10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assets</a:t>
            </a:r>
            <a:r>
              <a:rPr sz="10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for</a:t>
            </a:r>
            <a:r>
              <a:rPr sz="1046" spc="-2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use</a:t>
            </a:r>
            <a:r>
              <a:rPr sz="10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as</a:t>
            </a:r>
            <a:r>
              <a:rPr sz="10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spc="-9" dirty="0">
                <a:solidFill>
                  <a:srgbClr val="3A3A38"/>
                </a:solidFill>
                <a:latin typeface="Archivo Light"/>
                <a:cs typeface="Archivo Light"/>
              </a:rPr>
              <a:t>part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of</a:t>
            </a:r>
            <a:r>
              <a:rPr sz="1046" spc="-11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an</a:t>
            </a:r>
            <a:r>
              <a:rPr sz="1046" spc="-9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overall</a:t>
            </a:r>
            <a:r>
              <a:rPr sz="1046" spc="-9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campaign</a:t>
            </a:r>
            <a:endParaRPr sz="1046">
              <a:latin typeface="Archivo Light"/>
              <a:cs typeface="Archivo Light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370133" y="0"/>
            <a:ext cx="2108517" cy="1117072"/>
          </a:xfrm>
          <a:custGeom>
            <a:avLst/>
            <a:gdLst/>
            <a:ahLst/>
            <a:cxnLst/>
            <a:rect l="l" t="t" r="r" b="b"/>
            <a:pathLst>
              <a:path w="4636134" h="2456180">
                <a:moveTo>
                  <a:pt x="4123602" y="0"/>
                </a:moveTo>
                <a:lnTo>
                  <a:pt x="0" y="0"/>
                </a:lnTo>
                <a:lnTo>
                  <a:pt x="3537766" y="2456124"/>
                </a:lnTo>
                <a:lnTo>
                  <a:pt x="4635974" y="1365340"/>
                </a:lnTo>
                <a:lnTo>
                  <a:pt x="4123602" y="0"/>
                </a:lnTo>
                <a:close/>
              </a:path>
            </a:pathLst>
          </a:custGeom>
          <a:solidFill>
            <a:srgbClr val="D28DD3"/>
          </a:solidFill>
        </p:spPr>
        <p:txBody>
          <a:bodyPr wrap="square" lIns="0" tIns="0" rIns="0" bIns="0" rtlCol="0"/>
          <a:lstStyle/>
          <a:p>
            <a:endParaRPr sz="637"/>
          </a:p>
        </p:txBody>
      </p:sp>
      <p:grpSp>
        <p:nvGrpSpPr>
          <p:cNvPr id="15" name="object 15"/>
          <p:cNvGrpSpPr/>
          <p:nvPr/>
        </p:nvGrpSpPr>
        <p:grpSpPr>
          <a:xfrm>
            <a:off x="321" y="1918488"/>
            <a:ext cx="3244073" cy="3225012"/>
            <a:chOff x="0" y="3193905"/>
            <a:chExt cx="7132955" cy="7091045"/>
          </a:xfrm>
        </p:grpSpPr>
        <p:sp>
          <p:nvSpPr>
            <p:cNvPr id="16" name="object 16"/>
            <p:cNvSpPr/>
            <p:nvPr/>
          </p:nvSpPr>
          <p:spPr>
            <a:xfrm>
              <a:off x="0" y="4363149"/>
              <a:ext cx="6846570" cy="5922010"/>
            </a:xfrm>
            <a:custGeom>
              <a:avLst/>
              <a:gdLst/>
              <a:ahLst/>
              <a:cxnLst/>
              <a:rect l="l" t="t" r="r" b="b"/>
              <a:pathLst>
                <a:path w="6846570" h="5922009">
                  <a:moveTo>
                    <a:pt x="6460620" y="0"/>
                  </a:moveTo>
                  <a:lnTo>
                    <a:pt x="0" y="605677"/>
                  </a:lnTo>
                  <a:lnTo>
                    <a:pt x="0" y="5921411"/>
                  </a:lnTo>
                  <a:lnTo>
                    <a:pt x="5659230" y="5921411"/>
                  </a:lnTo>
                  <a:lnTo>
                    <a:pt x="6846472" y="2525410"/>
                  </a:lnTo>
                  <a:lnTo>
                    <a:pt x="6460620" y="0"/>
                  </a:lnTo>
                  <a:close/>
                </a:path>
              </a:pathLst>
            </a:custGeom>
            <a:solidFill>
              <a:srgbClr val="C9DC50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7" name="object 17"/>
            <p:cNvSpPr/>
            <p:nvPr/>
          </p:nvSpPr>
          <p:spPr>
            <a:xfrm>
              <a:off x="3747718" y="3204376"/>
              <a:ext cx="3375025" cy="2943225"/>
            </a:xfrm>
            <a:custGeom>
              <a:avLst/>
              <a:gdLst/>
              <a:ahLst/>
              <a:cxnLst/>
              <a:rect l="l" t="t" r="r" b="b"/>
              <a:pathLst>
                <a:path w="3375025" h="2943225">
                  <a:moveTo>
                    <a:pt x="2988621" y="624326"/>
                  </a:moveTo>
                  <a:lnTo>
                    <a:pt x="3374703" y="1605301"/>
                  </a:lnTo>
                  <a:lnTo>
                    <a:pt x="1293636" y="2943041"/>
                  </a:lnTo>
                  <a:lnTo>
                    <a:pt x="0" y="0"/>
                  </a:lnTo>
                  <a:lnTo>
                    <a:pt x="2988621" y="624326"/>
                  </a:lnTo>
                  <a:close/>
                </a:path>
              </a:pathLst>
            </a:custGeom>
            <a:ln w="20941">
              <a:solidFill>
                <a:srgbClr val="3A3A38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53724CB9-9805-B04A-3B0D-82C0C0AFCDCA}"/>
              </a:ext>
            </a:extLst>
          </p:cNvPr>
          <p:cNvSpPr txBox="1"/>
          <p:nvPr/>
        </p:nvSpPr>
        <p:spPr>
          <a:xfrm>
            <a:off x="4362210" y="2911668"/>
            <a:ext cx="7561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50" b="1" dirty="0">
                <a:solidFill>
                  <a:srgbClr val="3A3A38"/>
                </a:solidFill>
                <a:latin typeface="Archivo"/>
                <a:cs typeface="Archivo"/>
              </a:rPr>
              <a:t>Sign</a:t>
            </a:r>
            <a:r>
              <a:rPr lang="en-GB" sz="1050" b="1" spc="20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lang="en-GB" sz="1050" b="1" spc="-11" dirty="0">
                <a:solidFill>
                  <a:srgbClr val="3A3A38"/>
                </a:solidFill>
                <a:latin typeface="Archivo"/>
                <a:cs typeface="Archivo"/>
              </a:rPr>
              <a:t>up</a:t>
            </a:r>
            <a:endParaRPr lang="en-GB" sz="1050" dirty="0">
              <a:solidFill>
                <a:srgbClr val="3A3A38"/>
              </a:solidFill>
              <a:latin typeface="Archivo"/>
              <a:cs typeface="Archiv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316965" y="492723"/>
            <a:ext cx="8535828" cy="556553"/>
          </a:xfrm>
          <a:prstGeom prst="rect">
            <a:avLst/>
          </a:prstGeom>
        </p:spPr>
        <p:txBody>
          <a:bodyPr spcFirstLastPara="1" vert="horz" wrap="square" lIns="0" tIns="111750" rIns="0" bIns="0" rtlCol="0" anchor="t" anchorCtr="0">
            <a:spAutoFit/>
          </a:bodyPr>
          <a:lstStyle/>
          <a:p>
            <a:pPr marL="5776">
              <a:spcBef>
                <a:spcPts val="61"/>
              </a:spcBef>
            </a:pPr>
            <a:r>
              <a:rPr sz="2800" dirty="0">
                <a:solidFill>
                  <a:srgbClr val="3A3A38"/>
                </a:solidFill>
              </a:rPr>
              <a:t>Partner</a:t>
            </a:r>
            <a:r>
              <a:rPr sz="2800" spc="-70" dirty="0">
                <a:solidFill>
                  <a:srgbClr val="3A3A38"/>
                </a:solidFill>
              </a:rPr>
              <a:t> </a:t>
            </a:r>
            <a:r>
              <a:rPr sz="2800" dirty="0">
                <a:solidFill>
                  <a:srgbClr val="3A3A38"/>
                </a:solidFill>
              </a:rPr>
              <a:t>Account</a:t>
            </a:r>
            <a:r>
              <a:rPr sz="2800" spc="-11" dirty="0">
                <a:solidFill>
                  <a:srgbClr val="3A3A38"/>
                </a:solidFill>
              </a:rPr>
              <a:t> </a:t>
            </a:r>
            <a:r>
              <a:rPr sz="2800" spc="-5" dirty="0">
                <a:solidFill>
                  <a:srgbClr val="3A3A38"/>
                </a:solidFill>
              </a:rPr>
              <a:t>Mapping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39650" y="1350248"/>
            <a:ext cx="4022097" cy="2443003"/>
          </a:xfrm>
          <a:prstGeom prst="rect">
            <a:avLst/>
          </a:prstGeom>
        </p:spPr>
        <p:txBody>
          <a:bodyPr vert="horz" wrap="square" lIns="0" tIns="5487" rIns="0" bIns="0" rtlCol="0">
            <a:spAutoFit/>
          </a:bodyPr>
          <a:lstStyle/>
          <a:p>
            <a:pPr marL="5776" marR="77109">
              <a:lnSpc>
                <a:spcPct val="107600"/>
              </a:lnSpc>
              <a:spcBef>
                <a:spcPts val="43"/>
              </a:spcBef>
            </a:pPr>
            <a:r>
              <a:rPr sz="1200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A</a:t>
            </a:r>
            <a:r>
              <a:rPr sz="1200" spc="-5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00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one-day</a:t>
            </a:r>
            <a:r>
              <a:rPr sz="1200" spc="-2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00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session</a:t>
            </a:r>
            <a:r>
              <a:rPr sz="1200" spc="-2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00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where</a:t>
            </a:r>
            <a:r>
              <a:rPr sz="1200" spc="-2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00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you</a:t>
            </a:r>
            <a:r>
              <a:rPr sz="1200" spc="-2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00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will</a:t>
            </a:r>
            <a:r>
              <a:rPr sz="1200" spc="-2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00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receive</a:t>
            </a:r>
            <a:r>
              <a:rPr sz="1200" spc="-2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00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everything</a:t>
            </a:r>
            <a:r>
              <a:rPr sz="1200" spc="-2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00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you</a:t>
            </a:r>
            <a:r>
              <a:rPr sz="1200" spc="-2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00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need</a:t>
            </a:r>
            <a:r>
              <a:rPr sz="1200" spc="-2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00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to</a:t>
            </a:r>
            <a:r>
              <a:rPr sz="1200" spc="-2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00" spc="-9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grow </a:t>
            </a:r>
            <a:r>
              <a:rPr sz="1200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your</a:t>
            </a:r>
            <a:r>
              <a:rPr sz="1200" spc="-20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00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business with 8x8, </a:t>
            </a:r>
            <a:r>
              <a:rPr sz="1200" spc="-5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including:</a:t>
            </a:r>
            <a:endParaRPr sz="1200" dirty="0">
              <a:latin typeface="Archivo Medium" pitchFamily="2" charset="77"/>
              <a:cs typeface="Archivo Medium" pitchFamily="2" charset="77"/>
            </a:endParaRPr>
          </a:p>
          <a:p>
            <a:pPr marL="177226" indent="-171450">
              <a:spcBef>
                <a:spcPts val="946"/>
              </a:spcBef>
              <a:buFont typeface="Arial" panose="020B0604020202020204" pitchFamily="34" charset="0"/>
              <a:buChar char="•"/>
              <a:tabLst>
                <a:tab pos="86351" algn="l"/>
              </a:tabLst>
            </a:pP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Personalised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sales</a:t>
            </a:r>
            <a:r>
              <a:rPr sz="10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training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to</a:t>
            </a:r>
            <a:r>
              <a:rPr sz="10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meet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the</a:t>
            </a:r>
            <a:r>
              <a:rPr sz="10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needs</a:t>
            </a:r>
            <a:r>
              <a:rPr sz="10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of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your</a:t>
            </a:r>
            <a:r>
              <a:rPr sz="1046" spc="-23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sales</a:t>
            </a:r>
            <a:r>
              <a:rPr sz="10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teams</a:t>
            </a:r>
            <a:endParaRPr sz="1046" dirty="0">
              <a:latin typeface="Archivo Light"/>
              <a:cs typeface="Archivo Light"/>
            </a:endParaRPr>
          </a:p>
          <a:p>
            <a:pPr marL="177226" indent="-171450">
              <a:spcBef>
                <a:spcPts val="732"/>
              </a:spcBef>
              <a:buFont typeface="Arial" panose="020B0604020202020204" pitchFamily="34" charset="0"/>
              <a:buChar char="•"/>
              <a:tabLst>
                <a:tab pos="86351" algn="l"/>
              </a:tabLst>
            </a:pP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Unlock</a:t>
            </a:r>
            <a:r>
              <a:rPr sz="1046" spc="-43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incentives</a:t>
            </a:r>
            <a:r>
              <a:rPr sz="10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and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offers</a:t>
            </a:r>
            <a:r>
              <a:rPr sz="10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with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an</a:t>
            </a:r>
            <a:r>
              <a:rPr sz="10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8x8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blitz</a:t>
            </a:r>
            <a:r>
              <a:rPr sz="10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spc="-11" dirty="0">
                <a:solidFill>
                  <a:srgbClr val="3A3A38"/>
                </a:solidFill>
                <a:latin typeface="Archivo Light"/>
                <a:cs typeface="Archivo Light"/>
              </a:rPr>
              <a:t>day</a:t>
            </a:r>
            <a:endParaRPr sz="1046" dirty="0">
              <a:latin typeface="Archivo Light"/>
              <a:cs typeface="Archivo Light"/>
            </a:endParaRPr>
          </a:p>
          <a:p>
            <a:pPr marL="176937" marR="383813" indent="-171450">
              <a:lnSpc>
                <a:spcPct val="107600"/>
              </a:lnSpc>
              <a:spcBef>
                <a:spcPts val="637"/>
              </a:spcBef>
              <a:buFont typeface="Arial" panose="020B0604020202020204" pitchFamily="34" charset="0"/>
              <a:buChar char="•"/>
              <a:tabLst>
                <a:tab pos="86639" algn="l"/>
              </a:tabLst>
            </a:pP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Assistance</a:t>
            </a:r>
            <a:r>
              <a:rPr sz="1046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identifying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the</a:t>
            </a:r>
            <a:r>
              <a:rPr sz="1046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key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personas</a:t>
            </a:r>
            <a:r>
              <a:rPr sz="1046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and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companies</a:t>
            </a:r>
            <a:r>
              <a:rPr sz="1046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best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suited</a:t>
            </a:r>
            <a:r>
              <a:rPr lang="en-GB"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for</a:t>
            </a:r>
            <a:r>
              <a:rPr sz="1046" spc="-23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8x8</a:t>
            </a:r>
            <a:r>
              <a:rPr sz="10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solutions</a:t>
            </a:r>
            <a:endParaRPr sz="1046" dirty="0">
              <a:latin typeface="Archivo Light"/>
              <a:cs typeface="Archivo Light"/>
            </a:endParaRPr>
          </a:p>
          <a:p>
            <a:pPr marL="176937" marR="409226" indent="-171450">
              <a:lnSpc>
                <a:spcPct val="107600"/>
              </a:lnSpc>
              <a:spcBef>
                <a:spcPts val="637"/>
              </a:spcBef>
              <a:buFont typeface="Arial" panose="020B0604020202020204" pitchFamily="34" charset="0"/>
              <a:buChar char="•"/>
              <a:tabLst>
                <a:tab pos="86639" algn="l"/>
              </a:tabLst>
            </a:pP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An</a:t>
            </a:r>
            <a:r>
              <a:rPr sz="1046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account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mapping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session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with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your</a:t>
            </a:r>
            <a:r>
              <a:rPr sz="1046" spc="-2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8x8</a:t>
            </a:r>
            <a:r>
              <a:rPr sz="1046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Account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Executive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spc="-11" dirty="0">
                <a:solidFill>
                  <a:srgbClr val="3A3A38"/>
                </a:solidFill>
                <a:latin typeface="Archivo Light"/>
                <a:cs typeface="Archivo Light"/>
              </a:rPr>
              <a:t>and</a:t>
            </a:r>
            <a:r>
              <a:rPr lang="en-GB" sz="1046" spc="-11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Channel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Account 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Manager</a:t>
            </a:r>
            <a:endParaRPr sz="1046" dirty="0">
              <a:latin typeface="Archivo Light"/>
              <a:cs typeface="Archivo Light"/>
            </a:endParaRPr>
          </a:p>
          <a:p>
            <a:pPr marL="177226" indent="-171450">
              <a:spcBef>
                <a:spcPts val="732"/>
              </a:spcBef>
              <a:buFont typeface="Arial" panose="020B0604020202020204" pitchFamily="34" charset="0"/>
              <a:buChar char="•"/>
              <a:tabLst>
                <a:tab pos="86351" algn="l"/>
              </a:tabLst>
            </a:pP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Sales</a:t>
            </a:r>
            <a:r>
              <a:rPr sz="1046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and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marketing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tools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to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help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you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get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in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the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door</a:t>
            </a:r>
            <a:r>
              <a:rPr sz="1046" spc="-2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br>
              <a:rPr lang="en-GB" sz="1046" spc="-25" dirty="0">
                <a:solidFill>
                  <a:srgbClr val="3A3A38"/>
                </a:solidFill>
                <a:latin typeface="Archivo Light"/>
                <a:cs typeface="Archivo Light"/>
              </a:rPr>
            </a:b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and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secure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meetings</a:t>
            </a:r>
            <a:endParaRPr sz="1046" dirty="0">
              <a:latin typeface="Archivo Light"/>
              <a:cs typeface="Archivo Light"/>
            </a:endParaRPr>
          </a:p>
          <a:p>
            <a:pPr marL="177226" indent="-171450">
              <a:spcBef>
                <a:spcPts val="732"/>
              </a:spcBef>
              <a:buFont typeface="Arial" panose="020B0604020202020204" pitchFamily="34" charset="0"/>
              <a:buChar char="•"/>
              <a:tabLst>
                <a:tab pos="86351" algn="l"/>
              </a:tabLst>
            </a:pP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Custom client-base list enhancement – our</a:t>
            </a:r>
            <a:r>
              <a:rPr sz="1046" spc="-20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gift to </a:t>
            </a:r>
            <a:r>
              <a:rPr sz="1046" spc="-11" dirty="0">
                <a:solidFill>
                  <a:srgbClr val="3A3A38"/>
                </a:solidFill>
                <a:latin typeface="Archivo Light"/>
                <a:cs typeface="Archivo Light"/>
              </a:rPr>
              <a:t>you</a:t>
            </a:r>
            <a:endParaRPr sz="1046" dirty="0">
              <a:latin typeface="Archivo Light"/>
              <a:cs typeface="Archivo Ligh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121709" y="1045816"/>
            <a:ext cx="4022096" cy="4094295"/>
            <a:chOff x="11260731" y="1282434"/>
            <a:chExt cx="8843645" cy="9002395"/>
          </a:xfrm>
        </p:grpSpPr>
        <p:sp>
          <p:nvSpPr>
            <p:cNvPr id="5" name="object 5"/>
            <p:cNvSpPr/>
            <p:nvPr/>
          </p:nvSpPr>
          <p:spPr>
            <a:xfrm>
              <a:off x="11260731" y="1530730"/>
              <a:ext cx="8843645" cy="8754110"/>
            </a:xfrm>
            <a:custGeom>
              <a:avLst/>
              <a:gdLst/>
              <a:ahLst/>
              <a:cxnLst/>
              <a:rect l="l" t="t" r="r" b="b"/>
              <a:pathLst>
                <a:path w="8843644" h="8754110">
                  <a:moveTo>
                    <a:pt x="261992" y="0"/>
                  </a:moveTo>
                  <a:lnTo>
                    <a:pt x="0" y="8753817"/>
                  </a:lnTo>
                  <a:lnTo>
                    <a:pt x="8843364" y="8753817"/>
                  </a:lnTo>
                  <a:lnTo>
                    <a:pt x="8843364" y="595332"/>
                  </a:lnTo>
                  <a:lnTo>
                    <a:pt x="261992" y="0"/>
                  </a:lnTo>
                  <a:close/>
                </a:path>
              </a:pathLst>
            </a:custGeom>
            <a:solidFill>
              <a:srgbClr val="D28DD3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656952" y="1282434"/>
              <a:ext cx="8447146" cy="9002113"/>
            </a:xfrm>
            <a:prstGeom prst="rect">
              <a:avLst/>
            </a:prstGeom>
          </p:spPr>
        </p:pic>
      </p:grpSp>
      <p:sp>
        <p:nvSpPr>
          <p:cNvPr id="7" name="object 7"/>
          <p:cNvSpPr/>
          <p:nvPr/>
        </p:nvSpPr>
        <p:spPr>
          <a:xfrm>
            <a:off x="345426" y="4128929"/>
            <a:ext cx="1476915" cy="369951"/>
          </a:xfrm>
          <a:custGeom>
            <a:avLst/>
            <a:gdLst/>
            <a:ahLst/>
            <a:cxnLst/>
            <a:rect l="l" t="t" r="r" b="b"/>
            <a:pathLst>
              <a:path w="3247390" h="813434">
                <a:moveTo>
                  <a:pt x="3121151" y="0"/>
                </a:moveTo>
                <a:lnTo>
                  <a:pt x="125650" y="0"/>
                </a:lnTo>
                <a:lnTo>
                  <a:pt x="76743" y="9874"/>
                </a:lnTo>
                <a:lnTo>
                  <a:pt x="36803" y="36803"/>
                </a:lnTo>
                <a:lnTo>
                  <a:pt x="9874" y="76743"/>
                </a:lnTo>
                <a:lnTo>
                  <a:pt x="0" y="125650"/>
                </a:lnTo>
                <a:lnTo>
                  <a:pt x="0" y="687518"/>
                </a:lnTo>
                <a:lnTo>
                  <a:pt x="9874" y="736425"/>
                </a:lnTo>
                <a:lnTo>
                  <a:pt x="36803" y="776365"/>
                </a:lnTo>
                <a:lnTo>
                  <a:pt x="76743" y="803294"/>
                </a:lnTo>
                <a:lnTo>
                  <a:pt x="125650" y="813168"/>
                </a:lnTo>
                <a:lnTo>
                  <a:pt x="3121151" y="813168"/>
                </a:lnTo>
                <a:lnTo>
                  <a:pt x="3170058" y="803294"/>
                </a:lnTo>
                <a:lnTo>
                  <a:pt x="3209997" y="776365"/>
                </a:lnTo>
                <a:lnTo>
                  <a:pt x="3236926" y="736425"/>
                </a:lnTo>
                <a:lnTo>
                  <a:pt x="3246801" y="687518"/>
                </a:lnTo>
                <a:lnTo>
                  <a:pt x="3246801" y="125650"/>
                </a:lnTo>
                <a:lnTo>
                  <a:pt x="3236926" y="76743"/>
                </a:lnTo>
                <a:lnTo>
                  <a:pt x="3209997" y="36803"/>
                </a:lnTo>
                <a:lnTo>
                  <a:pt x="3170058" y="9874"/>
                </a:lnTo>
                <a:lnTo>
                  <a:pt x="3121151" y="0"/>
                </a:lnTo>
                <a:close/>
              </a:path>
            </a:pathLst>
          </a:custGeom>
          <a:noFill/>
          <a:ln w="28575">
            <a:solidFill>
              <a:srgbClr val="04888A"/>
            </a:solidFill>
          </a:ln>
        </p:spPr>
        <p:txBody>
          <a:bodyPr wrap="square" lIns="0" tIns="0" rIns="0" bIns="0" rtlCol="0"/>
          <a:lstStyle/>
          <a:p>
            <a:endParaRPr sz="637"/>
          </a:p>
        </p:txBody>
      </p:sp>
      <p:sp>
        <p:nvSpPr>
          <p:cNvPr id="8" name="object 8"/>
          <p:cNvSpPr txBox="1"/>
          <p:nvPr/>
        </p:nvSpPr>
        <p:spPr>
          <a:xfrm>
            <a:off x="676472" y="4224323"/>
            <a:ext cx="921099" cy="166831"/>
          </a:xfrm>
          <a:prstGeom prst="rect">
            <a:avLst/>
          </a:prstGeom>
        </p:spPr>
        <p:txBody>
          <a:bodyPr vert="horz" wrap="square" lIns="0" tIns="5198" rIns="0" bIns="0" rtlCol="0">
            <a:spAutoFit/>
          </a:bodyPr>
          <a:lstStyle/>
          <a:p>
            <a:pPr marL="5776">
              <a:spcBef>
                <a:spcPts val="41"/>
              </a:spcBef>
            </a:pPr>
            <a:r>
              <a:rPr sz="1050" b="1" dirty="0">
                <a:solidFill>
                  <a:srgbClr val="3A3A38"/>
                </a:solidFill>
                <a:latin typeface="Archivo"/>
                <a:cs typeface="Archivo"/>
              </a:rPr>
              <a:t>Sign</a:t>
            </a:r>
            <a:r>
              <a:rPr sz="1050" b="1" spc="-20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050" b="1" dirty="0">
                <a:solidFill>
                  <a:srgbClr val="3A3A38"/>
                </a:solidFill>
                <a:latin typeface="Archivo"/>
                <a:cs typeface="Archivo"/>
              </a:rPr>
              <a:t>up</a:t>
            </a:r>
            <a:r>
              <a:rPr sz="1050" b="1" spc="-18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050" b="1" spc="-5" dirty="0">
                <a:solidFill>
                  <a:srgbClr val="3A3A38"/>
                </a:solidFill>
                <a:latin typeface="Archivo"/>
                <a:cs typeface="Archivo"/>
              </a:rPr>
              <a:t>today</a:t>
            </a:r>
            <a:endParaRPr sz="1050" dirty="0">
              <a:solidFill>
                <a:srgbClr val="3A3A38"/>
              </a:solidFill>
              <a:latin typeface="Archivo"/>
              <a:cs typeface="Archiv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4952589" y="969572"/>
            <a:ext cx="3257759" cy="882473"/>
          </a:xfrm>
          <a:prstGeom prst="rect">
            <a:avLst/>
          </a:prstGeom>
        </p:spPr>
        <p:txBody>
          <a:bodyPr spcFirstLastPara="1" vert="horz" wrap="square" lIns="0" tIns="7798" rIns="0" bIns="0" rtlCol="0" anchor="t" anchorCtr="0">
            <a:spAutoFit/>
          </a:bodyPr>
          <a:lstStyle/>
          <a:p>
            <a:pPr marL="5776">
              <a:spcBef>
                <a:spcPts val="61"/>
              </a:spcBef>
            </a:pPr>
            <a:r>
              <a:rPr lang="en-GB" sz="2800" spc="-11" dirty="0">
                <a:solidFill>
                  <a:srgbClr val="3A3A38"/>
                </a:solidFill>
              </a:rPr>
              <a:t>8x8 Call-out </a:t>
            </a:r>
            <a:br>
              <a:rPr lang="en-GB" sz="2800" spc="-11" dirty="0">
                <a:solidFill>
                  <a:srgbClr val="3A3A38"/>
                </a:solidFill>
              </a:rPr>
            </a:br>
            <a:r>
              <a:rPr lang="en-GB" sz="2800" spc="-11" dirty="0">
                <a:solidFill>
                  <a:srgbClr val="3A3A38"/>
                </a:solidFill>
              </a:rPr>
              <a:t>Days</a:t>
            </a:r>
            <a:endParaRPr sz="2800" spc="-11" dirty="0">
              <a:solidFill>
                <a:srgbClr val="3A3A38"/>
              </a:solidFill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952590" y="2021520"/>
            <a:ext cx="3096706" cy="2419966"/>
          </a:xfrm>
          <a:prstGeom prst="rect">
            <a:avLst/>
          </a:prstGeom>
        </p:spPr>
        <p:txBody>
          <a:bodyPr vert="horz" wrap="square" lIns="0" tIns="54872" rIns="0" bIns="0" rtlCol="0">
            <a:spAutoFit/>
          </a:bodyPr>
          <a:lstStyle/>
          <a:p>
            <a:pPr marL="5776">
              <a:spcBef>
                <a:spcPts val="432"/>
              </a:spcBef>
            </a:pPr>
            <a:r>
              <a:rPr sz="1270" b="1" dirty="0">
                <a:solidFill>
                  <a:srgbClr val="3A3A38"/>
                </a:solidFill>
                <a:latin typeface="Archivo"/>
                <a:cs typeface="Archivo"/>
              </a:rPr>
              <a:t>What</a:t>
            </a:r>
            <a:r>
              <a:rPr sz="1270" b="1" spc="5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270" b="1" dirty="0">
                <a:solidFill>
                  <a:srgbClr val="3A3A38"/>
                </a:solidFill>
                <a:latin typeface="Archivo"/>
                <a:cs typeface="Archivo"/>
              </a:rPr>
              <a:t>is</a:t>
            </a:r>
            <a:r>
              <a:rPr sz="1270" b="1" spc="5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270" b="1" spc="-11" dirty="0">
                <a:solidFill>
                  <a:srgbClr val="3A3A38"/>
                </a:solidFill>
                <a:latin typeface="Archivo"/>
                <a:cs typeface="Archivo"/>
              </a:rPr>
              <a:t>it?</a:t>
            </a:r>
            <a:endParaRPr lang="en-GB" sz="1270" b="1" spc="-11" dirty="0">
              <a:solidFill>
                <a:srgbClr val="3A3A38"/>
              </a:solidFill>
              <a:latin typeface="Archivo"/>
              <a:cs typeface="Archivo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en-GB" sz="127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chivo Light" charset="0"/>
                <a:ea typeface="Archivo Light" charset="0"/>
                <a:cs typeface="Archivo Light" charset="0"/>
                <a:sym typeface="Montserrat"/>
              </a:rPr>
              <a:t>A branded 8x8 “Floor day” at your business, with concentrated, on-the-ground support to help your team sell 8x8’s </a:t>
            </a:r>
            <a:r>
              <a:rPr kumimoji="0" lang="en-GB" sz="127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chivo Light" charset="0"/>
                <a:ea typeface="Archivo Light" charset="0"/>
                <a:cs typeface="Archivo Light" charset="0"/>
                <a:sym typeface="Montserrat SemiBold"/>
              </a:rPr>
              <a:t>UCaaS</a:t>
            </a:r>
            <a:r>
              <a:rPr kumimoji="0" lang="en-GB" sz="127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chivo Light" charset="0"/>
                <a:ea typeface="Archivo Light" charset="0"/>
                <a:cs typeface="Archivo Light" charset="0"/>
                <a:sym typeface="Montserrat SemiBold"/>
              </a:rPr>
              <a:t>, </a:t>
            </a:r>
            <a:r>
              <a:rPr kumimoji="0" lang="en-GB" sz="127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chivo Light" charset="0"/>
                <a:ea typeface="Archivo Light" charset="0"/>
                <a:cs typeface="Archivo Light" charset="0"/>
                <a:sym typeface="Montserrat SemiBold"/>
              </a:rPr>
              <a:t>CCaaS</a:t>
            </a:r>
            <a:r>
              <a:rPr kumimoji="0" lang="en-GB" sz="127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chivo Light" charset="0"/>
                <a:ea typeface="Archivo Light" charset="0"/>
                <a:cs typeface="Archivo Light" charset="0"/>
                <a:sym typeface="Montserrat SemiBold"/>
              </a:rPr>
              <a:t>, </a:t>
            </a:r>
            <a:r>
              <a:rPr kumimoji="0" lang="en-GB" sz="127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chivo Light" charset="0"/>
                <a:ea typeface="Archivo Light" charset="0"/>
                <a:cs typeface="Archivo Light" charset="0"/>
                <a:sym typeface="Montserrat SemiBold"/>
              </a:rPr>
              <a:t>CPaaS</a:t>
            </a:r>
            <a:r>
              <a:rPr kumimoji="0" lang="en-GB" sz="127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chivo Light" charset="0"/>
                <a:ea typeface="Archivo Light" charset="0"/>
                <a:cs typeface="Archivo Light" charset="0"/>
                <a:sym typeface="Montserrat SemiBold"/>
              </a:rPr>
              <a:t> </a:t>
            </a:r>
            <a:r>
              <a:rPr kumimoji="0" lang="en-GB" sz="127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chivo Light" charset="0"/>
                <a:ea typeface="Archivo Light" charset="0"/>
                <a:cs typeface="Archivo Light" charset="0"/>
                <a:sym typeface="Montserrat"/>
              </a:rPr>
              <a:t>and </a:t>
            </a:r>
            <a:r>
              <a:rPr kumimoji="0" lang="en-GB" sz="127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chivo Light" charset="0"/>
                <a:ea typeface="Archivo Light" charset="0"/>
                <a:cs typeface="Archivo Light" charset="0"/>
                <a:sym typeface="Montserrat SemiBold"/>
              </a:rPr>
              <a:t>Voice for Microsoft Teams</a:t>
            </a:r>
            <a:r>
              <a:rPr kumimoji="0" lang="en-GB" sz="127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chivo Light" charset="0"/>
                <a:ea typeface="Archivo Light" charset="0"/>
                <a:cs typeface="Archivo Light" charset="0"/>
                <a:sym typeface="Montserrat"/>
              </a:rPr>
              <a:t>.</a:t>
            </a:r>
            <a:endParaRPr kumimoji="0" lang="en-GB" sz="127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chivo Light" charset="0"/>
              <a:ea typeface="Archivo Light" charset="0"/>
              <a:cs typeface="Archivo Light" charset="0"/>
              <a:sym typeface="Arial"/>
            </a:endParaRPr>
          </a:p>
          <a:p>
            <a:pPr marL="5776">
              <a:spcBef>
                <a:spcPts val="910"/>
              </a:spcBef>
            </a:pPr>
            <a:r>
              <a:rPr sz="1270" b="1" dirty="0">
                <a:solidFill>
                  <a:srgbClr val="3A3A38"/>
                </a:solidFill>
                <a:latin typeface="Archivo"/>
                <a:cs typeface="Archivo"/>
              </a:rPr>
              <a:t>What</a:t>
            </a:r>
            <a:r>
              <a:rPr sz="1270" b="1" spc="11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270" b="1" dirty="0">
                <a:solidFill>
                  <a:srgbClr val="3A3A38"/>
                </a:solidFill>
                <a:latin typeface="Archivo"/>
                <a:cs typeface="Archivo"/>
              </a:rPr>
              <a:t>will</a:t>
            </a:r>
            <a:r>
              <a:rPr sz="1270" b="1" spc="14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270" b="1" dirty="0">
                <a:solidFill>
                  <a:srgbClr val="3A3A38"/>
                </a:solidFill>
                <a:latin typeface="Archivo"/>
                <a:cs typeface="Archivo"/>
              </a:rPr>
              <a:t>you</a:t>
            </a:r>
            <a:r>
              <a:rPr sz="1270" b="1" spc="11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270" b="1" spc="-5" dirty="0">
                <a:solidFill>
                  <a:srgbClr val="3A3A38"/>
                </a:solidFill>
                <a:latin typeface="Archivo"/>
                <a:cs typeface="Archivo"/>
              </a:rPr>
              <a:t>receive?</a:t>
            </a:r>
            <a:endParaRPr lang="en-GB" sz="1270" b="1" spc="-5" dirty="0">
              <a:solidFill>
                <a:srgbClr val="3A3A38"/>
              </a:solidFill>
              <a:latin typeface="Archivo"/>
              <a:cs typeface="Archivo"/>
            </a:endParaRPr>
          </a:p>
          <a:p>
            <a:pPr marL="291526" indent="-285750">
              <a:lnSpc>
                <a:spcPct val="150000"/>
              </a:lnSpc>
              <a:spcBef>
                <a:spcPts val="55"/>
              </a:spcBef>
              <a:buFont typeface="Arial" panose="020B0604020202020204" pitchFamily="34" charset="0"/>
              <a:buChar char="•"/>
              <a:tabLst>
                <a:tab pos="91260" algn="l"/>
              </a:tabLst>
            </a:pPr>
            <a:r>
              <a:rPr lang="en-NZ" sz="1270" dirty="0">
                <a:solidFill>
                  <a:srgbClr val="3A3A38"/>
                </a:solidFill>
                <a:latin typeface="Archivo Light"/>
                <a:cs typeface="Archivo Light"/>
              </a:rPr>
              <a:t>Data</a:t>
            </a:r>
            <a:r>
              <a:rPr lang="en-NZ" sz="1270" spc="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lang="en-NZ" sz="1270" spc="-5" dirty="0">
                <a:solidFill>
                  <a:srgbClr val="3A3A38"/>
                </a:solidFill>
                <a:latin typeface="Archivo Light"/>
                <a:cs typeface="Archivo Light"/>
              </a:rPr>
              <a:t>enrichment</a:t>
            </a:r>
          </a:p>
          <a:p>
            <a:pPr marL="291526" indent="-285750">
              <a:lnSpc>
                <a:spcPct val="150000"/>
              </a:lnSpc>
              <a:spcBef>
                <a:spcPts val="55"/>
              </a:spcBef>
              <a:buFont typeface="Arial" panose="020B0604020202020204" pitchFamily="34" charset="0"/>
              <a:buChar char="•"/>
              <a:tabLst>
                <a:tab pos="91260" algn="l"/>
              </a:tabLst>
            </a:pPr>
            <a:r>
              <a:rPr lang="en-NZ" sz="1270" dirty="0">
                <a:solidFill>
                  <a:srgbClr val="3A3A38"/>
                </a:solidFill>
                <a:latin typeface="Archivo Light"/>
                <a:cs typeface="Archivo Light"/>
              </a:rPr>
              <a:t>8x8</a:t>
            </a:r>
            <a:r>
              <a:rPr lang="en-NZ" sz="1270" spc="20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lang="en-NZ" sz="1270" spc="-5" dirty="0">
                <a:solidFill>
                  <a:srgbClr val="3A3A38"/>
                </a:solidFill>
                <a:latin typeface="Archivo Light"/>
                <a:cs typeface="Archivo Light"/>
              </a:rPr>
              <a:t>training</a:t>
            </a:r>
          </a:p>
          <a:p>
            <a:pPr marL="291526" indent="-285750">
              <a:lnSpc>
                <a:spcPct val="150000"/>
              </a:lnSpc>
              <a:spcBef>
                <a:spcPts val="55"/>
              </a:spcBef>
              <a:buFont typeface="Arial" panose="020B0604020202020204" pitchFamily="34" charset="0"/>
              <a:buChar char="•"/>
              <a:tabLst>
                <a:tab pos="91260" algn="l"/>
              </a:tabLst>
            </a:pPr>
            <a:r>
              <a:rPr lang="en-NZ" sz="1270" dirty="0">
                <a:solidFill>
                  <a:srgbClr val="3A3A38"/>
                </a:solidFill>
                <a:latin typeface="Archivo Light"/>
                <a:cs typeface="Archivo Light"/>
              </a:rPr>
              <a:t>Campaign</a:t>
            </a:r>
            <a:r>
              <a:rPr lang="en-NZ" sz="1270" spc="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lang="en-NZ" sz="1270" spc="-5" dirty="0">
                <a:solidFill>
                  <a:srgbClr val="3A3A38"/>
                </a:solidFill>
                <a:latin typeface="Archivo Light"/>
                <a:cs typeface="Archivo Light"/>
              </a:rPr>
              <a:t>planning</a:t>
            </a:r>
            <a:endParaRPr lang="en-NZ" sz="1270" dirty="0">
              <a:latin typeface="Archivo Light"/>
              <a:cs typeface="Archivo Ligh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13800" y="2632339"/>
            <a:ext cx="418469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10"/>
              </a:lnSpc>
            </a:pPr>
            <a:r>
              <a:rPr sz="1114" b="1" spc="-5" dirty="0">
                <a:solidFill>
                  <a:srgbClr val="3A3A38"/>
                </a:solidFill>
                <a:latin typeface="Archivo"/>
                <a:cs typeface="Archivo"/>
              </a:rPr>
              <a:t>image</a:t>
            </a:r>
            <a:endParaRPr sz="1114">
              <a:latin typeface="Archivo"/>
              <a:cs typeface="Archivo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" y="759855"/>
            <a:ext cx="4468317" cy="4383646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6793714" y="3533241"/>
            <a:ext cx="1862082" cy="57055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291526" indent="-285750">
              <a:lnSpc>
                <a:spcPct val="150000"/>
              </a:lnSpc>
              <a:spcBef>
                <a:spcPts val="55"/>
              </a:spcBef>
              <a:buFont typeface="Arial" panose="020B0604020202020204" pitchFamily="34" charset="0"/>
              <a:buChar char="•"/>
              <a:tabLst>
                <a:tab pos="91260" algn="l"/>
              </a:tabLst>
            </a:pPr>
            <a:r>
              <a:rPr sz="1270" dirty="0">
                <a:solidFill>
                  <a:srgbClr val="3A3A38"/>
                </a:solidFill>
                <a:latin typeface="Archivo Light"/>
                <a:cs typeface="Archivo Light"/>
              </a:rPr>
              <a:t>Branded</a:t>
            </a:r>
            <a:r>
              <a:rPr sz="1270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0" spc="-5" dirty="0">
                <a:solidFill>
                  <a:srgbClr val="3A3A38"/>
                </a:solidFill>
                <a:latin typeface="Archivo Light"/>
                <a:cs typeface="Archivo Light"/>
              </a:rPr>
              <a:t>merchandise</a:t>
            </a:r>
            <a:endParaRPr lang="en-GB" sz="1270" spc="-5" dirty="0">
              <a:solidFill>
                <a:srgbClr val="3A3A38"/>
              </a:solidFill>
              <a:latin typeface="Archivo Light"/>
              <a:cs typeface="Archivo Light"/>
            </a:endParaRPr>
          </a:p>
          <a:p>
            <a:pPr marL="291526" indent="-285750">
              <a:lnSpc>
                <a:spcPct val="150000"/>
              </a:lnSpc>
              <a:spcBef>
                <a:spcPts val="55"/>
              </a:spcBef>
              <a:buFont typeface="Arial" panose="020B0604020202020204" pitchFamily="34" charset="0"/>
              <a:buChar char="•"/>
              <a:tabLst>
                <a:tab pos="91260" algn="l"/>
              </a:tabLst>
            </a:pPr>
            <a:r>
              <a:rPr lang="en-NZ" sz="1270" dirty="0">
                <a:solidFill>
                  <a:srgbClr val="3A3A38"/>
                </a:solidFill>
                <a:latin typeface="Archivo Light"/>
                <a:cs typeface="Archivo Light"/>
              </a:rPr>
              <a:t>Sales</a:t>
            </a:r>
            <a:r>
              <a:rPr lang="en-NZ" sz="1270" spc="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lang="en-NZ" sz="1270" spc="-5" dirty="0">
                <a:solidFill>
                  <a:srgbClr val="3A3A38"/>
                </a:solidFill>
                <a:latin typeface="Archivo Light"/>
                <a:cs typeface="Archivo Light"/>
              </a:rPr>
              <a:t>incentives</a:t>
            </a:r>
            <a:endParaRPr lang="en-NZ" sz="1270" dirty="0">
              <a:latin typeface="Archivo Light"/>
              <a:cs typeface="Archivo Ligh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304086" y="645140"/>
            <a:ext cx="5883113" cy="759362"/>
          </a:xfrm>
          <a:prstGeom prst="rect">
            <a:avLst/>
          </a:prstGeom>
        </p:spPr>
        <p:txBody>
          <a:bodyPr spcFirstLastPara="1" vert="horz" wrap="square" lIns="0" tIns="7798" rIns="0" bIns="0" rtlCol="0" anchor="t" anchorCtr="0">
            <a:spAutoFit/>
          </a:bodyPr>
          <a:lstStyle/>
          <a:p>
            <a:pPr marL="5776" marR="2310">
              <a:spcBef>
                <a:spcPts val="61"/>
              </a:spcBef>
            </a:pPr>
            <a:r>
              <a:rPr dirty="0">
                <a:solidFill>
                  <a:srgbClr val="3A3A38"/>
                </a:solidFill>
              </a:rPr>
              <a:t>Want</a:t>
            </a:r>
            <a:r>
              <a:rPr spc="-23" dirty="0">
                <a:solidFill>
                  <a:srgbClr val="3A3A38"/>
                </a:solidFill>
              </a:rPr>
              <a:t> </a:t>
            </a:r>
            <a:r>
              <a:rPr dirty="0">
                <a:solidFill>
                  <a:srgbClr val="3A3A38"/>
                </a:solidFill>
              </a:rPr>
              <a:t>to</a:t>
            </a:r>
            <a:r>
              <a:rPr spc="-23" dirty="0">
                <a:solidFill>
                  <a:srgbClr val="3A3A38"/>
                </a:solidFill>
              </a:rPr>
              <a:t> </a:t>
            </a:r>
            <a:r>
              <a:rPr dirty="0">
                <a:solidFill>
                  <a:srgbClr val="3A3A38"/>
                </a:solidFill>
              </a:rPr>
              <a:t>target</a:t>
            </a:r>
            <a:r>
              <a:rPr spc="-23" dirty="0">
                <a:solidFill>
                  <a:srgbClr val="3A3A38"/>
                </a:solidFill>
              </a:rPr>
              <a:t> </a:t>
            </a:r>
            <a:r>
              <a:rPr dirty="0">
                <a:solidFill>
                  <a:srgbClr val="3A3A38"/>
                </a:solidFill>
              </a:rPr>
              <a:t>potential</a:t>
            </a:r>
            <a:r>
              <a:rPr spc="-23" dirty="0">
                <a:solidFill>
                  <a:srgbClr val="3A3A38"/>
                </a:solidFill>
              </a:rPr>
              <a:t> </a:t>
            </a:r>
            <a:r>
              <a:rPr dirty="0">
                <a:solidFill>
                  <a:srgbClr val="3A3A38"/>
                </a:solidFill>
              </a:rPr>
              <a:t>customers</a:t>
            </a:r>
            <a:r>
              <a:rPr spc="-20" dirty="0">
                <a:solidFill>
                  <a:srgbClr val="3A3A38"/>
                </a:solidFill>
              </a:rPr>
              <a:t> </a:t>
            </a:r>
            <a:r>
              <a:rPr spc="-9" dirty="0">
                <a:solidFill>
                  <a:srgbClr val="3A3A38"/>
                </a:solidFill>
              </a:rPr>
              <a:t>with </a:t>
            </a:r>
            <a:r>
              <a:rPr dirty="0">
                <a:solidFill>
                  <a:srgbClr val="3A3A38"/>
                </a:solidFill>
              </a:rPr>
              <a:t>far</a:t>
            </a:r>
            <a:r>
              <a:rPr spc="-73" dirty="0">
                <a:solidFill>
                  <a:srgbClr val="3A3A38"/>
                </a:solidFill>
              </a:rPr>
              <a:t> </a:t>
            </a:r>
            <a:r>
              <a:rPr dirty="0">
                <a:solidFill>
                  <a:srgbClr val="3A3A38"/>
                </a:solidFill>
              </a:rPr>
              <a:t>greater</a:t>
            </a:r>
            <a:r>
              <a:rPr spc="-73" dirty="0">
                <a:solidFill>
                  <a:srgbClr val="3A3A38"/>
                </a:solidFill>
              </a:rPr>
              <a:t> </a:t>
            </a:r>
            <a:r>
              <a:rPr spc="-5" dirty="0">
                <a:solidFill>
                  <a:srgbClr val="3A3A38"/>
                </a:solidFill>
              </a:rPr>
              <a:t>accuracy?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4085" y="1813827"/>
            <a:ext cx="2985650" cy="201562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>
              <a:spcBef>
                <a:spcPts val="48"/>
              </a:spcBef>
            </a:pPr>
            <a:r>
              <a:rPr sz="1270" spc="-9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Here’s</a:t>
            </a:r>
            <a:r>
              <a:rPr sz="1270" spc="-7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70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how</a:t>
            </a:r>
            <a:r>
              <a:rPr sz="1270" spc="-7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70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Data</a:t>
            </a:r>
            <a:r>
              <a:rPr sz="1270" spc="-5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70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Enrichment</a:t>
            </a:r>
            <a:r>
              <a:rPr sz="1270" spc="-7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70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can</a:t>
            </a:r>
            <a:r>
              <a:rPr lang="en-GB" sz="1270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lang="en-GB" sz="1270" spc="-5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help:</a:t>
            </a:r>
            <a:endParaRPr sz="1270" dirty="0">
              <a:latin typeface="Archivo Medium" pitchFamily="2" charset="77"/>
              <a:cs typeface="Archivo Medium" pitchFamily="2" charset="77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09861" y="2267842"/>
            <a:ext cx="427422" cy="480561"/>
          </a:xfrm>
          <a:custGeom>
            <a:avLst/>
            <a:gdLst/>
            <a:ahLst/>
            <a:cxnLst/>
            <a:rect l="l" t="t" r="r" b="b"/>
            <a:pathLst>
              <a:path w="939800" h="1056639">
                <a:moveTo>
                  <a:pt x="895983" y="0"/>
                </a:moveTo>
                <a:lnTo>
                  <a:pt x="0" y="61767"/>
                </a:lnTo>
                <a:lnTo>
                  <a:pt x="228076" y="1056219"/>
                </a:lnTo>
                <a:lnTo>
                  <a:pt x="939667" y="751799"/>
                </a:lnTo>
                <a:lnTo>
                  <a:pt x="895983" y="0"/>
                </a:lnTo>
                <a:close/>
              </a:path>
            </a:pathLst>
          </a:custGeom>
          <a:solidFill>
            <a:srgbClr val="826BAD"/>
          </a:solidFill>
        </p:spPr>
        <p:txBody>
          <a:bodyPr wrap="square" lIns="0" tIns="0" rIns="0" bIns="0" rtlCol="0"/>
          <a:lstStyle/>
          <a:p>
            <a:endParaRPr sz="637"/>
          </a:p>
        </p:txBody>
      </p:sp>
      <p:sp>
        <p:nvSpPr>
          <p:cNvPr id="5" name="object 5"/>
          <p:cNvSpPr/>
          <p:nvPr/>
        </p:nvSpPr>
        <p:spPr>
          <a:xfrm>
            <a:off x="2446484" y="2267842"/>
            <a:ext cx="427422" cy="480561"/>
          </a:xfrm>
          <a:custGeom>
            <a:avLst/>
            <a:gdLst/>
            <a:ahLst/>
            <a:cxnLst/>
            <a:rect l="l" t="t" r="r" b="b"/>
            <a:pathLst>
              <a:path w="939800" h="1056639">
                <a:moveTo>
                  <a:pt x="895983" y="0"/>
                </a:moveTo>
                <a:lnTo>
                  <a:pt x="0" y="61767"/>
                </a:lnTo>
                <a:lnTo>
                  <a:pt x="228076" y="1056219"/>
                </a:lnTo>
                <a:lnTo>
                  <a:pt x="939667" y="751799"/>
                </a:lnTo>
                <a:lnTo>
                  <a:pt x="895983" y="0"/>
                </a:lnTo>
                <a:close/>
              </a:path>
            </a:pathLst>
          </a:custGeom>
          <a:solidFill>
            <a:srgbClr val="826BAD"/>
          </a:solidFill>
        </p:spPr>
        <p:txBody>
          <a:bodyPr wrap="square" lIns="0" tIns="0" rIns="0" bIns="0" rtlCol="0"/>
          <a:lstStyle/>
          <a:p>
            <a:endParaRPr sz="637"/>
          </a:p>
        </p:txBody>
      </p:sp>
      <p:sp>
        <p:nvSpPr>
          <p:cNvPr id="6" name="object 6"/>
          <p:cNvSpPr txBox="1"/>
          <p:nvPr/>
        </p:nvSpPr>
        <p:spPr>
          <a:xfrm>
            <a:off x="459475" y="2244779"/>
            <a:ext cx="2305478" cy="370944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  <a:tabLst>
                <a:tab pos="2116889" algn="l"/>
              </a:tabLst>
            </a:pPr>
            <a:r>
              <a:rPr sz="2365" b="1" spc="-23" dirty="0">
                <a:solidFill>
                  <a:srgbClr val="EBEBE0"/>
                </a:solidFill>
                <a:latin typeface="Merriweather Bold"/>
                <a:cs typeface="Merriweather Bold"/>
              </a:rPr>
              <a:t>1</a:t>
            </a:r>
            <a:r>
              <a:rPr sz="2365" b="1" dirty="0">
                <a:solidFill>
                  <a:srgbClr val="EBEBE0"/>
                </a:solidFill>
                <a:latin typeface="Merriweather Bold"/>
                <a:cs typeface="Merriweather Bold"/>
              </a:rPr>
              <a:t>	</a:t>
            </a:r>
            <a:r>
              <a:rPr sz="2365" b="1" spc="-23" dirty="0">
                <a:solidFill>
                  <a:srgbClr val="EBEBE0"/>
                </a:solidFill>
                <a:latin typeface="Merriweather Bold"/>
                <a:cs typeface="Merriweather Bold"/>
              </a:rPr>
              <a:t>2</a:t>
            </a:r>
            <a:endParaRPr sz="2365" dirty="0">
              <a:latin typeface="Merriweather Bold"/>
              <a:cs typeface="Merriweather Bold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06950" y="2267842"/>
            <a:ext cx="427422" cy="480561"/>
          </a:xfrm>
          <a:custGeom>
            <a:avLst/>
            <a:gdLst/>
            <a:ahLst/>
            <a:cxnLst/>
            <a:rect l="l" t="t" r="r" b="b"/>
            <a:pathLst>
              <a:path w="939800" h="1056639">
                <a:moveTo>
                  <a:pt x="895983" y="0"/>
                </a:moveTo>
                <a:lnTo>
                  <a:pt x="0" y="61767"/>
                </a:lnTo>
                <a:lnTo>
                  <a:pt x="228076" y="1056219"/>
                </a:lnTo>
                <a:lnTo>
                  <a:pt x="939667" y="751799"/>
                </a:lnTo>
                <a:lnTo>
                  <a:pt x="895983" y="0"/>
                </a:lnTo>
                <a:close/>
              </a:path>
            </a:pathLst>
          </a:custGeom>
          <a:solidFill>
            <a:srgbClr val="826BAD"/>
          </a:solidFill>
        </p:spPr>
        <p:txBody>
          <a:bodyPr wrap="square" lIns="0" tIns="0" rIns="0" bIns="0" rtlCol="0"/>
          <a:lstStyle/>
          <a:p>
            <a:endParaRPr sz="637"/>
          </a:p>
        </p:txBody>
      </p:sp>
      <p:sp>
        <p:nvSpPr>
          <p:cNvPr id="9" name="object 9"/>
          <p:cNvSpPr/>
          <p:nvPr/>
        </p:nvSpPr>
        <p:spPr>
          <a:xfrm>
            <a:off x="6767417" y="2267841"/>
            <a:ext cx="427422" cy="480561"/>
          </a:xfrm>
          <a:custGeom>
            <a:avLst/>
            <a:gdLst/>
            <a:ahLst/>
            <a:cxnLst/>
            <a:rect l="l" t="t" r="r" b="b"/>
            <a:pathLst>
              <a:path w="939800" h="1056639">
                <a:moveTo>
                  <a:pt x="895983" y="0"/>
                </a:moveTo>
                <a:lnTo>
                  <a:pt x="0" y="61767"/>
                </a:lnTo>
                <a:lnTo>
                  <a:pt x="228076" y="1056219"/>
                </a:lnTo>
                <a:lnTo>
                  <a:pt x="939667" y="751799"/>
                </a:lnTo>
                <a:lnTo>
                  <a:pt x="895983" y="0"/>
                </a:lnTo>
                <a:close/>
              </a:path>
            </a:pathLst>
          </a:custGeom>
          <a:solidFill>
            <a:srgbClr val="826BAD"/>
          </a:solidFill>
        </p:spPr>
        <p:txBody>
          <a:bodyPr wrap="square" lIns="0" tIns="0" rIns="0" bIns="0" rtlCol="0"/>
          <a:lstStyle/>
          <a:p>
            <a:endParaRPr sz="637"/>
          </a:p>
        </p:txBody>
      </p:sp>
      <p:sp>
        <p:nvSpPr>
          <p:cNvPr id="10" name="object 10"/>
          <p:cNvSpPr/>
          <p:nvPr/>
        </p:nvSpPr>
        <p:spPr>
          <a:xfrm>
            <a:off x="7122626" y="2311031"/>
            <a:ext cx="1620448" cy="1831582"/>
          </a:xfrm>
          <a:custGeom>
            <a:avLst/>
            <a:gdLst/>
            <a:ahLst/>
            <a:cxnLst/>
            <a:rect l="l" t="t" r="r" b="b"/>
            <a:pathLst>
              <a:path w="3562984" h="4164329">
                <a:moveTo>
                  <a:pt x="3562666" y="4163758"/>
                </a:moveTo>
                <a:lnTo>
                  <a:pt x="0" y="4163758"/>
                </a:lnTo>
                <a:lnTo>
                  <a:pt x="0" y="0"/>
                </a:lnTo>
                <a:lnTo>
                  <a:pt x="3562666" y="0"/>
                </a:lnTo>
                <a:lnTo>
                  <a:pt x="3562666" y="4163758"/>
                </a:lnTo>
                <a:close/>
              </a:path>
            </a:pathLst>
          </a:custGeom>
          <a:ln w="25400">
            <a:solidFill>
              <a:srgbClr val="826BAD"/>
            </a:solidFill>
          </a:ln>
        </p:spPr>
        <p:txBody>
          <a:bodyPr wrap="square" lIns="0" tIns="0" rIns="0" bIns="0" rtlCol="0"/>
          <a:lstStyle/>
          <a:p>
            <a:endParaRPr sz="637"/>
          </a:p>
        </p:txBody>
      </p:sp>
      <p:sp>
        <p:nvSpPr>
          <p:cNvPr id="11" name="object 11"/>
          <p:cNvSpPr/>
          <p:nvPr/>
        </p:nvSpPr>
        <p:spPr>
          <a:xfrm>
            <a:off x="6767417" y="2267841"/>
            <a:ext cx="427422" cy="480561"/>
          </a:xfrm>
          <a:custGeom>
            <a:avLst/>
            <a:gdLst/>
            <a:ahLst/>
            <a:cxnLst/>
            <a:rect l="l" t="t" r="r" b="b"/>
            <a:pathLst>
              <a:path w="939800" h="1056639">
                <a:moveTo>
                  <a:pt x="895983" y="0"/>
                </a:moveTo>
                <a:lnTo>
                  <a:pt x="0" y="61767"/>
                </a:lnTo>
                <a:lnTo>
                  <a:pt x="228076" y="1056219"/>
                </a:lnTo>
                <a:lnTo>
                  <a:pt x="939667" y="751799"/>
                </a:lnTo>
                <a:lnTo>
                  <a:pt x="895983" y="0"/>
                </a:lnTo>
                <a:close/>
              </a:path>
            </a:pathLst>
          </a:custGeom>
          <a:solidFill>
            <a:srgbClr val="826BAD"/>
          </a:solidFill>
        </p:spPr>
        <p:txBody>
          <a:bodyPr wrap="square" lIns="0" tIns="0" rIns="0" bIns="0" rtlCol="0"/>
          <a:lstStyle/>
          <a:p>
            <a:endParaRPr sz="637"/>
          </a:p>
        </p:txBody>
      </p:sp>
      <p:sp>
        <p:nvSpPr>
          <p:cNvPr id="12" name="object 12"/>
          <p:cNvSpPr txBox="1"/>
          <p:nvPr/>
        </p:nvSpPr>
        <p:spPr>
          <a:xfrm>
            <a:off x="4745999" y="2244779"/>
            <a:ext cx="182521" cy="370944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2365" b="1" spc="-23" dirty="0">
                <a:solidFill>
                  <a:srgbClr val="EBEBE0"/>
                </a:solidFill>
                <a:latin typeface="Merriweather Bold"/>
                <a:cs typeface="Merriweather Bold"/>
              </a:rPr>
              <a:t>3</a:t>
            </a:r>
            <a:endParaRPr sz="2365">
              <a:latin typeface="Merriweather Bold"/>
              <a:cs typeface="Merriweather Bold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886858" y="2244778"/>
            <a:ext cx="211111" cy="370944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2365" b="1" spc="-23" dirty="0">
                <a:solidFill>
                  <a:srgbClr val="EBEBE0"/>
                </a:solidFill>
                <a:latin typeface="Merriweather Bold"/>
                <a:cs typeface="Merriweather Bold"/>
              </a:rPr>
              <a:t>4</a:t>
            </a:r>
            <a:endParaRPr sz="2365">
              <a:latin typeface="Merriweather Bold"/>
              <a:cs typeface="Merriweather Bold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65067" y="2311031"/>
            <a:ext cx="1620448" cy="1831582"/>
          </a:xfrm>
          <a:prstGeom prst="rect">
            <a:avLst/>
          </a:prstGeom>
          <a:ln w="25400">
            <a:solidFill>
              <a:srgbClr val="826BAD"/>
            </a:solidFill>
          </a:ln>
        </p:spPr>
        <p:txBody>
          <a:bodyPr vert="horz" wrap="square" lIns="0" tIns="137468" rIns="0" bIns="0" rtlCol="0">
            <a:spAutoFit/>
          </a:bodyPr>
          <a:lstStyle/>
          <a:p>
            <a:pPr marL="135157" marR="262229">
              <a:lnSpc>
                <a:spcPts val="1237"/>
              </a:lnSpc>
              <a:spcBef>
                <a:spcPts val="1082"/>
              </a:spcBef>
            </a:pPr>
            <a:r>
              <a:rPr sz="1046" b="1" dirty="0">
                <a:solidFill>
                  <a:srgbClr val="3A3A38"/>
                </a:solidFill>
                <a:latin typeface="Archivo"/>
                <a:cs typeface="Archivo"/>
              </a:rPr>
              <a:t>Identifies </a:t>
            </a:r>
            <a:r>
              <a:rPr sz="1046" b="1" spc="-5" dirty="0">
                <a:solidFill>
                  <a:srgbClr val="3A3A38"/>
                </a:solidFill>
                <a:latin typeface="Archivo"/>
                <a:cs typeface="Archivo"/>
              </a:rPr>
              <a:t>potential </a:t>
            </a:r>
            <a:r>
              <a:rPr sz="1046" b="1" dirty="0">
                <a:solidFill>
                  <a:srgbClr val="3A3A38"/>
                </a:solidFill>
                <a:latin typeface="Archivo"/>
                <a:cs typeface="Archivo"/>
              </a:rPr>
              <a:t>buyers </a:t>
            </a:r>
            <a:r>
              <a:rPr sz="1046" b="1" spc="-5" dirty="0">
                <a:solidFill>
                  <a:srgbClr val="3A3A38"/>
                </a:solidFill>
                <a:latin typeface="Archivo"/>
                <a:cs typeface="Archivo"/>
              </a:rPr>
              <a:t>sooner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intent data can </a:t>
            </a:r>
            <a:r>
              <a:rPr sz="1046" spc="-9" dirty="0">
                <a:solidFill>
                  <a:srgbClr val="3A3A38"/>
                </a:solidFill>
                <a:latin typeface="Archivo Light"/>
                <a:cs typeface="Archivo Light"/>
              </a:rPr>
              <a:t>help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you</a:t>
            </a:r>
            <a:r>
              <a:rPr sz="1046" spc="-9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identify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accounts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that</a:t>
            </a:r>
            <a:r>
              <a:rPr sz="1046" spc="-9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are</a:t>
            </a:r>
            <a:r>
              <a:rPr sz="1046" spc="-9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researching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your</a:t>
            </a:r>
            <a:r>
              <a:rPr sz="1046" spc="-2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business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spc="-11" dirty="0">
                <a:solidFill>
                  <a:srgbClr val="3A3A38"/>
                </a:solidFill>
                <a:latin typeface="Archivo Light"/>
                <a:cs typeface="Archivo Light"/>
              </a:rPr>
              <a:t>but</a:t>
            </a:r>
            <a:endParaRPr sz="1046" dirty="0">
              <a:latin typeface="Archivo Light"/>
              <a:cs typeface="Archivo Light"/>
            </a:endParaRPr>
          </a:p>
          <a:p>
            <a:pPr marL="135157" marR="131692">
              <a:lnSpc>
                <a:spcPts val="1237"/>
              </a:lnSpc>
              <a:spcBef>
                <a:spcPts val="5"/>
              </a:spcBef>
            </a:pP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aren’t</a:t>
            </a:r>
            <a:r>
              <a:rPr sz="1046" spc="-14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yet</a:t>
            </a:r>
            <a:r>
              <a:rPr sz="1046" spc="-11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on</a:t>
            </a:r>
            <a:r>
              <a:rPr sz="1046" spc="-11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your</a:t>
            </a:r>
            <a:r>
              <a:rPr sz="1046" spc="-3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target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account 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list.</a:t>
            </a:r>
            <a:endParaRPr lang="en-GB" sz="1046" spc="-5" dirty="0">
              <a:solidFill>
                <a:srgbClr val="3A3A38"/>
              </a:solidFill>
              <a:latin typeface="Archivo Light"/>
              <a:cs typeface="Archivo Light"/>
            </a:endParaRPr>
          </a:p>
          <a:p>
            <a:pPr marL="135157" marR="131692">
              <a:lnSpc>
                <a:spcPts val="1237"/>
              </a:lnSpc>
              <a:spcBef>
                <a:spcPts val="5"/>
              </a:spcBef>
            </a:pPr>
            <a:endParaRPr lang="en-NZ" sz="1046" spc="-5" dirty="0">
              <a:solidFill>
                <a:srgbClr val="3A3A38"/>
              </a:solidFill>
              <a:latin typeface="Archivo Light"/>
              <a:cs typeface="Archivo Light"/>
            </a:endParaRPr>
          </a:p>
          <a:p>
            <a:pPr marL="135157" marR="131692">
              <a:lnSpc>
                <a:spcPts val="1237"/>
              </a:lnSpc>
              <a:spcBef>
                <a:spcPts val="5"/>
              </a:spcBef>
            </a:pPr>
            <a:endParaRPr lang="en-NZ" sz="1046" spc="-5" dirty="0">
              <a:solidFill>
                <a:srgbClr val="3A3A38"/>
              </a:solidFill>
              <a:latin typeface="Archivo Light"/>
              <a:cs typeface="Archivo Light"/>
            </a:endParaRPr>
          </a:p>
          <a:p>
            <a:pPr marL="135157" marR="131692">
              <a:lnSpc>
                <a:spcPts val="1237"/>
              </a:lnSpc>
              <a:spcBef>
                <a:spcPts val="5"/>
              </a:spcBef>
            </a:pPr>
            <a:endParaRPr sz="1046" dirty="0">
              <a:latin typeface="Archivo Light"/>
              <a:cs typeface="Archivo Ligh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801689" y="2311031"/>
            <a:ext cx="1620448" cy="1831873"/>
          </a:xfrm>
          <a:prstGeom prst="rect">
            <a:avLst/>
          </a:prstGeom>
          <a:ln w="25400">
            <a:solidFill>
              <a:srgbClr val="826BAD"/>
            </a:solidFill>
          </a:ln>
        </p:spPr>
        <p:txBody>
          <a:bodyPr vert="horz" wrap="square" lIns="0" tIns="137757" rIns="0" bIns="0" rtlCol="0">
            <a:spAutoFit/>
          </a:bodyPr>
          <a:lstStyle/>
          <a:p>
            <a:pPr marL="135157" marR="450525">
              <a:lnSpc>
                <a:spcPts val="1237"/>
              </a:lnSpc>
              <a:spcBef>
                <a:spcPts val="1085"/>
              </a:spcBef>
            </a:pPr>
            <a:r>
              <a:rPr sz="1046" b="1" dirty="0">
                <a:solidFill>
                  <a:srgbClr val="3A3A38"/>
                </a:solidFill>
                <a:latin typeface="Archivo"/>
                <a:cs typeface="Archivo"/>
              </a:rPr>
              <a:t>Achieving </a:t>
            </a:r>
            <a:r>
              <a:rPr sz="1046" b="1" spc="-5" dirty="0">
                <a:solidFill>
                  <a:srgbClr val="3A3A38"/>
                </a:solidFill>
                <a:latin typeface="Archivo"/>
                <a:cs typeface="Archivo"/>
              </a:rPr>
              <a:t>faster </a:t>
            </a:r>
            <a:r>
              <a:rPr sz="1046" b="1" dirty="0">
                <a:solidFill>
                  <a:srgbClr val="3A3A38"/>
                </a:solidFill>
                <a:latin typeface="Archivo"/>
                <a:cs typeface="Archivo"/>
              </a:rPr>
              <a:t>deal </a:t>
            </a:r>
            <a:r>
              <a:rPr sz="1046" b="1" spc="-5" dirty="0">
                <a:solidFill>
                  <a:srgbClr val="3A3A38"/>
                </a:solidFill>
                <a:latin typeface="Archivo"/>
                <a:cs typeface="Archivo"/>
              </a:rPr>
              <a:t>cycles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intent data can </a:t>
            </a:r>
            <a:r>
              <a:rPr sz="1046" spc="-11" dirty="0">
                <a:solidFill>
                  <a:srgbClr val="3A3A38"/>
                </a:solidFill>
                <a:latin typeface="Archivo Light"/>
                <a:cs typeface="Archivo Light"/>
              </a:rPr>
              <a:t>be</a:t>
            </a:r>
            <a:endParaRPr sz="1046" dirty="0">
              <a:latin typeface="Archivo Light"/>
              <a:cs typeface="Archivo Light"/>
            </a:endParaRPr>
          </a:p>
          <a:p>
            <a:pPr marL="135157" marR="226706">
              <a:lnSpc>
                <a:spcPts val="1237"/>
              </a:lnSpc>
              <a:spcBef>
                <a:spcPts val="2"/>
              </a:spcBef>
            </a:pP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leveraged</a:t>
            </a:r>
            <a:r>
              <a:rPr sz="1046" spc="-16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in</a:t>
            </a:r>
            <a:r>
              <a:rPr sz="1046" spc="-9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your</a:t>
            </a:r>
            <a:r>
              <a:rPr sz="1046" spc="-30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spc="-9" dirty="0">
                <a:solidFill>
                  <a:srgbClr val="3A3A38"/>
                </a:solidFill>
                <a:latin typeface="Archivo Light"/>
                <a:cs typeface="Archivo Light"/>
              </a:rPr>
              <a:t>lead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and account 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scoring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models to 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prioritize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sales 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efforts.</a:t>
            </a:r>
            <a:endParaRPr lang="en-GB" sz="1046" spc="-5" dirty="0">
              <a:solidFill>
                <a:srgbClr val="3A3A38"/>
              </a:solidFill>
              <a:latin typeface="Archivo Light"/>
              <a:cs typeface="Archivo Light"/>
            </a:endParaRPr>
          </a:p>
          <a:p>
            <a:pPr marL="135157" marR="226706">
              <a:lnSpc>
                <a:spcPts val="1237"/>
              </a:lnSpc>
              <a:spcBef>
                <a:spcPts val="2"/>
              </a:spcBef>
            </a:pPr>
            <a:endParaRPr lang="en-NZ" sz="1046" spc="-5" dirty="0">
              <a:solidFill>
                <a:srgbClr val="3A3A38"/>
              </a:solidFill>
              <a:latin typeface="Archivo Light"/>
              <a:cs typeface="Archivo Light"/>
            </a:endParaRPr>
          </a:p>
          <a:p>
            <a:pPr marL="135157" marR="226706">
              <a:lnSpc>
                <a:spcPts val="1237"/>
              </a:lnSpc>
              <a:spcBef>
                <a:spcPts val="2"/>
              </a:spcBef>
            </a:pPr>
            <a:endParaRPr lang="en-NZ" sz="1046" spc="-5" dirty="0">
              <a:solidFill>
                <a:srgbClr val="3A3A38"/>
              </a:solidFill>
              <a:latin typeface="Archivo Light"/>
              <a:cs typeface="Archivo Light"/>
            </a:endParaRPr>
          </a:p>
          <a:p>
            <a:pPr marL="135157" marR="226706">
              <a:lnSpc>
                <a:spcPts val="1237"/>
              </a:lnSpc>
              <a:spcBef>
                <a:spcPts val="2"/>
              </a:spcBef>
            </a:pPr>
            <a:endParaRPr lang="en-NZ" sz="1046" spc="-5" dirty="0">
              <a:solidFill>
                <a:srgbClr val="3A3A38"/>
              </a:solidFill>
              <a:latin typeface="Archivo Light"/>
              <a:cs typeface="Archivo Light"/>
            </a:endParaRPr>
          </a:p>
          <a:p>
            <a:pPr marL="135157" marR="226706">
              <a:lnSpc>
                <a:spcPts val="1237"/>
              </a:lnSpc>
              <a:spcBef>
                <a:spcPts val="2"/>
              </a:spcBef>
            </a:pPr>
            <a:endParaRPr sz="1046" dirty="0">
              <a:latin typeface="Archivo Light"/>
              <a:cs typeface="Archivo Ligh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962160" y="2311031"/>
            <a:ext cx="1620448" cy="1832165"/>
          </a:xfrm>
          <a:prstGeom prst="rect">
            <a:avLst/>
          </a:prstGeom>
          <a:ln w="25400">
            <a:solidFill>
              <a:srgbClr val="826BAD"/>
            </a:solidFill>
          </a:ln>
        </p:spPr>
        <p:txBody>
          <a:bodyPr vert="horz" wrap="square" lIns="0" tIns="138046" rIns="0" bIns="0" rtlCol="0">
            <a:spAutoFit/>
          </a:bodyPr>
          <a:lstStyle/>
          <a:p>
            <a:pPr marL="135157" marR="630446" algn="just">
              <a:lnSpc>
                <a:spcPts val="1237"/>
              </a:lnSpc>
              <a:spcBef>
                <a:spcPts val="1087"/>
              </a:spcBef>
            </a:pPr>
            <a:r>
              <a:rPr sz="1046" b="1" dirty="0">
                <a:solidFill>
                  <a:srgbClr val="3A3A38"/>
                </a:solidFill>
                <a:latin typeface="Archivo"/>
                <a:cs typeface="Archivo"/>
              </a:rPr>
              <a:t>Gaining</a:t>
            </a:r>
            <a:r>
              <a:rPr lang="en-GB" sz="1046" b="1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046" b="1" spc="-9" dirty="0">
                <a:solidFill>
                  <a:srgbClr val="3A3A38"/>
                </a:solidFill>
                <a:latin typeface="Archivo"/>
                <a:cs typeface="Archivo"/>
              </a:rPr>
              <a:t>more </a:t>
            </a:r>
            <a:r>
              <a:rPr sz="1046" b="1" dirty="0">
                <a:solidFill>
                  <a:srgbClr val="3A3A38"/>
                </a:solidFill>
                <a:latin typeface="Archivo"/>
                <a:cs typeface="Archivo"/>
              </a:rPr>
              <a:t>renewals</a:t>
            </a:r>
            <a:r>
              <a:rPr sz="1046" b="1" spc="-18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046" b="1" spc="-11" dirty="0">
                <a:solidFill>
                  <a:srgbClr val="3A3A38"/>
                </a:solidFill>
                <a:latin typeface="Archivo"/>
                <a:cs typeface="Archivo"/>
              </a:rPr>
              <a:t>and </a:t>
            </a:r>
            <a:r>
              <a:rPr sz="1046" b="1" dirty="0">
                <a:solidFill>
                  <a:srgbClr val="3A3A38"/>
                </a:solidFill>
                <a:latin typeface="Archivo"/>
                <a:cs typeface="Archivo"/>
              </a:rPr>
              <a:t>up-</a:t>
            </a:r>
            <a:r>
              <a:rPr sz="1046" b="1" spc="-5" dirty="0">
                <a:solidFill>
                  <a:srgbClr val="3A3A38"/>
                </a:solidFill>
                <a:latin typeface="Archivo"/>
                <a:cs typeface="Archivo"/>
              </a:rPr>
              <a:t>sells</a:t>
            </a:r>
            <a:endParaRPr sz="1046" dirty="0">
              <a:latin typeface="Archivo"/>
              <a:cs typeface="Archivo"/>
            </a:endParaRPr>
          </a:p>
          <a:p>
            <a:pPr marL="135157" marR="154796">
              <a:lnSpc>
                <a:spcPts val="1237"/>
              </a:lnSpc>
              <a:spcBef>
                <a:spcPts val="2"/>
              </a:spcBef>
            </a:pP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intent data can 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identify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customers that </a:t>
            </a:r>
            <a:r>
              <a:rPr sz="1046" spc="-11" dirty="0">
                <a:solidFill>
                  <a:srgbClr val="3A3A38"/>
                </a:solidFill>
                <a:latin typeface="Archivo Light"/>
                <a:cs typeface="Archivo Light"/>
              </a:rPr>
              <a:t>are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seeking new 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solutions,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or</a:t>
            </a:r>
            <a:r>
              <a:rPr sz="1046" spc="-20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possibly 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researching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8x8 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competitors</a:t>
            </a:r>
            <a:endParaRPr lang="en-GB" sz="1046" spc="-5" dirty="0">
              <a:solidFill>
                <a:srgbClr val="3A3A38"/>
              </a:solidFill>
              <a:latin typeface="Archivo Light"/>
              <a:cs typeface="Archivo Light"/>
            </a:endParaRPr>
          </a:p>
          <a:p>
            <a:pPr marL="135157" marR="154796">
              <a:lnSpc>
                <a:spcPts val="1237"/>
              </a:lnSpc>
              <a:spcBef>
                <a:spcPts val="2"/>
              </a:spcBef>
            </a:pPr>
            <a:endParaRPr lang="en-NZ" sz="1046" spc="-5" dirty="0">
              <a:solidFill>
                <a:srgbClr val="3A3A38"/>
              </a:solidFill>
              <a:latin typeface="Archivo Light"/>
              <a:cs typeface="Archivo Light"/>
            </a:endParaRPr>
          </a:p>
          <a:p>
            <a:pPr marL="135157" marR="154796">
              <a:lnSpc>
                <a:spcPts val="1237"/>
              </a:lnSpc>
              <a:spcBef>
                <a:spcPts val="2"/>
              </a:spcBef>
            </a:pPr>
            <a:endParaRPr lang="en-NZ" sz="1046" spc="-5" dirty="0">
              <a:solidFill>
                <a:srgbClr val="3A3A38"/>
              </a:solidFill>
              <a:latin typeface="Archivo Light"/>
              <a:cs typeface="Archivo Light"/>
            </a:endParaRPr>
          </a:p>
          <a:p>
            <a:pPr marL="135157" marR="154796">
              <a:lnSpc>
                <a:spcPts val="1237"/>
              </a:lnSpc>
              <a:spcBef>
                <a:spcPts val="2"/>
              </a:spcBef>
            </a:pPr>
            <a:endParaRPr lang="en-NZ" sz="1046" spc="-5" dirty="0">
              <a:solidFill>
                <a:srgbClr val="3A3A38"/>
              </a:solidFill>
              <a:latin typeface="Archivo Light"/>
              <a:cs typeface="Archivo Ligh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252178" y="2436230"/>
            <a:ext cx="1333960" cy="1552297"/>
          </a:xfrm>
          <a:prstGeom prst="rect">
            <a:avLst/>
          </a:prstGeom>
        </p:spPr>
        <p:txBody>
          <a:bodyPr vert="horz" wrap="square" lIns="0" tIns="13284" rIns="0" bIns="0" rtlCol="0">
            <a:spAutoFit/>
          </a:bodyPr>
          <a:lstStyle/>
          <a:p>
            <a:pPr marL="5776" marR="198982">
              <a:lnSpc>
                <a:spcPts val="1237"/>
              </a:lnSpc>
              <a:spcBef>
                <a:spcPts val="104"/>
              </a:spcBef>
            </a:pPr>
            <a:r>
              <a:rPr sz="1046" b="1" dirty="0">
                <a:solidFill>
                  <a:srgbClr val="3A3A38"/>
                </a:solidFill>
                <a:latin typeface="Archivo"/>
                <a:cs typeface="Archivo"/>
              </a:rPr>
              <a:t>Driving better</a:t>
            </a:r>
            <a:r>
              <a:rPr sz="1046" b="1" spc="-20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046" b="1" spc="-11" dirty="0">
                <a:solidFill>
                  <a:srgbClr val="3A3A38"/>
                </a:solidFill>
                <a:latin typeface="Archivo"/>
                <a:cs typeface="Archivo"/>
              </a:rPr>
              <a:t>ROI </a:t>
            </a:r>
            <a:r>
              <a:rPr sz="1046" b="1" dirty="0">
                <a:solidFill>
                  <a:srgbClr val="3A3A38"/>
                </a:solidFill>
                <a:latin typeface="Archivo"/>
                <a:cs typeface="Archivo"/>
              </a:rPr>
              <a:t>in your</a:t>
            </a:r>
            <a:r>
              <a:rPr sz="1046" b="1" spc="-20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046" b="1" spc="-11" dirty="0">
                <a:solidFill>
                  <a:srgbClr val="3A3A38"/>
                </a:solidFill>
                <a:latin typeface="Archivo"/>
                <a:cs typeface="Archivo"/>
              </a:rPr>
              <a:t>CRM</a:t>
            </a:r>
            <a:endParaRPr sz="1046">
              <a:latin typeface="Archivo"/>
              <a:cs typeface="Archivo"/>
            </a:endParaRPr>
          </a:p>
          <a:p>
            <a:pPr marL="5776" marR="73643">
              <a:lnSpc>
                <a:spcPts val="1237"/>
              </a:lnSpc>
              <a:spcBef>
                <a:spcPts val="2"/>
              </a:spcBef>
            </a:pP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intent data 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focuses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time and money </a:t>
            </a:r>
            <a:r>
              <a:rPr sz="1046" spc="-11" dirty="0">
                <a:solidFill>
                  <a:srgbClr val="3A3A38"/>
                </a:solidFill>
                <a:latin typeface="Archivo Light"/>
                <a:cs typeface="Archivo Light"/>
              </a:rPr>
              <a:t>on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the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prospects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that</a:t>
            </a:r>
            <a:r>
              <a:rPr sz="10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spc="-11" dirty="0">
                <a:solidFill>
                  <a:srgbClr val="3A3A38"/>
                </a:solidFill>
                <a:latin typeface="Archivo Light"/>
                <a:cs typeface="Archivo Light"/>
              </a:rPr>
              <a:t>are</a:t>
            </a:r>
            <a:endParaRPr sz="1046">
              <a:latin typeface="Archivo Light"/>
              <a:cs typeface="Archivo Light"/>
            </a:endParaRPr>
          </a:p>
          <a:p>
            <a:pPr marL="5776" marR="2310">
              <a:lnSpc>
                <a:spcPts val="1237"/>
              </a:lnSpc>
              <a:spcBef>
                <a:spcPts val="2"/>
              </a:spcBef>
            </a:pP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ready</a:t>
            </a:r>
            <a:r>
              <a:rPr sz="1046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to</a:t>
            </a:r>
            <a:r>
              <a:rPr sz="1046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hear</a:t>
            </a:r>
            <a:r>
              <a:rPr sz="1046" spc="-2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from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spc="-9" dirty="0">
                <a:solidFill>
                  <a:srgbClr val="3A3A38"/>
                </a:solidFill>
                <a:latin typeface="Archivo Light"/>
                <a:cs typeface="Archivo Light"/>
              </a:rPr>
              <a:t>you,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which</a:t>
            </a:r>
            <a:r>
              <a:rPr sz="1046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increases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spc="-11" dirty="0">
                <a:solidFill>
                  <a:srgbClr val="3A3A38"/>
                </a:solidFill>
                <a:latin typeface="Archivo Light"/>
                <a:cs typeface="Archivo Light"/>
              </a:rPr>
              <a:t>the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effectiveness</a:t>
            </a:r>
            <a:r>
              <a:rPr sz="1046" spc="-20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of</a:t>
            </a:r>
            <a:r>
              <a:rPr sz="1046" spc="-18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spc="-9" dirty="0">
                <a:solidFill>
                  <a:srgbClr val="3A3A38"/>
                </a:solidFill>
                <a:latin typeface="Archivo Light"/>
                <a:cs typeface="Archivo Light"/>
              </a:rPr>
              <a:t>your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marketing</a:t>
            </a:r>
            <a:r>
              <a:rPr sz="1046" spc="-18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A3A38"/>
                </a:solidFill>
                <a:latin typeface="Archivo Light"/>
                <a:cs typeface="Archivo Light"/>
              </a:rPr>
              <a:t>and</a:t>
            </a:r>
            <a:r>
              <a:rPr sz="1046" spc="-16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046" spc="-5" dirty="0">
                <a:solidFill>
                  <a:srgbClr val="3A3A38"/>
                </a:solidFill>
                <a:latin typeface="Archivo Light"/>
                <a:cs typeface="Archivo Light"/>
              </a:rPr>
              <a:t>sales tactics</a:t>
            </a:r>
            <a:endParaRPr sz="1046">
              <a:latin typeface="Archivo Light"/>
              <a:cs typeface="Archivo Ligh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3493622" y="0"/>
            <a:ext cx="2121742" cy="794552"/>
            <a:chOff x="5659224" y="0"/>
            <a:chExt cx="5504180" cy="2061210"/>
          </a:xfrm>
        </p:grpSpPr>
        <p:sp>
          <p:nvSpPr>
            <p:cNvPr id="4" name="object 4"/>
            <p:cNvSpPr/>
            <p:nvPr/>
          </p:nvSpPr>
          <p:spPr>
            <a:xfrm>
              <a:off x="5659224" y="0"/>
              <a:ext cx="4439920" cy="2061210"/>
            </a:xfrm>
            <a:custGeom>
              <a:avLst/>
              <a:gdLst/>
              <a:ahLst/>
              <a:cxnLst/>
              <a:rect l="l" t="t" r="r" b="b"/>
              <a:pathLst>
                <a:path w="4439920" h="2061210">
                  <a:moveTo>
                    <a:pt x="3356243" y="0"/>
                  </a:moveTo>
                  <a:lnTo>
                    <a:pt x="1131640" y="0"/>
                  </a:lnTo>
                  <a:lnTo>
                    <a:pt x="0" y="997079"/>
                  </a:lnTo>
                  <a:lnTo>
                    <a:pt x="3925953" y="2061110"/>
                  </a:lnTo>
                  <a:lnTo>
                    <a:pt x="4439917" y="1150216"/>
                  </a:lnTo>
                  <a:lnTo>
                    <a:pt x="3356243" y="0"/>
                  </a:lnTo>
                  <a:close/>
                </a:path>
              </a:pathLst>
            </a:custGeom>
            <a:solidFill>
              <a:srgbClr val="F9B000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5" name="object 5"/>
            <p:cNvSpPr/>
            <p:nvPr/>
          </p:nvSpPr>
          <p:spPr>
            <a:xfrm>
              <a:off x="9102633" y="307765"/>
              <a:ext cx="2049780" cy="1656714"/>
            </a:xfrm>
            <a:custGeom>
              <a:avLst/>
              <a:gdLst/>
              <a:ahLst/>
              <a:cxnLst/>
              <a:rect l="l" t="t" r="r" b="b"/>
              <a:pathLst>
                <a:path w="2049779" h="1656714">
                  <a:moveTo>
                    <a:pt x="2049780" y="1296264"/>
                  </a:moveTo>
                  <a:lnTo>
                    <a:pt x="1696555" y="1656525"/>
                  </a:lnTo>
                  <a:lnTo>
                    <a:pt x="0" y="670565"/>
                  </a:lnTo>
                  <a:lnTo>
                    <a:pt x="1351948" y="0"/>
                  </a:lnTo>
                  <a:lnTo>
                    <a:pt x="2049780" y="1296264"/>
                  </a:lnTo>
                  <a:close/>
                </a:path>
              </a:pathLst>
            </a:custGeom>
            <a:ln w="20941">
              <a:solidFill>
                <a:srgbClr val="3B3B38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</p:grpSp>
      <p:sp>
        <p:nvSpPr>
          <p:cNvPr id="7" name="object 7"/>
          <p:cNvSpPr/>
          <p:nvPr/>
        </p:nvSpPr>
        <p:spPr>
          <a:xfrm>
            <a:off x="6876225" y="2338715"/>
            <a:ext cx="692827" cy="318833"/>
          </a:xfrm>
          <a:custGeom>
            <a:avLst/>
            <a:gdLst/>
            <a:ahLst/>
            <a:cxnLst/>
            <a:rect l="l" t="t" r="r" b="b"/>
            <a:pathLst>
              <a:path w="1523365" h="701039">
                <a:moveTo>
                  <a:pt x="502475" y="493928"/>
                </a:moveTo>
                <a:lnTo>
                  <a:pt x="496430" y="447167"/>
                </a:lnTo>
                <a:lnTo>
                  <a:pt x="479717" y="408495"/>
                </a:lnTo>
                <a:lnTo>
                  <a:pt x="467753" y="393458"/>
                </a:lnTo>
                <a:lnTo>
                  <a:pt x="454469" y="376758"/>
                </a:lnTo>
                <a:lnTo>
                  <a:pt x="422833" y="350799"/>
                </a:lnTo>
                <a:lnTo>
                  <a:pt x="436003" y="333311"/>
                </a:lnTo>
                <a:lnTo>
                  <a:pt x="458495" y="297700"/>
                </a:lnTo>
                <a:lnTo>
                  <a:pt x="461035" y="291998"/>
                </a:lnTo>
                <a:lnTo>
                  <a:pt x="479755" y="249999"/>
                </a:lnTo>
                <a:lnTo>
                  <a:pt x="489191" y="196240"/>
                </a:lnTo>
                <a:lnTo>
                  <a:pt x="483133" y="145999"/>
                </a:lnTo>
                <a:lnTo>
                  <a:pt x="483095" y="145669"/>
                </a:lnTo>
                <a:lnTo>
                  <a:pt x="465759" y="102196"/>
                </a:lnTo>
                <a:lnTo>
                  <a:pt x="438594" y="66065"/>
                </a:lnTo>
                <a:lnTo>
                  <a:pt x="402996" y="37541"/>
                </a:lnTo>
                <a:lnTo>
                  <a:pt x="360387" y="16852"/>
                </a:lnTo>
                <a:lnTo>
                  <a:pt x="332752" y="9639"/>
                </a:lnTo>
                <a:lnTo>
                  <a:pt x="332752" y="485419"/>
                </a:lnTo>
                <a:lnTo>
                  <a:pt x="327088" y="515023"/>
                </a:lnTo>
                <a:lnTo>
                  <a:pt x="310832" y="536727"/>
                </a:lnTo>
                <a:lnTo>
                  <a:pt x="285165" y="550075"/>
                </a:lnTo>
                <a:lnTo>
                  <a:pt x="251231" y="554621"/>
                </a:lnTo>
                <a:lnTo>
                  <a:pt x="219290" y="548462"/>
                </a:lnTo>
                <a:lnTo>
                  <a:pt x="193395" y="531622"/>
                </a:lnTo>
                <a:lnTo>
                  <a:pt x="176034" y="506615"/>
                </a:lnTo>
                <a:lnTo>
                  <a:pt x="169684" y="475919"/>
                </a:lnTo>
                <a:lnTo>
                  <a:pt x="173050" y="449834"/>
                </a:lnTo>
                <a:lnTo>
                  <a:pt x="181673" y="427215"/>
                </a:lnTo>
                <a:lnTo>
                  <a:pt x="193205" y="408495"/>
                </a:lnTo>
                <a:lnTo>
                  <a:pt x="193306" y="408330"/>
                </a:lnTo>
                <a:lnTo>
                  <a:pt x="253580" y="415150"/>
                </a:lnTo>
                <a:lnTo>
                  <a:pt x="294132" y="436232"/>
                </a:lnTo>
                <a:lnTo>
                  <a:pt x="332752" y="485419"/>
                </a:lnTo>
                <a:lnTo>
                  <a:pt x="332752" y="9639"/>
                </a:lnTo>
                <a:lnTo>
                  <a:pt x="327075" y="8153"/>
                </a:lnTo>
                <a:lnTo>
                  <a:pt x="327075" y="208584"/>
                </a:lnTo>
                <a:lnTo>
                  <a:pt x="324180" y="237744"/>
                </a:lnTo>
                <a:lnTo>
                  <a:pt x="317360" y="262013"/>
                </a:lnTo>
                <a:lnTo>
                  <a:pt x="309486" y="280428"/>
                </a:lnTo>
                <a:lnTo>
                  <a:pt x="303377" y="291998"/>
                </a:lnTo>
                <a:lnTo>
                  <a:pt x="261150" y="272948"/>
                </a:lnTo>
                <a:lnTo>
                  <a:pt x="226466" y="252653"/>
                </a:lnTo>
                <a:lnTo>
                  <a:pt x="202984" y="228815"/>
                </a:lnTo>
                <a:lnTo>
                  <a:pt x="194348" y="199097"/>
                </a:lnTo>
                <a:lnTo>
                  <a:pt x="197980" y="178396"/>
                </a:lnTo>
                <a:lnTo>
                  <a:pt x="209156" y="161518"/>
                </a:lnTo>
                <a:lnTo>
                  <a:pt x="228346" y="150152"/>
                </a:lnTo>
                <a:lnTo>
                  <a:pt x="255968" y="145999"/>
                </a:lnTo>
                <a:lnTo>
                  <a:pt x="285877" y="150444"/>
                </a:lnTo>
                <a:lnTo>
                  <a:pt x="308229" y="163068"/>
                </a:lnTo>
                <a:lnTo>
                  <a:pt x="322237" y="182803"/>
                </a:lnTo>
                <a:lnTo>
                  <a:pt x="327075" y="208584"/>
                </a:lnTo>
                <a:lnTo>
                  <a:pt x="327075" y="8153"/>
                </a:lnTo>
                <a:lnTo>
                  <a:pt x="312178" y="4254"/>
                </a:lnTo>
                <a:lnTo>
                  <a:pt x="259765" y="0"/>
                </a:lnTo>
                <a:lnTo>
                  <a:pt x="197319" y="5638"/>
                </a:lnTo>
                <a:lnTo>
                  <a:pt x="145427" y="21475"/>
                </a:lnTo>
                <a:lnTo>
                  <a:pt x="103746" y="45821"/>
                </a:lnTo>
                <a:lnTo>
                  <a:pt x="71932" y="77038"/>
                </a:lnTo>
                <a:lnTo>
                  <a:pt x="49644" y="113461"/>
                </a:lnTo>
                <a:lnTo>
                  <a:pt x="36525" y="153428"/>
                </a:lnTo>
                <a:lnTo>
                  <a:pt x="32232" y="195287"/>
                </a:lnTo>
                <a:lnTo>
                  <a:pt x="36791" y="235597"/>
                </a:lnTo>
                <a:lnTo>
                  <a:pt x="49530" y="270205"/>
                </a:lnTo>
                <a:lnTo>
                  <a:pt x="69024" y="299834"/>
                </a:lnTo>
                <a:lnTo>
                  <a:pt x="93853" y="325183"/>
                </a:lnTo>
                <a:lnTo>
                  <a:pt x="70383" y="345490"/>
                </a:lnTo>
                <a:lnTo>
                  <a:pt x="39103" y="381012"/>
                </a:lnTo>
                <a:lnTo>
                  <a:pt x="11734" y="429856"/>
                </a:lnTo>
                <a:lnTo>
                  <a:pt x="0" y="490156"/>
                </a:lnTo>
                <a:lnTo>
                  <a:pt x="4025" y="530225"/>
                </a:lnTo>
                <a:lnTo>
                  <a:pt x="16052" y="568629"/>
                </a:lnTo>
                <a:lnTo>
                  <a:pt x="35991" y="604240"/>
                </a:lnTo>
                <a:lnTo>
                  <a:pt x="63919" y="636041"/>
                </a:lnTo>
                <a:lnTo>
                  <a:pt x="99250" y="662533"/>
                </a:lnTo>
                <a:lnTo>
                  <a:pt x="142379" y="682942"/>
                </a:lnTo>
                <a:lnTo>
                  <a:pt x="193065" y="696010"/>
                </a:lnTo>
                <a:lnTo>
                  <a:pt x="251231" y="700620"/>
                </a:lnTo>
                <a:lnTo>
                  <a:pt x="309803" y="696010"/>
                </a:lnTo>
                <a:lnTo>
                  <a:pt x="310083" y="696010"/>
                </a:lnTo>
                <a:lnTo>
                  <a:pt x="360997" y="682942"/>
                </a:lnTo>
                <a:lnTo>
                  <a:pt x="361124" y="682942"/>
                </a:lnTo>
                <a:lnTo>
                  <a:pt x="404368" y="662533"/>
                </a:lnTo>
                <a:lnTo>
                  <a:pt x="439775" y="636041"/>
                </a:lnTo>
                <a:lnTo>
                  <a:pt x="467220" y="604748"/>
                </a:lnTo>
                <a:lnTo>
                  <a:pt x="486816" y="569836"/>
                </a:lnTo>
                <a:lnTo>
                  <a:pt x="498563" y="532485"/>
                </a:lnTo>
                <a:lnTo>
                  <a:pt x="502475" y="493928"/>
                </a:lnTo>
                <a:close/>
              </a:path>
              <a:path w="1523365" h="701039">
                <a:moveTo>
                  <a:pt x="979093" y="656043"/>
                </a:moveTo>
                <a:lnTo>
                  <a:pt x="910805" y="550100"/>
                </a:lnTo>
                <a:lnTo>
                  <a:pt x="850595" y="456704"/>
                </a:lnTo>
                <a:lnTo>
                  <a:pt x="917117" y="353390"/>
                </a:lnTo>
                <a:lnTo>
                  <a:pt x="978827" y="257530"/>
                </a:lnTo>
                <a:lnTo>
                  <a:pt x="814578" y="257530"/>
                </a:lnTo>
                <a:lnTo>
                  <a:pt x="776706" y="329615"/>
                </a:lnTo>
                <a:lnTo>
                  <a:pt x="772388" y="338048"/>
                </a:lnTo>
                <a:lnTo>
                  <a:pt x="767918" y="345694"/>
                </a:lnTo>
                <a:lnTo>
                  <a:pt x="764400" y="351243"/>
                </a:lnTo>
                <a:lnTo>
                  <a:pt x="762977" y="353390"/>
                </a:lnTo>
                <a:lnTo>
                  <a:pt x="761263" y="353390"/>
                </a:lnTo>
                <a:lnTo>
                  <a:pt x="709650" y="257530"/>
                </a:lnTo>
                <a:lnTo>
                  <a:pt x="545490" y="257530"/>
                </a:lnTo>
                <a:lnTo>
                  <a:pt x="674509" y="456704"/>
                </a:lnTo>
                <a:lnTo>
                  <a:pt x="546011" y="656043"/>
                </a:lnTo>
                <a:lnTo>
                  <a:pt x="707415" y="656043"/>
                </a:lnTo>
                <a:lnTo>
                  <a:pt x="750938" y="572820"/>
                </a:lnTo>
                <a:lnTo>
                  <a:pt x="755230" y="565086"/>
                </a:lnTo>
                <a:lnTo>
                  <a:pt x="761263" y="550100"/>
                </a:lnTo>
                <a:lnTo>
                  <a:pt x="762977" y="550100"/>
                </a:lnTo>
                <a:lnTo>
                  <a:pt x="768997" y="565086"/>
                </a:lnTo>
                <a:lnTo>
                  <a:pt x="773264" y="572820"/>
                </a:lnTo>
                <a:lnTo>
                  <a:pt x="817549" y="656043"/>
                </a:lnTo>
                <a:lnTo>
                  <a:pt x="979093" y="656043"/>
                </a:lnTo>
                <a:close/>
              </a:path>
              <a:path w="1523365" h="701039">
                <a:moveTo>
                  <a:pt x="1522780" y="493928"/>
                </a:moveTo>
                <a:lnTo>
                  <a:pt x="1516735" y="447167"/>
                </a:lnTo>
                <a:lnTo>
                  <a:pt x="1500022" y="408495"/>
                </a:lnTo>
                <a:lnTo>
                  <a:pt x="1488059" y="393458"/>
                </a:lnTo>
                <a:lnTo>
                  <a:pt x="1474774" y="376758"/>
                </a:lnTo>
                <a:lnTo>
                  <a:pt x="1443139" y="350799"/>
                </a:lnTo>
                <a:lnTo>
                  <a:pt x="1456296" y="333311"/>
                </a:lnTo>
                <a:lnTo>
                  <a:pt x="1478800" y="297700"/>
                </a:lnTo>
                <a:lnTo>
                  <a:pt x="1481340" y="291998"/>
                </a:lnTo>
                <a:lnTo>
                  <a:pt x="1500060" y="249999"/>
                </a:lnTo>
                <a:lnTo>
                  <a:pt x="1509496" y="196240"/>
                </a:lnTo>
                <a:lnTo>
                  <a:pt x="1503438" y="145999"/>
                </a:lnTo>
                <a:lnTo>
                  <a:pt x="1503400" y="145669"/>
                </a:lnTo>
                <a:lnTo>
                  <a:pt x="1486065" y="102196"/>
                </a:lnTo>
                <a:lnTo>
                  <a:pt x="1458899" y="66065"/>
                </a:lnTo>
                <a:lnTo>
                  <a:pt x="1423301" y="37541"/>
                </a:lnTo>
                <a:lnTo>
                  <a:pt x="1380693" y="16852"/>
                </a:lnTo>
                <a:lnTo>
                  <a:pt x="1353058" y="9639"/>
                </a:lnTo>
                <a:lnTo>
                  <a:pt x="1353058" y="485419"/>
                </a:lnTo>
                <a:lnTo>
                  <a:pt x="1347381" y="515023"/>
                </a:lnTo>
                <a:lnTo>
                  <a:pt x="1331137" y="536727"/>
                </a:lnTo>
                <a:lnTo>
                  <a:pt x="1305458" y="550075"/>
                </a:lnTo>
                <a:lnTo>
                  <a:pt x="1271536" y="554621"/>
                </a:lnTo>
                <a:lnTo>
                  <a:pt x="1239596" y="548462"/>
                </a:lnTo>
                <a:lnTo>
                  <a:pt x="1213700" y="531622"/>
                </a:lnTo>
                <a:lnTo>
                  <a:pt x="1196340" y="506615"/>
                </a:lnTo>
                <a:lnTo>
                  <a:pt x="1190002" y="475919"/>
                </a:lnTo>
                <a:lnTo>
                  <a:pt x="1193368" y="449834"/>
                </a:lnTo>
                <a:lnTo>
                  <a:pt x="1201978" y="427215"/>
                </a:lnTo>
                <a:lnTo>
                  <a:pt x="1213510" y="408495"/>
                </a:lnTo>
                <a:lnTo>
                  <a:pt x="1213612" y="408330"/>
                </a:lnTo>
                <a:lnTo>
                  <a:pt x="1273873" y="415150"/>
                </a:lnTo>
                <a:lnTo>
                  <a:pt x="1314437" y="436232"/>
                </a:lnTo>
                <a:lnTo>
                  <a:pt x="1353058" y="485419"/>
                </a:lnTo>
                <a:lnTo>
                  <a:pt x="1353058" y="9639"/>
                </a:lnTo>
                <a:lnTo>
                  <a:pt x="1347381" y="8153"/>
                </a:lnTo>
                <a:lnTo>
                  <a:pt x="1347381" y="208584"/>
                </a:lnTo>
                <a:lnTo>
                  <a:pt x="1344485" y="237744"/>
                </a:lnTo>
                <a:lnTo>
                  <a:pt x="1337665" y="262013"/>
                </a:lnTo>
                <a:lnTo>
                  <a:pt x="1329778" y="280428"/>
                </a:lnTo>
                <a:lnTo>
                  <a:pt x="1323682" y="291998"/>
                </a:lnTo>
                <a:lnTo>
                  <a:pt x="1281455" y="272948"/>
                </a:lnTo>
                <a:lnTo>
                  <a:pt x="1246771" y="252653"/>
                </a:lnTo>
                <a:lnTo>
                  <a:pt x="1223289" y="228815"/>
                </a:lnTo>
                <a:lnTo>
                  <a:pt x="1214653" y="199097"/>
                </a:lnTo>
                <a:lnTo>
                  <a:pt x="1218285" y="178396"/>
                </a:lnTo>
                <a:lnTo>
                  <a:pt x="1229461" y="161518"/>
                </a:lnTo>
                <a:lnTo>
                  <a:pt x="1248638" y="150152"/>
                </a:lnTo>
                <a:lnTo>
                  <a:pt x="1276261" y="145999"/>
                </a:lnTo>
                <a:lnTo>
                  <a:pt x="1306182" y="150444"/>
                </a:lnTo>
                <a:lnTo>
                  <a:pt x="1328534" y="163068"/>
                </a:lnTo>
                <a:lnTo>
                  <a:pt x="1342542" y="182803"/>
                </a:lnTo>
                <a:lnTo>
                  <a:pt x="1347381" y="208584"/>
                </a:lnTo>
                <a:lnTo>
                  <a:pt x="1347381" y="8153"/>
                </a:lnTo>
                <a:lnTo>
                  <a:pt x="1332484" y="4254"/>
                </a:lnTo>
                <a:lnTo>
                  <a:pt x="1280083" y="0"/>
                </a:lnTo>
                <a:lnTo>
                  <a:pt x="1217625" y="5638"/>
                </a:lnTo>
                <a:lnTo>
                  <a:pt x="1165733" y="21475"/>
                </a:lnTo>
                <a:lnTo>
                  <a:pt x="1124051" y="45821"/>
                </a:lnTo>
                <a:lnTo>
                  <a:pt x="1092250" y="77038"/>
                </a:lnTo>
                <a:lnTo>
                  <a:pt x="1069962" y="113461"/>
                </a:lnTo>
                <a:lnTo>
                  <a:pt x="1056843" y="153428"/>
                </a:lnTo>
                <a:lnTo>
                  <a:pt x="1052550" y="195287"/>
                </a:lnTo>
                <a:lnTo>
                  <a:pt x="1057109" y="235597"/>
                </a:lnTo>
                <a:lnTo>
                  <a:pt x="1069835" y="270205"/>
                </a:lnTo>
                <a:lnTo>
                  <a:pt x="1089317" y="299834"/>
                </a:lnTo>
                <a:lnTo>
                  <a:pt x="1114145" y="325183"/>
                </a:lnTo>
                <a:lnTo>
                  <a:pt x="1090688" y="345490"/>
                </a:lnTo>
                <a:lnTo>
                  <a:pt x="1059408" y="381012"/>
                </a:lnTo>
                <a:lnTo>
                  <a:pt x="1032040" y="429856"/>
                </a:lnTo>
                <a:lnTo>
                  <a:pt x="1020305" y="490156"/>
                </a:lnTo>
                <a:lnTo>
                  <a:pt x="1024331" y="530225"/>
                </a:lnTo>
                <a:lnTo>
                  <a:pt x="1036358" y="568629"/>
                </a:lnTo>
                <a:lnTo>
                  <a:pt x="1056297" y="604240"/>
                </a:lnTo>
                <a:lnTo>
                  <a:pt x="1084224" y="636041"/>
                </a:lnTo>
                <a:lnTo>
                  <a:pt x="1119555" y="662533"/>
                </a:lnTo>
                <a:lnTo>
                  <a:pt x="1162685" y="682942"/>
                </a:lnTo>
                <a:lnTo>
                  <a:pt x="1213383" y="696010"/>
                </a:lnTo>
                <a:lnTo>
                  <a:pt x="1271536" y="700620"/>
                </a:lnTo>
                <a:lnTo>
                  <a:pt x="1330109" y="696010"/>
                </a:lnTo>
                <a:lnTo>
                  <a:pt x="1330388" y="696010"/>
                </a:lnTo>
                <a:lnTo>
                  <a:pt x="1381290" y="682942"/>
                </a:lnTo>
                <a:lnTo>
                  <a:pt x="1381429" y="682942"/>
                </a:lnTo>
                <a:lnTo>
                  <a:pt x="1424660" y="662533"/>
                </a:lnTo>
                <a:lnTo>
                  <a:pt x="1460080" y="636041"/>
                </a:lnTo>
                <a:lnTo>
                  <a:pt x="1487525" y="604748"/>
                </a:lnTo>
                <a:lnTo>
                  <a:pt x="1507121" y="569836"/>
                </a:lnTo>
                <a:lnTo>
                  <a:pt x="1518869" y="532485"/>
                </a:lnTo>
                <a:lnTo>
                  <a:pt x="1522780" y="493928"/>
                </a:lnTo>
                <a:close/>
              </a:path>
            </a:pathLst>
          </a:custGeom>
          <a:solidFill>
            <a:srgbClr val="3A3A38"/>
          </a:solidFill>
        </p:spPr>
        <p:txBody>
          <a:bodyPr wrap="square" lIns="0" tIns="0" rIns="0" bIns="0" rtlCol="0"/>
          <a:lstStyle/>
          <a:p>
            <a:endParaRPr sz="637"/>
          </a:p>
        </p:txBody>
      </p:sp>
      <p:sp>
        <p:nvSpPr>
          <p:cNvPr id="8" name="object 8"/>
          <p:cNvSpPr txBox="1"/>
          <p:nvPr/>
        </p:nvSpPr>
        <p:spPr>
          <a:xfrm>
            <a:off x="304086" y="336566"/>
            <a:ext cx="4640124" cy="1404026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5776">
              <a:spcBef>
                <a:spcPts val="61"/>
              </a:spcBef>
            </a:pPr>
            <a:r>
              <a:rPr sz="2683" dirty="0">
                <a:solidFill>
                  <a:srgbClr val="3B3B38"/>
                </a:solidFill>
                <a:latin typeface="Archivo"/>
                <a:cs typeface="Archivo"/>
              </a:rPr>
              <a:t>Marketing</a:t>
            </a:r>
            <a:r>
              <a:rPr sz="2683" spc="-20" dirty="0">
                <a:solidFill>
                  <a:srgbClr val="3B3B38"/>
                </a:solidFill>
                <a:latin typeface="Archivo"/>
                <a:cs typeface="Archivo"/>
              </a:rPr>
              <a:t> </a:t>
            </a:r>
            <a:r>
              <a:rPr sz="2683" dirty="0">
                <a:solidFill>
                  <a:srgbClr val="3B3B38"/>
                </a:solidFill>
                <a:latin typeface="Archivo"/>
                <a:cs typeface="Archivo"/>
              </a:rPr>
              <a:t>as</a:t>
            </a:r>
            <a:r>
              <a:rPr sz="2683" spc="-20" dirty="0">
                <a:solidFill>
                  <a:srgbClr val="3B3B38"/>
                </a:solidFill>
                <a:latin typeface="Archivo"/>
                <a:cs typeface="Archivo"/>
              </a:rPr>
              <a:t> </a:t>
            </a:r>
            <a:br>
              <a:rPr lang="en-GB" sz="2683" spc="-20" dirty="0">
                <a:solidFill>
                  <a:srgbClr val="3B3B38"/>
                </a:solidFill>
                <a:latin typeface="Archivo"/>
                <a:cs typeface="Archivo"/>
              </a:rPr>
            </a:br>
            <a:r>
              <a:rPr sz="2683" dirty="0">
                <a:solidFill>
                  <a:srgbClr val="3B3B38"/>
                </a:solidFill>
                <a:latin typeface="Archivo"/>
                <a:cs typeface="Archivo"/>
              </a:rPr>
              <a:t>a</a:t>
            </a:r>
            <a:r>
              <a:rPr sz="2683" spc="-20" dirty="0">
                <a:solidFill>
                  <a:srgbClr val="3B3B38"/>
                </a:solidFill>
                <a:latin typeface="Archivo"/>
                <a:cs typeface="Archivo"/>
              </a:rPr>
              <a:t> </a:t>
            </a:r>
            <a:r>
              <a:rPr sz="2683" dirty="0">
                <a:solidFill>
                  <a:srgbClr val="3B3B38"/>
                </a:solidFill>
                <a:latin typeface="Archivo"/>
                <a:cs typeface="Archivo"/>
              </a:rPr>
              <a:t>Service</a:t>
            </a:r>
            <a:r>
              <a:rPr sz="2683" spc="-20" dirty="0">
                <a:solidFill>
                  <a:srgbClr val="3B3B38"/>
                </a:solidFill>
                <a:latin typeface="Archivo"/>
                <a:cs typeface="Archivo"/>
              </a:rPr>
              <a:t> </a:t>
            </a:r>
            <a:r>
              <a:rPr sz="2683" spc="-5" dirty="0">
                <a:solidFill>
                  <a:srgbClr val="3B3B38"/>
                </a:solidFill>
                <a:latin typeface="Archivo"/>
                <a:cs typeface="Archivo"/>
              </a:rPr>
              <a:t>(MaaS)</a:t>
            </a:r>
            <a:endParaRPr sz="2683" dirty="0">
              <a:latin typeface="Archivo"/>
              <a:cs typeface="Archivo"/>
            </a:endParaRPr>
          </a:p>
          <a:p>
            <a:pPr marL="28302">
              <a:spcBef>
                <a:spcPts val="1405"/>
              </a:spcBef>
            </a:pPr>
            <a:r>
              <a:rPr sz="1270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Do</a:t>
            </a:r>
            <a:r>
              <a:rPr sz="1270" spc="-5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you</a:t>
            </a:r>
            <a:r>
              <a:rPr sz="1270" spc="-5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have</a:t>
            </a:r>
            <a:r>
              <a:rPr sz="1270" spc="-5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your</a:t>
            </a:r>
            <a:r>
              <a:rPr sz="1270" spc="-25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own</a:t>
            </a:r>
            <a:r>
              <a:rPr sz="1270" spc="-5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marketing</a:t>
            </a:r>
            <a:r>
              <a:rPr sz="1270" spc="-5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team</a:t>
            </a:r>
            <a:r>
              <a:rPr sz="1270" spc="-5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br>
              <a:rPr lang="en-GB" sz="1270" spc="-5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</a:br>
            <a:r>
              <a:rPr sz="1270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or</a:t>
            </a:r>
            <a:r>
              <a:rPr sz="1270" spc="-25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agency</a:t>
            </a:r>
            <a:r>
              <a:rPr sz="1270" spc="-2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70" spc="-5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support?</a:t>
            </a:r>
            <a:endParaRPr sz="1270" dirty="0">
              <a:latin typeface="Archivo Medium" pitchFamily="2" charset="77"/>
              <a:cs typeface="Archivo Medium" pitchFamily="2" charset="77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26771" y="1993507"/>
            <a:ext cx="3690736" cy="201562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>
              <a:spcBef>
                <a:spcPts val="48"/>
              </a:spcBef>
            </a:pPr>
            <a:r>
              <a:rPr sz="1270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Check</a:t>
            </a:r>
            <a:r>
              <a:rPr sz="1270" spc="-39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if</a:t>
            </a:r>
            <a:r>
              <a:rPr sz="1270" spc="-5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you’re</a:t>
            </a:r>
            <a:r>
              <a:rPr sz="1270" spc="-7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eligible</a:t>
            </a:r>
            <a:r>
              <a:rPr sz="1270" spc="-7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for</a:t>
            </a:r>
            <a:r>
              <a:rPr sz="1270" spc="-25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70" spc="-5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Marketing-</a:t>
            </a:r>
            <a:r>
              <a:rPr sz="1270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as-a</a:t>
            </a:r>
            <a:r>
              <a:rPr lang="en-GB" sz="1270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70" spc="-5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Service</a:t>
            </a:r>
            <a:r>
              <a:rPr lang="en-GB" sz="1270" spc="-5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:</a:t>
            </a:r>
            <a:endParaRPr sz="1270" dirty="0">
              <a:latin typeface="Archivo Medium" pitchFamily="2" charset="77"/>
              <a:cs typeface="Archivo Medium" pitchFamily="2" charset="77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26773" y="2277959"/>
            <a:ext cx="3204803" cy="1661408"/>
          </a:xfrm>
          <a:prstGeom prst="rect">
            <a:avLst/>
          </a:prstGeom>
        </p:spPr>
        <p:txBody>
          <a:bodyPr vert="horz" wrap="square" lIns="0" tIns="98480" rIns="0" bIns="0" rtlCol="0">
            <a:spAutoFit/>
          </a:bodyPr>
          <a:lstStyle/>
          <a:p>
            <a:pPr marL="177226" indent="-171450">
              <a:spcBef>
                <a:spcPts val="775"/>
              </a:spcBef>
              <a:buClr>
                <a:srgbClr val="3A3A38"/>
              </a:buClr>
              <a:buFont typeface="Arial" panose="020B0604020202020204" pitchFamily="34" charset="0"/>
              <a:buChar char="•"/>
              <a:tabLst>
                <a:tab pos="86351" algn="l"/>
              </a:tabLst>
            </a:pPr>
            <a:r>
              <a:rPr sz="1050" dirty="0">
                <a:solidFill>
                  <a:srgbClr val="3B3B38"/>
                </a:solidFill>
                <a:latin typeface="Archivo Light"/>
                <a:cs typeface="Archivo Light"/>
              </a:rPr>
              <a:t>Specially</a:t>
            </a:r>
            <a:r>
              <a:rPr sz="1050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50" dirty="0">
                <a:solidFill>
                  <a:srgbClr val="3B3B38"/>
                </a:solidFill>
                <a:latin typeface="Archivo Light"/>
                <a:cs typeface="Archivo Light"/>
              </a:rPr>
              <a:t>created</a:t>
            </a:r>
            <a:r>
              <a:rPr sz="1050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50" dirty="0">
                <a:solidFill>
                  <a:srgbClr val="3B3B38"/>
                </a:solidFill>
                <a:latin typeface="Archivo Light"/>
                <a:cs typeface="Archivo Light"/>
              </a:rPr>
              <a:t>for</a:t>
            </a:r>
            <a:r>
              <a:rPr sz="1050" spc="-2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50" dirty="0">
                <a:solidFill>
                  <a:srgbClr val="3B3B38"/>
                </a:solidFill>
                <a:latin typeface="Archivo Light"/>
                <a:cs typeface="Archivo Light"/>
              </a:rPr>
              <a:t>channel</a:t>
            </a:r>
            <a:r>
              <a:rPr sz="1050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50" dirty="0">
                <a:solidFill>
                  <a:srgbClr val="3B3B38"/>
                </a:solidFill>
                <a:latin typeface="Archivo Light"/>
                <a:cs typeface="Archivo Light"/>
              </a:rPr>
              <a:t>partners</a:t>
            </a:r>
            <a:r>
              <a:rPr sz="1050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50" dirty="0">
                <a:solidFill>
                  <a:srgbClr val="3B3B38"/>
                </a:solidFill>
                <a:latin typeface="Archivo Light"/>
                <a:cs typeface="Archivo Light"/>
              </a:rPr>
              <a:t>with</a:t>
            </a:r>
            <a:r>
              <a:rPr sz="1050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50" dirty="0">
                <a:solidFill>
                  <a:srgbClr val="3B3B38"/>
                </a:solidFill>
                <a:latin typeface="Archivo Light"/>
                <a:cs typeface="Archivo Light"/>
              </a:rPr>
              <a:t>no</a:t>
            </a:r>
            <a:r>
              <a:rPr sz="1050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br>
              <a:rPr lang="en-GB" sz="1050" spc="-5" dirty="0">
                <a:solidFill>
                  <a:srgbClr val="3B3B38"/>
                </a:solidFill>
                <a:latin typeface="Archivo Light"/>
                <a:cs typeface="Archivo Light"/>
              </a:rPr>
            </a:br>
            <a:r>
              <a:rPr sz="1050" dirty="0">
                <a:solidFill>
                  <a:srgbClr val="3B3B38"/>
                </a:solidFill>
                <a:latin typeface="Archivo Light"/>
                <a:cs typeface="Archivo Light"/>
              </a:rPr>
              <a:t>in-house</a:t>
            </a:r>
            <a:r>
              <a:rPr sz="1050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50" dirty="0">
                <a:solidFill>
                  <a:srgbClr val="3B3B38"/>
                </a:solidFill>
                <a:latin typeface="Archivo Light"/>
                <a:cs typeface="Archivo Light"/>
              </a:rPr>
              <a:t>marketing</a:t>
            </a:r>
            <a:r>
              <a:rPr sz="1050" spc="-5" dirty="0">
                <a:solidFill>
                  <a:srgbClr val="3B3B38"/>
                </a:solidFill>
                <a:latin typeface="Archivo Light"/>
                <a:cs typeface="Archivo Light"/>
              </a:rPr>
              <a:t> resource</a:t>
            </a:r>
            <a:endParaRPr sz="1050" dirty="0">
              <a:latin typeface="Archivo Light"/>
              <a:cs typeface="Archivo Light"/>
            </a:endParaRPr>
          </a:p>
          <a:p>
            <a:pPr marL="177226" indent="-171450">
              <a:spcBef>
                <a:spcPts val="732"/>
              </a:spcBef>
              <a:buClr>
                <a:srgbClr val="3A3A38"/>
              </a:buClr>
              <a:buFont typeface="Arial" panose="020B0604020202020204" pitchFamily="34" charset="0"/>
              <a:buChar char="•"/>
              <a:tabLst>
                <a:tab pos="86351" algn="l"/>
              </a:tabLst>
            </a:pPr>
            <a:r>
              <a:rPr sz="1050" dirty="0">
                <a:solidFill>
                  <a:srgbClr val="3B3B38"/>
                </a:solidFill>
                <a:latin typeface="Archivo Light"/>
                <a:cs typeface="Archivo Light"/>
              </a:rPr>
              <a:t>Delivered</a:t>
            </a:r>
            <a:r>
              <a:rPr sz="1050" spc="-11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50" dirty="0">
                <a:solidFill>
                  <a:srgbClr val="3B3B38"/>
                </a:solidFill>
                <a:latin typeface="Archivo Light"/>
                <a:cs typeface="Archivo Light"/>
              </a:rPr>
              <a:t>in</a:t>
            </a:r>
            <a:r>
              <a:rPr sz="1050" spc="-11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50" dirty="0">
                <a:solidFill>
                  <a:srgbClr val="3B3B38"/>
                </a:solidFill>
                <a:latin typeface="Archivo Light"/>
                <a:cs typeface="Archivo Light"/>
              </a:rPr>
              <a:t>partnership</a:t>
            </a:r>
            <a:r>
              <a:rPr sz="1050" spc="-11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50" dirty="0">
                <a:solidFill>
                  <a:srgbClr val="3B3B38"/>
                </a:solidFill>
                <a:latin typeface="Archivo Light"/>
                <a:cs typeface="Archivo Light"/>
              </a:rPr>
              <a:t>with</a:t>
            </a:r>
            <a:r>
              <a:rPr sz="1050" spc="-11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50" dirty="0">
                <a:solidFill>
                  <a:srgbClr val="3B3B38"/>
                </a:solidFill>
                <a:latin typeface="Archivo Light"/>
                <a:cs typeface="Archivo Light"/>
              </a:rPr>
              <a:t>specialists</a:t>
            </a:r>
            <a:r>
              <a:rPr sz="1050" spc="-11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50" dirty="0">
                <a:solidFill>
                  <a:srgbClr val="3B3B38"/>
                </a:solidFill>
                <a:latin typeface="Archivo Light"/>
                <a:cs typeface="Archivo Light"/>
              </a:rPr>
              <a:t>marketing</a:t>
            </a:r>
            <a:r>
              <a:rPr sz="1050" spc="-9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50" dirty="0">
                <a:solidFill>
                  <a:srgbClr val="3B3B38"/>
                </a:solidFill>
                <a:latin typeface="Archivo Light"/>
                <a:cs typeface="Archivo Light"/>
              </a:rPr>
              <a:t>agency</a:t>
            </a:r>
            <a:r>
              <a:rPr sz="1050" spc="-5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50" spc="-14" dirty="0">
                <a:solidFill>
                  <a:srgbClr val="3B3B38"/>
                </a:solidFill>
                <a:latin typeface="Archivo Light"/>
                <a:cs typeface="Archivo Light"/>
              </a:rPr>
              <a:t>Yellow</a:t>
            </a:r>
            <a:r>
              <a:rPr sz="1050" spc="-11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50" spc="-5" dirty="0">
                <a:solidFill>
                  <a:srgbClr val="3B3B38"/>
                </a:solidFill>
                <a:latin typeface="Archivo Light"/>
                <a:cs typeface="Archivo Light"/>
              </a:rPr>
              <a:t>Spider</a:t>
            </a:r>
            <a:endParaRPr sz="1050" dirty="0">
              <a:latin typeface="Archivo Light"/>
              <a:cs typeface="Archivo Light"/>
            </a:endParaRPr>
          </a:p>
          <a:p>
            <a:pPr marL="177226" indent="-171450">
              <a:spcBef>
                <a:spcPts val="732"/>
              </a:spcBef>
              <a:buClr>
                <a:srgbClr val="3A3A38"/>
              </a:buClr>
              <a:buFont typeface="Arial" panose="020B0604020202020204" pitchFamily="34" charset="0"/>
              <a:buChar char="•"/>
              <a:tabLst>
                <a:tab pos="86351" algn="l"/>
              </a:tabLst>
            </a:pPr>
            <a:r>
              <a:rPr sz="1050" dirty="0">
                <a:solidFill>
                  <a:srgbClr val="3B3B38"/>
                </a:solidFill>
                <a:latin typeface="Archivo Light"/>
                <a:cs typeface="Archivo Light"/>
              </a:rPr>
              <a:t>Includes</a:t>
            </a:r>
            <a:r>
              <a:rPr sz="1050" spc="-14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50" dirty="0">
                <a:solidFill>
                  <a:srgbClr val="3B3B38"/>
                </a:solidFill>
                <a:latin typeface="Archivo Light"/>
                <a:cs typeface="Archivo Light"/>
              </a:rPr>
              <a:t>personalized</a:t>
            </a:r>
            <a:r>
              <a:rPr sz="1050" spc="-9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50" dirty="0">
                <a:solidFill>
                  <a:srgbClr val="3B3B38"/>
                </a:solidFill>
                <a:latin typeface="Archivo Light"/>
                <a:cs typeface="Archivo Light"/>
              </a:rPr>
              <a:t>advice</a:t>
            </a:r>
            <a:r>
              <a:rPr sz="1050" spc="-9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50" dirty="0">
                <a:solidFill>
                  <a:srgbClr val="3B3B38"/>
                </a:solidFill>
                <a:latin typeface="Archivo Light"/>
                <a:cs typeface="Archivo Light"/>
              </a:rPr>
              <a:t>to</a:t>
            </a:r>
            <a:r>
              <a:rPr sz="1050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50" dirty="0">
                <a:solidFill>
                  <a:srgbClr val="3B3B38"/>
                </a:solidFill>
                <a:latin typeface="Archivo Light"/>
                <a:cs typeface="Archivo Light"/>
              </a:rPr>
              <a:t>help</a:t>
            </a:r>
            <a:r>
              <a:rPr sz="1050" spc="-9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50" dirty="0">
                <a:solidFill>
                  <a:srgbClr val="3B3B38"/>
                </a:solidFill>
                <a:latin typeface="Archivo Light"/>
                <a:cs typeface="Archivo Light"/>
              </a:rPr>
              <a:t>you</a:t>
            </a:r>
            <a:r>
              <a:rPr sz="1050" spc="-9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50" dirty="0">
                <a:solidFill>
                  <a:srgbClr val="3B3B38"/>
                </a:solidFill>
                <a:latin typeface="Archivo Light"/>
                <a:cs typeface="Archivo Light"/>
              </a:rPr>
              <a:t>plan</a:t>
            </a:r>
            <a:r>
              <a:rPr sz="1050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50" dirty="0">
                <a:solidFill>
                  <a:srgbClr val="3B3B38"/>
                </a:solidFill>
                <a:latin typeface="Archivo Light"/>
                <a:cs typeface="Archivo Light"/>
              </a:rPr>
              <a:t>your</a:t>
            </a:r>
            <a:r>
              <a:rPr sz="1050" spc="-30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50" dirty="0">
                <a:solidFill>
                  <a:srgbClr val="3B3B38"/>
                </a:solidFill>
                <a:latin typeface="Archivo Light"/>
                <a:cs typeface="Archivo Light"/>
              </a:rPr>
              <a:t>marketing</a:t>
            </a:r>
            <a:r>
              <a:rPr sz="1050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50" spc="-5" dirty="0">
                <a:solidFill>
                  <a:srgbClr val="3B3B38"/>
                </a:solidFill>
                <a:latin typeface="Archivo Light"/>
                <a:cs typeface="Archivo Light"/>
              </a:rPr>
              <a:t>strategy</a:t>
            </a:r>
            <a:endParaRPr lang="en-GB" sz="1050" spc="-5" dirty="0">
              <a:solidFill>
                <a:srgbClr val="3B3B38"/>
              </a:solidFill>
              <a:latin typeface="Archivo Light"/>
              <a:cs typeface="Archivo Light"/>
            </a:endParaRPr>
          </a:p>
          <a:p>
            <a:pPr marL="177226" indent="-171450">
              <a:spcBef>
                <a:spcPts val="732"/>
              </a:spcBef>
              <a:buClr>
                <a:srgbClr val="3A3A38"/>
              </a:buClr>
              <a:buFont typeface="Arial" panose="020B0604020202020204" pitchFamily="34" charset="0"/>
              <a:buChar char="•"/>
              <a:tabLst>
                <a:tab pos="86351" algn="l"/>
              </a:tabLst>
            </a:pPr>
            <a:r>
              <a:rPr lang="en-GB" sz="1050" dirty="0">
                <a:solidFill>
                  <a:srgbClr val="3B3B38"/>
                </a:solidFill>
                <a:latin typeface="Archivo Light"/>
                <a:cs typeface="Archivo Light"/>
              </a:rPr>
              <a:t>Makes</a:t>
            </a:r>
            <a:r>
              <a:rPr lang="en-GB" sz="1050" spc="-11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GB" sz="1050" dirty="0">
                <a:solidFill>
                  <a:srgbClr val="3B3B38"/>
                </a:solidFill>
                <a:latin typeface="Archivo Light"/>
                <a:cs typeface="Archivo Light"/>
              </a:rPr>
              <a:t>sure</a:t>
            </a:r>
            <a:r>
              <a:rPr lang="en-GB" sz="1050" spc="-11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GB" sz="1050" dirty="0">
                <a:solidFill>
                  <a:srgbClr val="3B3B38"/>
                </a:solidFill>
                <a:latin typeface="Archivo Light"/>
                <a:cs typeface="Archivo Light"/>
              </a:rPr>
              <a:t>you</a:t>
            </a:r>
            <a:r>
              <a:rPr lang="en-GB" sz="1050" spc="-11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GB" sz="1050" dirty="0">
                <a:solidFill>
                  <a:srgbClr val="3B3B38"/>
                </a:solidFill>
                <a:latin typeface="Archivo Light"/>
                <a:cs typeface="Archivo Light"/>
              </a:rPr>
              <a:t>get</a:t>
            </a:r>
            <a:r>
              <a:rPr lang="en-GB" sz="1050" spc="-11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GB" sz="1050" dirty="0">
                <a:solidFill>
                  <a:srgbClr val="3B3B38"/>
                </a:solidFill>
                <a:latin typeface="Archivo Light"/>
                <a:cs typeface="Archivo Light"/>
              </a:rPr>
              <a:t>the</a:t>
            </a:r>
            <a:r>
              <a:rPr lang="en-GB" sz="1050" spc="-9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GB" sz="1050" dirty="0">
                <a:solidFill>
                  <a:srgbClr val="3B3B38"/>
                </a:solidFill>
                <a:latin typeface="Archivo Light"/>
                <a:cs typeface="Archivo Light"/>
              </a:rPr>
              <a:t>very</a:t>
            </a:r>
            <a:r>
              <a:rPr lang="en-GB" sz="1050" spc="-11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GB" sz="1050" dirty="0">
                <a:solidFill>
                  <a:srgbClr val="3B3B38"/>
                </a:solidFill>
                <a:latin typeface="Archivo Light"/>
                <a:cs typeface="Archivo Light"/>
              </a:rPr>
              <a:t>best</a:t>
            </a:r>
            <a:r>
              <a:rPr lang="en-GB" sz="1050" spc="-11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GB" sz="1050" dirty="0">
                <a:solidFill>
                  <a:srgbClr val="3B3B38"/>
                </a:solidFill>
                <a:latin typeface="Archivo Light"/>
                <a:cs typeface="Archivo Light"/>
              </a:rPr>
              <a:t>from</a:t>
            </a:r>
            <a:r>
              <a:rPr lang="en-GB" sz="1050" spc="-11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GB" sz="1050" spc="-5" dirty="0">
                <a:solidFill>
                  <a:srgbClr val="3B3B38"/>
                </a:solidFill>
                <a:latin typeface="Archivo Light"/>
                <a:cs typeface="Archivo Light"/>
              </a:rPr>
              <a:t>8x8’s</a:t>
            </a:r>
            <a:r>
              <a:rPr lang="en-GB" sz="1050" spc="-11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GB" sz="1050" dirty="0">
                <a:solidFill>
                  <a:srgbClr val="3B3B38"/>
                </a:solidFill>
                <a:latin typeface="Archivo Light"/>
                <a:cs typeface="Archivo Light"/>
              </a:rPr>
              <a:t>full</a:t>
            </a:r>
            <a:r>
              <a:rPr lang="en-GB" sz="1050" spc="-9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GB" sz="1050" dirty="0">
                <a:solidFill>
                  <a:srgbClr val="3B3B38"/>
                </a:solidFill>
                <a:latin typeface="Archivo Light"/>
                <a:cs typeface="Archivo Light"/>
              </a:rPr>
              <a:t>range</a:t>
            </a:r>
            <a:r>
              <a:rPr lang="en-GB" sz="1050" spc="-11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GB" sz="1050" dirty="0">
                <a:solidFill>
                  <a:srgbClr val="3B3B38"/>
                </a:solidFill>
                <a:latin typeface="Archivo Light"/>
                <a:cs typeface="Archivo Light"/>
              </a:rPr>
              <a:t>of</a:t>
            </a:r>
            <a:r>
              <a:rPr lang="en-GB" sz="1050" spc="-11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GB" sz="1050" spc="-5" dirty="0">
                <a:solidFill>
                  <a:srgbClr val="3B3B38"/>
                </a:solidFill>
                <a:latin typeface="Archivo Light"/>
                <a:cs typeface="Archivo Light"/>
              </a:rPr>
              <a:t>partner </a:t>
            </a:r>
            <a:r>
              <a:rPr lang="en-GB" sz="1050" dirty="0">
                <a:solidFill>
                  <a:srgbClr val="3B3B38"/>
                </a:solidFill>
                <a:latin typeface="Archivo Light"/>
                <a:cs typeface="Archivo Light"/>
              </a:rPr>
              <a:t>marketing</a:t>
            </a:r>
            <a:r>
              <a:rPr lang="en-GB" sz="1050" spc="-34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GB" sz="1050" spc="-5" dirty="0">
                <a:solidFill>
                  <a:srgbClr val="3B3B38"/>
                </a:solidFill>
                <a:latin typeface="Archivo Light"/>
                <a:cs typeface="Archivo Light"/>
              </a:rPr>
              <a:t>resources</a:t>
            </a:r>
            <a:endParaRPr lang="en-GB" sz="1050" dirty="0">
              <a:latin typeface="Archivo Light"/>
              <a:cs typeface="Archivo Light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45475" y="4190464"/>
            <a:ext cx="4765540" cy="396417"/>
          </a:xfrm>
          <a:prstGeom prst="rect">
            <a:avLst/>
          </a:prstGeom>
        </p:spPr>
        <p:txBody>
          <a:bodyPr vert="horz" wrap="square" lIns="0" tIns="5487" rIns="0" bIns="0" rtlCol="0">
            <a:spAutoFit/>
          </a:bodyPr>
          <a:lstStyle/>
          <a:p>
            <a:pPr marL="5776">
              <a:spcBef>
                <a:spcPts val="732"/>
              </a:spcBef>
            </a:pPr>
            <a:r>
              <a:rPr sz="1270" dirty="0">
                <a:solidFill>
                  <a:srgbClr val="3B3B38"/>
                </a:solidFill>
                <a:latin typeface="Archivo Light" pitchFamily="2" charset="77"/>
                <a:cs typeface="Archivo Light" pitchFamily="2" charset="77"/>
              </a:rPr>
              <a:t>Are</a:t>
            </a:r>
            <a:r>
              <a:rPr sz="1270" spc="-2" dirty="0">
                <a:solidFill>
                  <a:srgbClr val="3B3B38"/>
                </a:solidFill>
                <a:latin typeface="Archivo Light" pitchFamily="2" charset="77"/>
                <a:cs typeface="Archivo Light" pitchFamily="2" charset="77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Light" pitchFamily="2" charset="77"/>
                <a:cs typeface="Archivo Light" pitchFamily="2" charset="77"/>
              </a:rPr>
              <a:t>you</a:t>
            </a:r>
            <a:r>
              <a:rPr sz="1270" spc="-2" dirty="0">
                <a:solidFill>
                  <a:srgbClr val="3B3B38"/>
                </a:solidFill>
                <a:latin typeface="Archivo Light" pitchFamily="2" charset="77"/>
                <a:cs typeface="Archivo Light" pitchFamily="2" charset="77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Light" pitchFamily="2" charset="77"/>
                <a:cs typeface="Archivo Light" pitchFamily="2" charset="77"/>
              </a:rPr>
              <a:t>eligible</a:t>
            </a:r>
            <a:r>
              <a:rPr sz="1270" spc="-2" dirty="0">
                <a:solidFill>
                  <a:srgbClr val="3B3B38"/>
                </a:solidFill>
                <a:latin typeface="Archivo Light" pitchFamily="2" charset="77"/>
                <a:cs typeface="Archivo Light" pitchFamily="2" charset="77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Light" pitchFamily="2" charset="77"/>
                <a:cs typeface="Archivo Light" pitchFamily="2" charset="77"/>
              </a:rPr>
              <a:t>for</a:t>
            </a:r>
            <a:r>
              <a:rPr sz="1270" spc="-20" dirty="0">
                <a:solidFill>
                  <a:srgbClr val="3B3B38"/>
                </a:solidFill>
                <a:latin typeface="Archivo Light" pitchFamily="2" charset="77"/>
                <a:cs typeface="Archivo Light" pitchFamily="2" charset="77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Light" pitchFamily="2" charset="77"/>
                <a:cs typeface="Archivo Light" pitchFamily="2" charset="77"/>
              </a:rPr>
              <a:t>MaaS?</a:t>
            </a:r>
            <a:r>
              <a:rPr sz="1270" spc="-2" dirty="0">
                <a:solidFill>
                  <a:srgbClr val="3B3B38"/>
                </a:solidFill>
                <a:latin typeface="Archivo Light" pitchFamily="2" charset="77"/>
                <a:cs typeface="Archivo Light" pitchFamily="2" charset="77"/>
              </a:rPr>
              <a:t> </a:t>
            </a:r>
            <a:br>
              <a:rPr lang="en-GB" sz="1270" spc="-2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</a:br>
            <a:r>
              <a:rPr sz="1270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Fill</a:t>
            </a:r>
            <a:r>
              <a:rPr sz="1270" spc="-2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out our</a:t>
            </a:r>
            <a:r>
              <a:rPr sz="1270" spc="-23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online</a:t>
            </a:r>
            <a:r>
              <a:rPr sz="1270" spc="-2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form and</a:t>
            </a:r>
            <a:r>
              <a:rPr sz="1270" spc="-2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find</a:t>
            </a:r>
            <a:r>
              <a:rPr sz="1270" spc="-2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270" spc="-9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out.</a:t>
            </a:r>
            <a:endParaRPr sz="1270" dirty="0">
              <a:latin typeface="Archivo Medium" pitchFamily="2" charset="77"/>
              <a:cs typeface="Archivo Medium" pitchFamily="2" charset="77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886629" y="113232"/>
            <a:ext cx="4257178" cy="4564459"/>
            <a:chOff x="10743845" y="248971"/>
            <a:chExt cx="9360535" cy="10036175"/>
          </a:xfrm>
        </p:grpSpPr>
        <p:sp>
          <p:nvSpPr>
            <p:cNvPr id="13" name="object 13"/>
            <p:cNvSpPr/>
            <p:nvPr/>
          </p:nvSpPr>
          <p:spPr>
            <a:xfrm>
              <a:off x="13780068" y="7100014"/>
              <a:ext cx="4352925" cy="3185160"/>
            </a:xfrm>
            <a:custGeom>
              <a:avLst/>
              <a:gdLst/>
              <a:ahLst/>
              <a:cxnLst/>
              <a:rect l="l" t="t" r="r" b="b"/>
              <a:pathLst>
                <a:path w="4352925" h="3185159">
                  <a:moveTo>
                    <a:pt x="2751141" y="0"/>
                  </a:moveTo>
                  <a:lnTo>
                    <a:pt x="1601689" y="0"/>
                  </a:lnTo>
                  <a:lnTo>
                    <a:pt x="0" y="3184541"/>
                  </a:lnTo>
                  <a:lnTo>
                    <a:pt x="4352830" y="3184541"/>
                  </a:lnTo>
                  <a:lnTo>
                    <a:pt x="2751141" y="0"/>
                  </a:lnTo>
                  <a:close/>
                </a:path>
              </a:pathLst>
            </a:custGeom>
            <a:solidFill>
              <a:srgbClr val="E4E2D4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4" name="object 14"/>
            <p:cNvSpPr/>
            <p:nvPr/>
          </p:nvSpPr>
          <p:spPr>
            <a:xfrm>
              <a:off x="15475973" y="6628927"/>
              <a:ext cx="961390" cy="961390"/>
            </a:xfrm>
            <a:custGeom>
              <a:avLst/>
              <a:gdLst/>
              <a:ahLst/>
              <a:cxnLst/>
              <a:rect l="l" t="t" r="r" b="b"/>
              <a:pathLst>
                <a:path w="961390" h="961390">
                  <a:moveTo>
                    <a:pt x="480508" y="0"/>
                  </a:moveTo>
                  <a:lnTo>
                    <a:pt x="431380" y="2480"/>
                  </a:lnTo>
                  <a:lnTo>
                    <a:pt x="383670" y="9762"/>
                  </a:lnTo>
                  <a:lnTo>
                    <a:pt x="337621" y="21603"/>
                  </a:lnTo>
                  <a:lnTo>
                    <a:pt x="293474" y="37761"/>
                  </a:lnTo>
                  <a:lnTo>
                    <a:pt x="251471" y="57995"/>
                  </a:lnTo>
                  <a:lnTo>
                    <a:pt x="211853" y="82064"/>
                  </a:lnTo>
                  <a:lnTo>
                    <a:pt x="174862" y="109726"/>
                  </a:lnTo>
                  <a:lnTo>
                    <a:pt x="140739" y="140739"/>
                  </a:lnTo>
                  <a:lnTo>
                    <a:pt x="109726" y="174862"/>
                  </a:lnTo>
                  <a:lnTo>
                    <a:pt x="82064" y="211853"/>
                  </a:lnTo>
                  <a:lnTo>
                    <a:pt x="57995" y="251471"/>
                  </a:lnTo>
                  <a:lnTo>
                    <a:pt x="37761" y="293474"/>
                  </a:lnTo>
                  <a:lnTo>
                    <a:pt x="21603" y="337621"/>
                  </a:lnTo>
                  <a:lnTo>
                    <a:pt x="9762" y="383670"/>
                  </a:lnTo>
                  <a:lnTo>
                    <a:pt x="2480" y="431380"/>
                  </a:lnTo>
                  <a:lnTo>
                    <a:pt x="0" y="480508"/>
                  </a:lnTo>
                  <a:lnTo>
                    <a:pt x="2480" y="529637"/>
                  </a:lnTo>
                  <a:lnTo>
                    <a:pt x="9762" y="577347"/>
                  </a:lnTo>
                  <a:lnTo>
                    <a:pt x="21603" y="623396"/>
                  </a:lnTo>
                  <a:lnTo>
                    <a:pt x="37761" y="667543"/>
                  </a:lnTo>
                  <a:lnTo>
                    <a:pt x="57995" y="709546"/>
                  </a:lnTo>
                  <a:lnTo>
                    <a:pt x="82064" y="749164"/>
                  </a:lnTo>
                  <a:lnTo>
                    <a:pt x="109726" y="786155"/>
                  </a:lnTo>
                  <a:lnTo>
                    <a:pt x="140739" y="820278"/>
                  </a:lnTo>
                  <a:lnTo>
                    <a:pt x="174862" y="851291"/>
                  </a:lnTo>
                  <a:lnTo>
                    <a:pt x="211853" y="878953"/>
                  </a:lnTo>
                  <a:lnTo>
                    <a:pt x="251471" y="903022"/>
                  </a:lnTo>
                  <a:lnTo>
                    <a:pt x="293474" y="923256"/>
                  </a:lnTo>
                  <a:lnTo>
                    <a:pt x="337621" y="939414"/>
                  </a:lnTo>
                  <a:lnTo>
                    <a:pt x="383670" y="951255"/>
                  </a:lnTo>
                  <a:lnTo>
                    <a:pt x="431380" y="958537"/>
                  </a:lnTo>
                  <a:lnTo>
                    <a:pt x="480508" y="961017"/>
                  </a:lnTo>
                  <a:lnTo>
                    <a:pt x="529639" y="958537"/>
                  </a:lnTo>
                  <a:lnTo>
                    <a:pt x="577350" y="951255"/>
                  </a:lnTo>
                  <a:lnTo>
                    <a:pt x="623400" y="939414"/>
                  </a:lnTo>
                  <a:lnTo>
                    <a:pt x="667547" y="923256"/>
                  </a:lnTo>
                  <a:lnTo>
                    <a:pt x="709551" y="903022"/>
                  </a:lnTo>
                  <a:lnTo>
                    <a:pt x="749169" y="878953"/>
                  </a:lnTo>
                  <a:lnTo>
                    <a:pt x="786160" y="851291"/>
                  </a:lnTo>
                  <a:lnTo>
                    <a:pt x="820282" y="820278"/>
                  </a:lnTo>
                  <a:lnTo>
                    <a:pt x="851295" y="786155"/>
                  </a:lnTo>
                  <a:lnTo>
                    <a:pt x="878956" y="749164"/>
                  </a:lnTo>
                  <a:lnTo>
                    <a:pt x="903024" y="709546"/>
                  </a:lnTo>
                  <a:lnTo>
                    <a:pt x="923258" y="667543"/>
                  </a:lnTo>
                  <a:lnTo>
                    <a:pt x="939415" y="623396"/>
                  </a:lnTo>
                  <a:lnTo>
                    <a:pt x="951255" y="577347"/>
                  </a:lnTo>
                  <a:lnTo>
                    <a:pt x="958537" y="529637"/>
                  </a:lnTo>
                  <a:lnTo>
                    <a:pt x="961017" y="480508"/>
                  </a:lnTo>
                  <a:lnTo>
                    <a:pt x="958537" y="431380"/>
                  </a:lnTo>
                  <a:lnTo>
                    <a:pt x="951255" y="383670"/>
                  </a:lnTo>
                  <a:lnTo>
                    <a:pt x="939415" y="337621"/>
                  </a:lnTo>
                  <a:lnTo>
                    <a:pt x="923258" y="293474"/>
                  </a:lnTo>
                  <a:lnTo>
                    <a:pt x="903024" y="251471"/>
                  </a:lnTo>
                  <a:lnTo>
                    <a:pt x="878956" y="211853"/>
                  </a:lnTo>
                  <a:lnTo>
                    <a:pt x="851295" y="174862"/>
                  </a:lnTo>
                  <a:lnTo>
                    <a:pt x="820282" y="140739"/>
                  </a:lnTo>
                  <a:lnTo>
                    <a:pt x="786160" y="109726"/>
                  </a:lnTo>
                  <a:lnTo>
                    <a:pt x="749169" y="82064"/>
                  </a:lnTo>
                  <a:lnTo>
                    <a:pt x="709551" y="57995"/>
                  </a:lnTo>
                  <a:lnTo>
                    <a:pt x="667547" y="37761"/>
                  </a:lnTo>
                  <a:lnTo>
                    <a:pt x="623400" y="21603"/>
                  </a:lnTo>
                  <a:lnTo>
                    <a:pt x="577350" y="9762"/>
                  </a:lnTo>
                  <a:lnTo>
                    <a:pt x="529639" y="2480"/>
                  </a:lnTo>
                  <a:lnTo>
                    <a:pt x="480508" y="0"/>
                  </a:lnTo>
                  <a:close/>
                </a:path>
              </a:pathLst>
            </a:custGeom>
            <a:solidFill>
              <a:srgbClr val="C9DC50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5" name="object 15"/>
            <p:cNvSpPr/>
            <p:nvPr/>
          </p:nvSpPr>
          <p:spPr>
            <a:xfrm>
              <a:off x="10743844" y="248976"/>
              <a:ext cx="9360535" cy="9994265"/>
            </a:xfrm>
            <a:custGeom>
              <a:avLst/>
              <a:gdLst/>
              <a:ahLst/>
              <a:cxnLst/>
              <a:rect l="l" t="t" r="r" b="b"/>
              <a:pathLst>
                <a:path w="9360535" h="9994265">
                  <a:moveTo>
                    <a:pt x="3716629" y="4420146"/>
                  </a:moveTo>
                  <a:lnTo>
                    <a:pt x="968057" y="2150313"/>
                  </a:lnTo>
                  <a:lnTo>
                    <a:pt x="0" y="6394132"/>
                  </a:lnTo>
                  <a:lnTo>
                    <a:pt x="3460991" y="5540807"/>
                  </a:lnTo>
                  <a:lnTo>
                    <a:pt x="3716629" y="4420146"/>
                  </a:lnTo>
                  <a:close/>
                </a:path>
                <a:path w="9360535" h="9994265">
                  <a:moveTo>
                    <a:pt x="4308843" y="6756108"/>
                  </a:moveTo>
                  <a:lnTo>
                    <a:pt x="3592030" y="5857545"/>
                  </a:lnTo>
                  <a:lnTo>
                    <a:pt x="103733" y="6591338"/>
                  </a:lnTo>
                  <a:lnTo>
                    <a:pt x="2818180" y="9994113"/>
                  </a:lnTo>
                  <a:lnTo>
                    <a:pt x="4308843" y="6756108"/>
                  </a:lnTo>
                  <a:close/>
                </a:path>
                <a:path w="9360535" h="9994265">
                  <a:moveTo>
                    <a:pt x="4979136" y="57251"/>
                  </a:moveTo>
                  <a:lnTo>
                    <a:pt x="1057554" y="1946262"/>
                  </a:lnTo>
                  <a:lnTo>
                    <a:pt x="3882567" y="4120210"/>
                  </a:lnTo>
                  <a:lnTo>
                    <a:pt x="4918126" y="3621379"/>
                  </a:lnTo>
                  <a:lnTo>
                    <a:pt x="4979136" y="57251"/>
                  </a:lnTo>
                  <a:close/>
                </a:path>
                <a:path w="9360535" h="9994265">
                  <a:moveTo>
                    <a:pt x="9116377" y="1888324"/>
                  </a:moveTo>
                  <a:lnTo>
                    <a:pt x="5194478" y="0"/>
                  </a:lnTo>
                  <a:lnTo>
                    <a:pt x="5256098" y="3564115"/>
                  </a:lnTo>
                  <a:lnTo>
                    <a:pt x="6291745" y="4062768"/>
                  </a:lnTo>
                  <a:lnTo>
                    <a:pt x="9116377" y="1888324"/>
                  </a:lnTo>
                  <a:close/>
                </a:path>
                <a:path w="9360535" h="9994265">
                  <a:moveTo>
                    <a:pt x="9360243" y="2305037"/>
                  </a:moveTo>
                  <a:lnTo>
                    <a:pt x="9295397" y="2020989"/>
                  </a:lnTo>
                  <a:lnTo>
                    <a:pt x="6547231" y="4291292"/>
                  </a:lnTo>
                  <a:lnTo>
                    <a:pt x="6803060" y="5411914"/>
                  </a:lnTo>
                  <a:lnTo>
                    <a:pt x="9360243" y="6041936"/>
                  </a:lnTo>
                  <a:lnTo>
                    <a:pt x="9360243" y="2305037"/>
                  </a:lnTo>
                  <a:close/>
                </a:path>
                <a:path w="9360535" h="9994265">
                  <a:moveTo>
                    <a:pt x="9360256" y="6295682"/>
                  </a:moveTo>
                  <a:lnTo>
                    <a:pt x="6783667" y="5754154"/>
                  </a:lnTo>
                  <a:lnTo>
                    <a:pt x="6442964" y="6181395"/>
                  </a:lnTo>
                  <a:lnTo>
                    <a:pt x="6067018" y="6652831"/>
                  </a:lnTo>
                  <a:lnTo>
                    <a:pt x="7558227" y="9890582"/>
                  </a:lnTo>
                  <a:lnTo>
                    <a:pt x="9360256" y="7630820"/>
                  </a:lnTo>
                  <a:lnTo>
                    <a:pt x="9360256" y="6295682"/>
                  </a:lnTo>
                  <a:close/>
                </a:path>
              </a:pathLst>
            </a:custGeom>
            <a:solidFill>
              <a:srgbClr val="E4E2D4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6" name="object 16"/>
            <p:cNvSpPr/>
            <p:nvPr/>
          </p:nvSpPr>
          <p:spPr>
            <a:xfrm>
              <a:off x="13780059" y="3632828"/>
              <a:ext cx="4126865" cy="3448685"/>
            </a:xfrm>
            <a:custGeom>
              <a:avLst/>
              <a:gdLst/>
              <a:ahLst/>
              <a:cxnLst/>
              <a:rect l="l" t="t" r="r" b="b"/>
              <a:pathLst>
                <a:path w="4126865" h="3448684">
                  <a:moveTo>
                    <a:pt x="961021" y="1611109"/>
                  </a:moveTo>
                  <a:lnTo>
                    <a:pt x="958532" y="1561985"/>
                  </a:lnTo>
                  <a:lnTo>
                    <a:pt x="951255" y="1514271"/>
                  </a:lnTo>
                  <a:lnTo>
                    <a:pt x="939419" y="1468234"/>
                  </a:lnTo>
                  <a:lnTo>
                    <a:pt x="923251" y="1424076"/>
                  </a:lnTo>
                  <a:lnTo>
                    <a:pt x="903020" y="1382077"/>
                  </a:lnTo>
                  <a:lnTo>
                    <a:pt x="878954" y="1342466"/>
                  </a:lnTo>
                  <a:lnTo>
                    <a:pt x="851293" y="1305471"/>
                  </a:lnTo>
                  <a:lnTo>
                    <a:pt x="820280" y="1271346"/>
                  </a:lnTo>
                  <a:lnTo>
                    <a:pt x="786155" y="1240332"/>
                  </a:lnTo>
                  <a:lnTo>
                    <a:pt x="749160" y="1212672"/>
                  </a:lnTo>
                  <a:lnTo>
                    <a:pt x="709549" y="1188605"/>
                  </a:lnTo>
                  <a:lnTo>
                    <a:pt x="667550" y="1168361"/>
                  </a:lnTo>
                  <a:lnTo>
                    <a:pt x="623392" y="1152207"/>
                  </a:lnTo>
                  <a:lnTo>
                    <a:pt x="577354" y="1140371"/>
                  </a:lnTo>
                  <a:lnTo>
                    <a:pt x="529640" y="1133081"/>
                  </a:lnTo>
                  <a:lnTo>
                    <a:pt x="480504" y="1130604"/>
                  </a:lnTo>
                  <a:lnTo>
                    <a:pt x="431380" y="1133081"/>
                  </a:lnTo>
                  <a:lnTo>
                    <a:pt x="383667" y="1140371"/>
                  </a:lnTo>
                  <a:lnTo>
                    <a:pt x="337616" y="1152207"/>
                  </a:lnTo>
                  <a:lnTo>
                    <a:pt x="293471" y="1168361"/>
                  </a:lnTo>
                  <a:lnTo>
                    <a:pt x="251472" y="1188605"/>
                  </a:lnTo>
                  <a:lnTo>
                    <a:pt x="211848" y="1212672"/>
                  </a:lnTo>
                  <a:lnTo>
                    <a:pt x="174866" y="1240332"/>
                  </a:lnTo>
                  <a:lnTo>
                    <a:pt x="140741" y="1271346"/>
                  </a:lnTo>
                  <a:lnTo>
                    <a:pt x="109728" y="1305471"/>
                  </a:lnTo>
                  <a:lnTo>
                    <a:pt x="82067" y="1342466"/>
                  </a:lnTo>
                  <a:lnTo>
                    <a:pt x="58000" y="1382077"/>
                  </a:lnTo>
                  <a:lnTo>
                    <a:pt x="37757" y="1424076"/>
                  </a:lnTo>
                  <a:lnTo>
                    <a:pt x="21602" y="1468234"/>
                  </a:lnTo>
                  <a:lnTo>
                    <a:pt x="9766" y="1514271"/>
                  </a:lnTo>
                  <a:lnTo>
                    <a:pt x="2476" y="1561985"/>
                  </a:lnTo>
                  <a:lnTo>
                    <a:pt x="0" y="1611109"/>
                  </a:lnTo>
                  <a:lnTo>
                    <a:pt x="2476" y="1660245"/>
                  </a:lnTo>
                  <a:lnTo>
                    <a:pt x="9766" y="1707959"/>
                  </a:lnTo>
                  <a:lnTo>
                    <a:pt x="21602" y="1753997"/>
                  </a:lnTo>
                  <a:lnTo>
                    <a:pt x="37757" y="1798154"/>
                  </a:lnTo>
                  <a:lnTo>
                    <a:pt x="58000" y="1840153"/>
                  </a:lnTo>
                  <a:lnTo>
                    <a:pt x="82067" y="1879765"/>
                  </a:lnTo>
                  <a:lnTo>
                    <a:pt x="109728" y="1916760"/>
                  </a:lnTo>
                  <a:lnTo>
                    <a:pt x="140741" y="1950885"/>
                  </a:lnTo>
                  <a:lnTo>
                    <a:pt x="174866" y="1981898"/>
                  </a:lnTo>
                  <a:lnTo>
                    <a:pt x="211848" y="2009559"/>
                  </a:lnTo>
                  <a:lnTo>
                    <a:pt x="251472" y="2033625"/>
                  </a:lnTo>
                  <a:lnTo>
                    <a:pt x="293471" y="2053869"/>
                  </a:lnTo>
                  <a:lnTo>
                    <a:pt x="337616" y="2070023"/>
                  </a:lnTo>
                  <a:lnTo>
                    <a:pt x="383667" y="2081860"/>
                  </a:lnTo>
                  <a:lnTo>
                    <a:pt x="431380" y="2089137"/>
                  </a:lnTo>
                  <a:lnTo>
                    <a:pt x="480504" y="2091626"/>
                  </a:lnTo>
                  <a:lnTo>
                    <a:pt x="529640" y="2089137"/>
                  </a:lnTo>
                  <a:lnTo>
                    <a:pt x="577354" y="2081860"/>
                  </a:lnTo>
                  <a:lnTo>
                    <a:pt x="623392" y="2070023"/>
                  </a:lnTo>
                  <a:lnTo>
                    <a:pt x="667550" y="2053869"/>
                  </a:lnTo>
                  <a:lnTo>
                    <a:pt x="709549" y="2033625"/>
                  </a:lnTo>
                  <a:lnTo>
                    <a:pt x="749160" y="2009559"/>
                  </a:lnTo>
                  <a:lnTo>
                    <a:pt x="786155" y="1981898"/>
                  </a:lnTo>
                  <a:lnTo>
                    <a:pt x="820280" y="1950885"/>
                  </a:lnTo>
                  <a:lnTo>
                    <a:pt x="851293" y="1916760"/>
                  </a:lnTo>
                  <a:lnTo>
                    <a:pt x="878954" y="1879765"/>
                  </a:lnTo>
                  <a:lnTo>
                    <a:pt x="903020" y="1840153"/>
                  </a:lnTo>
                  <a:lnTo>
                    <a:pt x="923251" y="1798154"/>
                  </a:lnTo>
                  <a:lnTo>
                    <a:pt x="939419" y="1753997"/>
                  </a:lnTo>
                  <a:lnTo>
                    <a:pt x="951255" y="1707959"/>
                  </a:lnTo>
                  <a:lnTo>
                    <a:pt x="958532" y="1660245"/>
                  </a:lnTo>
                  <a:lnTo>
                    <a:pt x="961021" y="1611109"/>
                  </a:lnTo>
                  <a:close/>
                </a:path>
                <a:path w="4126865" h="3448684">
                  <a:moveTo>
                    <a:pt x="1375575" y="2967837"/>
                  </a:moveTo>
                  <a:lnTo>
                    <a:pt x="1373098" y="2918714"/>
                  </a:lnTo>
                  <a:lnTo>
                    <a:pt x="1365808" y="2871000"/>
                  </a:lnTo>
                  <a:lnTo>
                    <a:pt x="1353972" y="2824950"/>
                  </a:lnTo>
                  <a:lnTo>
                    <a:pt x="1337818" y="2780804"/>
                  </a:lnTo>
                  <a:lnTo>
                    <a:pt x="1317574" y="2738805"/>
                  </a:lnTo>
                  <a:lnTo>
                    <a:pt x="1293507" y="2699181"/>
                  </a:lnTo>
                  <a:lnTo>
                    <a:pt x="1265847" y="2662199"/>
                  </a:lnTo>
                  <a:lnTo>
                    <a:pt x="1234833" y="2628074"/>
                  </a:lnTo>
                  <a:lnTo>
                    <a:pt x="1200708" y="2597061"/>
                  </a:lnTo>
                  <a:lnTo>
                    <a:pt x="1163726" y="2569400"/>
                  </a:lnTo>
                  <a:lnTo>
                    <a:pt x="1124102" y="2545334"/>
                  </a:lnTo>
                  <a:lnTo>
                    <a:pt x="1082103" y="2525090"/>
                  </a:lnTo>
                  <a:lnTo>
                    <a:pt x="1037958" y="2508935"/>
                  </a:lnTo>
                  <a:lnTo>
                    <a:pt x="991908" y="2497099"/>
                  </a:lnTo>
                  <a:lnTo>
                    <a:pt x="944194" y="2489809"/>
                  </a:lnTo>
                  <a:lnTo>
                    <a:pt x="895070" y="2487333"/>
                  </a:lnTo>
                  <a:lnTo>
                    <a:pt x="845934" y="2489809"/>
                  </a:lnTo>
                  <a:lnTo>
                    <a:pt x="798233" y="2497099"/>
                  </a:lnTo>
                  <a:lnTo>
                    <a:pt x="752182" y="2508935"/>
                  </a:lnTo>
                  <a:lnTo>
                    <a:pt x="708025" y="2525090"/>
                  </a:lnTo>
                  <a:lnTo>
                    <a:pt x="666026" y="2545334"/>
                  </a:lnTo>
                  <a:lnTo>
                    <a:pt x="626414" y="2569400"/>
                  </a:lnTo>
                  <a:lnTo>
                    <a:pt x="589419" y="2597061"/>
                  </a:lnTo>
                  <a:lnTo>
                    <a:pt x="555294" y="2628074"/>
                  </a:lnTo>
                  <a:lnTo>
                    <a:pt x="524281" y="2662199"/>
                  </a:lnTo>
                  <a:lnTo>
                    <a:pt x="496620" y="2699181"/>
                  </a:lnTo>
                  <a:lnTo>
                    <a:pt x="472554" y="2738805"/>
                  </a:lnTo>
                  <a:lnTo>
                    <a:pt x="452323" y="2780804"/>
                  </a:lnTo>
                  <a:lnTo>
                    <a:pt x="436156" y="2824950"/>
                  </a:lnTo>
                  <a:lnTo>
                    <a:pt x="424319" y="2871000"/>
                  </a:lnTo>
                  <a:lnTo>
                    <a:pt x="417042" y="2918714"/>
                  </a:lnTo>
                  <a:lnTo>
                    <a:pt x="414553" y="2967837"/>
                  </a:lnTo>
                  <a:lnTo>
                    <a:pt x="417042" y="3016974"/>
                  </a:lnTo>
                  <a:lnTo>
                    <a:pt x="424319" y="3064675"/>
                  </a:lnTo>
                  <a:lnTo>
                    <a:pt x="436156" y="3110725"/>
                  </a:lnTo>
                  <a:lnTo>
                    <a:pt x="452323" y="3154870"/>
                  </a:lnTo>
                  <a:lnTo>
                    <a:pt x="472554" y="3196882"/>
                  </a:lnTo>
                  <a:lnTo>
                    <a:pt x="496620" y="3236493"/>
                  </a:lnTo>
                  <a:lnTo>
                    <a:pt x="524281" y="3273488"/>
                  </a:lnTo>
                  <a:lnTo>
                    <a:pt x="555294" y="3307613"/>
                  </a:lnTo>
                  <a:lnTo>
                    <a:pt x="589419" y="3338626"/>
                  </a:lnTo>
                  <a:lnTo>
                    <a:pt x="626414" y="3366287"/>
                  </a:lnTo>
                  <a:lnTo>
                    <a:pt x="666026" y="3390354"/>
                  </a:lnTo>
                  <a:lnTo>
                    <a:pt x="708025" y="3410585"/>
                  </a:lnTo>
                  <a:lnTo>
                    <a:pt x="752182" y="3426752"/>
                  </a:lnTo>
                  <a:lnTo>
                    <a:pt x="798233" y="3438588"/>
                  </a:lnTo>
                  <a:lnTo>
                    <a:pt x="845934" y="3445865"/>
                  </a:lnTo>
                  <a:lnTo>
                    <a:pt x="895070" y="3448354"/>
                  </a:lnTo>
                  <a:lnTo>
                    <a:pt x="944194" y="3445865"/>
                  </a:lnTo>
                  <a:lnTo>
                    <a:pt x="991908" y="3438588"/>
                  </a:lnTo>
                  <a:lnTo>
                    <a:pt x="1037958" y="3426752"/>
                  </a:lnTo>
                  <a:lnTo>
                    <a:pt x="1082103" y="3410585"/>
                  </a:lnTo>
                  <a:lnTo>
                    <a:pt x="1124102" y="3390354"/>
                  </a:lnTo>
                  <a:lnTo>
                    <a:pt x="1163726" y="3366287"/>
                  </a:lnTo>
                  <a:lnTo>
                    <a:pt x="1200708" y="3338626"/>
                  </a:lnTo>
                  <a:lnTo>
                    <a:pt x="1234833" y="3307613"/>
                  </a:lnTo>
                  <a:lnTo>
                    <a:pt x="1265847" y="3273488"/>
                  </a:lnTo>
                  <a:lnTo>
                    <a:pt x="1293507" y="3236493"/>
                  </a:lnTo>
                  <a:lnTo>
                    <a:pt x="1317574" y="3196882"/>
                  </a:lnTo>
                  <a:lnTo>
                    <a:pt x="1337818" y="3154870"/>
                  </a:lnTo>
                  <a:lnTo>
                    <a:pt x="1353972" y="3110725"/>
                  </a:lnTo>
                  <a:lnTo>
                    <a:pt x="1365808" y="3064675"/>
                  </a:lnTo>
                  <a:lnTo>
                    <a:pt x="1373098" y="3016974"/>
                  </a:lnTo>
                  <a:lnTo>
                    <a:pt x="1375575" y="2967837"/>
                  </a:lnTo>
                  <a:close/>
                </a:path>
                <a:path w="4126865" h="3448684">
                  <a:moveTo>
                    <a:pt x="1846656" y="480504"/>
                  </a:moveTo>
                  <a:lnTo>
                    <a:pt x="1844179" y="431380"/>
                  </a:lnTo>
                  <a:lnTo>
                    <a:pt x="1836902" y="383667"/>
                  </a:lnTo>
                  <a:lnTo>
                    <a:pt x="1825053" y="337616"/>
                  </a:lnTo>
                  <a:lnTo>
                    <a:pt x="1808899" y="293471"/>
                  </a:lnTo>
                  <a:lnTo>
                    <a:pt x="1788668" y="251472"/>
                  </a:lnTo>
                  <a:lnTo>
                    <a:pt x="1764601" y="211848"/>
                  </a:lnTo>
                  <a:lnTo>
                    <a:pt x="1736928" y="174866"/>
                  </a:lnTo>
                  <a:lnTo>
                    <a:pt x="1705914" y="140741"/>
                  </a:lnTo>
                  <a:lnTo>
                    <a:pt x="1671802" y="109728"/>
                  </a:lnTo>
                  <a:lnTo>
                    <a:pt x="1634807" y="82067"/>
                  </a:lnTo>
                  <a:lnTo>
                    <a:pt x="1595183" y="58000"/>
                  </a:lnTo>
                  <a:lnTo>
                    <a:pt x="1553184" y="37757"/>
                  </a:lnTo>
                  <a:lnTo>
                    <a:pt x="1509039" y="21602"/>
                  </a:lnTo>
                  <a:lnTo>
                    <a:pt x="1462989" y="9766"/>
                  </a:lnTo>
                  <a:lnTo>
                    <a:pt x="1415275" y="2476"/>
                  </a:lnTo>
                  <a:lnTo>
                    <a:pt x="1366151" y="0"/>
                  </a:lnTo>
                  <a:lnTo>
                    <a:pt x="1317028" y="2476"/>
                  </a:lnTo>
                  <a:lnTo>
                    <a:pt x="1269314" y="9766"/>
                  </a:lnTo>
                  <a:lnTo>
                    <a:pt x="1223264" y="21602"/>
                  </a:lnTo>
                  <a:lnTo>
                    <a:pt x="1179118" y="37757"/>
                  </a:lnTo>
                  <a:lnTo>
                    <a:pt x="1137119" y="58000"/>
                  </a:lnTo>
                  <a:lnTo>
                    <a:pt x="1097495" y="82067"/>
                  </a:lnTo>
                  <a:lnTo>
                    <a:pt x="1060500" y="109728"/>
                  </a:lnTo>
                  <a:lnTo>
                    <a:pt x="1026375" y="140741"/>
                  </a:lnTo>
                  <a:lnTo>
                    <a:pt x="995362" y="174866"/>
                  </a:lnTo>
                  <a:lnTo>
                    <a:pt x="967701" y="211848"/>
                  </a:lnTo>
                  <a:lnTo>
                    <a:pt x="943635" y="251472"/>
                  </a:lnTo>
                  <a:lnTo>
                    <a:pt x="923404" y="293471"/>
                  </a:lnTo>
                  <a:lnTo>
                    <a:pt x="907249" y="337616"/>
                  </a:lnTo>
                  <a:lnTo>
                    <a:pt x="895400" y="383667"/>
                  </a:lnTo>
                  <a:lnTo>
                    <a:pt x="888123" y="431380"/>
                  </a:lnTo>
                  <a:lnTo>
                    <a:pt x="885647" y="480504"/>
                  </a:lnTo>
                  <a:lnTo>
                    <a:pt x="888123" y="529640"/>
                  </a:lnTo>
                  <a:lnTo>
                    <a:pt x="895400" y="577342"/>
                  </a:lnTo>
                  <a:lnTo>
                    <a:pt x="907249" y="623392"/>
                  </a:lnTo>
                  <a:lnTo>
                    <a:pt x="923404" y="667537"/>
                  </a:lnTo>
                  <a:lnTo>
                    <a:pt x="943635" y="709549"/>
                  </a:lnTo>
                  <a:lnTo>
                    <a:pt x="967701" y="749160"/>
                  </a:lnTo>
                  <a:lnTo>
                    <a:pt x="995362" y="786155"/>
                  </a:lnTo>
                  <a:lnTo>
                    <a:pt x="1026375" y="820280"/>
                  </a:lnTo>
                  <a:lnTo>
                    <a:pt x="1060500" y="851293"/>
                  </a:lnTo>
                  <a:lnTo>
                    <a:pt x="1097495" y="878954"/>
                  </a:lnTo>
                  <a:lnTo>
                    <a:pt x="1137119" y="903020"/>
                  </a:lnTo>
                  <a:lnTo>
                    <a:pt x="1179118" y="923251"/>
                  </a:lnTo>
                  <a:lnTo>
                    <a:pt x="1223264" y="939419"/>
                  </a:lnTo>
                  <a:lnTo>
                    <a:pt x="1269314" y="951255"/>
                  </a:lnTo>
                  <a:lnTo>
                    <a:pt x="1317028" y="958532"/>
                  </a:lnTo>
                  <a:lnTo>
                    <a:pt x="1366151" y="961021"/>
                  </a:lnTo>
                  <a:lnTo>
                    <a:pt x="1415275" y="958532"/>
                  </a:lnTo>
                  <a:lnTo>
                    <a:pt x="1462989" y="951255"/>
                  </a:lnTo>
                  <a:lnTo>
                    <a:pt x="1509039" y="939419"/>
                  </a:lnTo>
                  <a:lnTo>
                    <a:pt x="1553184" y="923251"/>
                  </a:lnTo>
                  <a:lnTo>
                    <a:pt x="1595183" y="903020"/>
                  </a:lnTo>
                  <a:lnTo>
                    <a:pt x="1634807" y="878954"/>
                  </a:lnTo>
                  <a:lnTo>
                    <a:pt x="1671802" y="851293"/>
                  </a:lnTo>
                  <a:lnTo>
                    <a:pt x="1705914" y="820280"/>
                  </a:lnTo>
                  <a:lnTo>
                    <a:pt x="1736928" y="786155"/>
                  </a:lnTo>
                  <a:lnTo>
                    <a:pt x="1764601" y="749160"/>
                  </a:lnTo>
                  <a:lnTo>
                    <a:pt x="1788668" y="709549"/>
                  </a:lnTo>
                  <a:lnTo>
                    <a:pt x="1808899" y="667537"/>
                  </a:lnTo>
                  <a:lnTo>
                    <a:pt x="1825053" y="623392"/>
                  </a:lnTo>
                  <a:lnTo>
                    <a:pt x="1836902" y="577342"/>
                  </a:lnTo>
                  <a:lnTo>
                    <a:pt x="1844179" y="529640"/>
                  </a:lnTo>
                  <a:lnTo>
                    <a:pt x="1846656" y="480504"/>
                  </a:lnTo>
                  <a:close/>
                </a:path>
                <a:path w="4126865" h="3448684">
                  <a:moveTo>
                    <a:pt x="3203384" y="480504"/>
                  </a:moveTo>
                  <a:lnTo>
                    <a:pt x="3200908" y="431380"/>
                  </a:lnTo>
                  <a:lnTo>
                    <a:pt x="3193618" y="383667"/>
                  </a:lnTo>
                  <a:lnTo>
                    <a:pt x="3181781" y="337616"/>
                  </a:lnTo>
                  <a:lnTo>
                    <a:pt x="3165627" y="293471"/>
                  </a:lnTo>
                  <a:lnTo>
                    <a:pt x="3145396" y="251472"/>
                  </a:lnTo>
                  <a:lnTo>
                    <a:pt x="3121329" y="211848"/>
                  </a:lnTo>
                  <a:lnTo>
                    <a:pt x="3093669" y="174866"/>
                  </a:lnTo>
                  <a:lnTo>
                    <a:pt x="3062655" y="140741"/>
                  </a:lnTo>
                  <a:lnTo>
                    <a:pt x="3028531" y="109728"/>
                  </a:lnTo>
                  <a:lnTo>
                    <a:pt x="2991535" y="82067"/>
                  </a:lnTo>
                  <a:lnTo>
                    <a:pt x="2951924" y="58000"/>
                  </a:lnTo>
                  <a:lnTo>
                    <a:pt x="2909913" y="37757"/>
                  </a:lnTo>
                  <a:lnTo>
                    <a:pt x="2865767" y="21602"/>
                  </a:lnTo>
                  <a:lnTo>
                    <a:pt x="2819717" y="9766"/>
                  </a:lnTo>
                  <a:lnTo>
                    <a:pt x="2772003" y="2476"/>
                  </a:lnTo>
                  <a:lnTo>
                    <a:pt x="2722880" y="0"/>
                  </a:lnTo>
                  <a:lnTo>
                    <a:pt x="2673743" y="2476"/>
                  </a:lnTo>
                  <a:lnTo>
                    <a:pt x="2626042" y="9766"/>
                  </a:lnTo>
                  <a:lnTo>
                    <a:pt x="2579992" y="21602"/>
                  </a:lnTo>
                  <a:lnTo>
                    <a:pt x="2535847" y="37757"/>
                  </a:lnTo>
                  <a:lnTo>
                    <a:pt x="2493835" y="58000"/>
                  </a:lnTo>
                  <a:lnTo>
                    <a:pt x="2454224" y="82067"/>
                  </a:lnTo>
                  <a:lnTo>
                    <a:pt x="2417229" y="109728"/>
                  </a:lnTo>
                  <a:lnTo>
                    <a:pt x="2383104" y="140741"/>
                  </a:lnTo>
                  <a:lnTo>
                    <a:pt x="2352090" y="174866"/>
                  </a:lnTo>
                  <a:lnTo>
                    <a:pt x="2324430" y="211848"/>
                  </a:lnTo>
                  <a:lnTo>
                    <a:pt x="2300363" y="251472"/>
                  </a:lnTo>
                  <a:lnTo>
                    <a:pt x="2280132" y="293471"/>
                  </a:lnTo>
                  <a:lnTo>
                    <a:pt x="2263965" y="337616"/>
                  </a:lnTo>
                  <a:lnTo>
                    <a:pt x="2252129" y="383667"/>
                  </a:lnTo>
                  <a:lnTo>
                    <a:pt x="2244852" y="431380"/>
                  </a:lnTo>
                  <a:lnTo>
                    <a:pt x="2242362" y="480504"/>
                  </a:lnTo>
                  <a:lnTo>
                    <a:pt x="2244852" y="529640"/>
                  </a:lnTo>
                  <a:lnTo>
                    <a:pt x="2252129" y="577342"/>
                  </a:lnTo>
                  <a:lnTo>
                    <a:pt x="2263965" y="623392"/>
                  </a:lnTo>
                  <a:lnTo>
                    <a:pt x="2280132" y="667537"/>
                  </a:lnTo>
                  <a:lnTo>
                    <a:pt x="2300363" y="709549"/>
                  </a:lnTo>
                  <a:lnTo>
                    <a:pt x="2324430" y="749160"/>
                  </a:lnTo>
                  <a:lnTo>
                    <a:pt x="2352090" y="786155"/>
                  </a:lnTo>
                  <a:lnTo>
                    <a:pt x="2383104" y="820280"/>
                  </a:lnTo>
                  <a:lnTo>
                    <a:pt x="2417229" y="851293"/>
                  </a:lnTo>
                  <a:lnTo>
                    <a:pt x="2454224" y="878954"/>
                  </a:lnTo>
                  <a:lnTo>
                    <a:pt x="2493835" y="903020"/>
                  </a:lnTo>
                  <a:lnTo>
                    <a:pt x="2535847" y="923251"/>
                  </a:lnTo>
                  <a:lnTo>
                    <a:pt x="2579992" y="939419"/>
                  </a:lnTo>
                  <a:lnTo>
                    <a:pt x="2626042" y="951255"/>
                  </a:lnTo>
                  <a:lnTo>
                    <a:pt x="2673743" y="958532"/>
                  </a:lnTo>
                  <a:lnTo>
                    <a:pt x="2722880" y="961021"/>
                  </a:lnTo>
                  <a:lnTo>
                    <a:pt x="2772003" y="958532"/>
                  </a:lnTo>
                  <a:lnTo>
                    <a:pt x="2819717" y="951255"/>
                  </a:lnTo>
                  <a:lnTo>
                    <a:pt x="2865767" y="939419"/>
                  </a:lnTo>
                  <a:lnTo>
                    <a:pt x="2909913" y="923251"/>
                  </a:lnTo>
                  <a:lnTo>
                    <a:pt x="2951924" y="903020"/>
                  </a:lnTo>
                  <a:lnTo>
                    <a:pt x="2991535" y="878954"/>
                  </a:lnTo>
                  <a:lnTo>
                    <a:pt x="3028531" y="851293"/>
                  </a:lnTo>
                  <a:lnTo>
                    <a:pt x="3062655" y="820280"/>
                  </a:lnTo>
                  <a:lnTo>
                    <a:pt x="3093669" y="786155"/>
                  </a:lnTo>
                  <a:lnTo>
                    <a:pt x="3121329" y="749160"/>
                  </a:lnTo>
                  <a:lnTo>
                    <a:pt x="3145396" y="709549"/>
                  </a:lnTo>
                  <a:lnTo>
                    <a:pt x="3165627" y="667537"/>
                  </a:lnTo>
                  <a:lnTo>
                    <a:pt x="3181781" y="623392"/>
                  </a:lnTo>
                  <a:lnTo>
                    <a:pt x="3193618" y="577342"/>
                  </a:lnTo>
                  <a:lnTo>
                    <a:pt x="3200908" y="529640"/>
                  </a:lnTo>
                  <a:lnTo>
                    <a:pt x="3203384" y="480504"/>
                  </a:lnTo>
                  <a:close/>
                </a:path>
                <a:path w="4126865" h="3448684">
                  <a:moveTo>
                    <a:pt x="3881755" y="2798254"/>
                  </a:moveTo>
                  <a:lnTo>
                    <a:pt x="3879265" y="2749118"/>
                  </a:lnTo>
                  <a:lnTo>
                    <a:pt x="3871988" y="2701417"/>
                  </a:lnTo>
                  <a:lnTo>
                    <a:pt x="3860152" y="2655366"/>
                  </a:lnTo>
                  <a:lnTo>
                    <a:pt x="3843985" y="2611221"/>
                  </a:lnTo>
                  <a:lnTo>
                    <a:pt x="3823754" y="2569210"/>
                  </a:lnTo>
                  <a:lnTo>
                    <a:pt x="3799687" y="2529598"/>
                  </a:lnTo>
                  <a:lnTo>
                    <a:pt x="3772027" y="2492603"/>
                  </a:lnTo>
                  <a:lnTo>
                    <a:pt x="3741013" y="2458478"/>
                  </a:lnTo>
                  <a:lnTo>
                    <a:pt x="3706888" y="2427465"/>
                  </a:lnTo>
                  <a:lnTo>
                    <a:pt x="3669906" y="2399804"/>
                  </a:lnTo>
                  <a:lnTo>
                    <a:pt x="3630282" y="2375738"/>
                  </a:lnTo>
                  <a:lnTo>
                    <a:pt x="3588283" y="2355507"/>
                  </a:lnTo>
                  <a:lnTo>
                    <a:pt x="3544125" y="2339340"/>
                  </a:lnTo>
                  <a:lnTo>
                    <a:pt x="3498075" y="2327503"/>
                  </a:lnTo>
                  <a:lnTo>
                    <a:pt x="3450374" y="2320226"/>
                  </a:lnTo>
                  <a:lnTo>
                    <a:pt x="3401237" y="2317737"/>
                  </a:lnTo>
                  <a:lnTo>
                    <a:pt x="3352114" y="2320226"/>
                  </a:lnTo>
                  <a:lnTo>
                    <a:pt x="3304400" y="2327503"/>
                  </a:lnTo>
                  <a:lnTo>
                    <a:pt x="3258350" y="2339340"/>
                  </a:lnTo>
                  <a:lnTo>
                    <a:pt x="3214205" y="2355507"/>
                  </a:lnTo>
                  <a:lnTo>
                    <a:pt x="3172206" y="2375738"/>
                  </a:lnTo>
                  <a:lnTo>
                    <a:pt x="3132582" y="2399804"/>
                  </a:lnTo>
                  <a:lnTo>
                    <a:pt x="3095587" y="2427465"/>
                  </a:lnTo>
                  <a:lnTo>
                    <a:pt x="3061474" y="2458478"/>
                  </a:lnTo>
                  <a:lnTo>
                    <a:pt x="3030461" y="2492603"/>
                  </a:lnTo>
                  <a:lnTo>
                    <a:pt x="3002800" y="2529598"/>
                  </a:lnTo>
                  <a:lnTo>
                    <a:pt x="2978721" y="2569210"/>
                  </a:lnTo>
                  <a:lnTo>
                    <a:pt x="2958490" y="2611221"/>
                  </a:lnTo>
                  <a:lnTo>
                    <a:pt x="2942336" y="2655366"/>
                  </a:lnTo>
                  <a:lnTo>
                    <a:pt x="2930499" y="2701417"/>
                  </a:lnTo>
                  <a:lnTo>
                    <a:pt x="2923209" y="2749118"/>
                  </a:lnTo>
                  <a:lnTo>
                    <a:pt x="2920733" y="2798254"/>
                  </a:lnTo>
                  <a:lnTo>
                    <a:pt x="2923209" y="2847378"/>
                  </a:lnTo>
                  <a:lnTo>
                    <a:pt x="2930499" y="2895092"/>
                  </a:lnTo>
                  <a:lnTo>
                    <a:pt x="2942336" y="2941142"/>
                  </a:lnTo>
                  <a:lnTo>
                    <a:pt x="2958490" y="2985287"/>
                  </a:lnTo>
                  <a:lnTo>
                    <a:pt x="2978721" y="3027286"/>
                  </a:lnTo>
                  <a:lnTo>
                    <a:pt x="3002800" y="3066910"/>
                  </a:lnTo>
                  <a:lnTo>
                    <a:pt x="3030461" y="3103892"/>
                  </a:lnTo>
                  <a:lnTo>
                    <a:pt x="3061474" y="3138017"/>
                  </a:lnTo>
                  <a:lnTo>
                    <a:pt x="3095587" y="3169031"/>
                  </a:lnTo>
                  <a:lnTo>
                    <a:pt x="3132582" y="3196691"/>
                  </a:lnTo>
                  <a:lnTo>
                    <a:pt x="3172206" y="3220758"/>
                  </a:lnTo>
                  <a:lnTo>
                    <a:pt x="3214205" y="3241002"/>
                  </a:lnTo>
                  <a:lnTo>
                    <a:pt x="3258350" y="3257156"/>
                  </a:lnTo>
                  <a:lnTo>
                    <a:pt x="3304400" y="3268992"/>
                  </a:lnTo>
                  <a:lnTo>
                    <a:pt x="3352114" y="3276282"/>
                  </a:lnTo>
                  <a:lnTo>
                    <a:pt x="3401237" y="3278759"/>
                  </a:lnTo>
                  <a:lnTo>
                    <a:pt x="3450374" y="3276282"/>
                  </a:lnTo>
                  <a:lnTo>
                    <a:pt x="3498075" y="3268992"/>
                  </a:lnTo>
                  <a:lnTo>
                    <a:pt x="3544125" y="3257156"/>
                  </a:lnTo>
                  <a:lnTo>
                    <a:pt x="3588283" y="3241002"/>
                  </a:lnTo>
                  <a:lnTo>
                    <a:pt x="3630282" y="3220758"/>
                  </a:lnTo>
                  <a:lnTo>
                    <a:pt x="3669906" y="3196691"/>
                  </a:lnTo>
                  <a:lnTo>
                    <a:pt x="3706888" y="3169031"/>
                  </a:lnTo>
                  <a:lnTo>
                    <a:pt x="3741013" y="3138017"/>
                  </a:lnTo>
                  <a:lnTo>
                    <a:pt x="3772027" y="3103892"/>
                  </a:lnTo>
                  <a:lnTo>
                    <a:pt x="3799687" y="3066910"/>
                  </a:lnTo>
                  <a:lnTo>
                    <a:pt x="3823754" y="3027286"/>
                  </a:lnTo>
                  <a:lnTo>
                    <a:pt x="3843985" y="2985287"/>
                  </a:lnTo>
                  <a:lnTo>
                    <a:pt x="3860152" y="2941142"/>
                  </a:lnTo>
                  <a:lnTo>
                    <a:pt x="3871988" y="2895092"/>
                  </a:lnTo>
                  <a:lnTo>
                    <a:pt x="3879265" y="2847378"/>
                  </a:lnTo>
                  <a:lnTo>
                    <a:pt x="3881755" y="2798254"/>
                  </a:lnTo>
                  <a:close/>
                </a:path>
                <a:path w="4126865" h="3448684">
                  <a:moveTo>
                    <a:pt x="4126712" y="1441526"/>
                  </a:moveTo>
                  <a:lnTo>
                    <a:pt x="4124236" y="1392389"/>
                  </a:lnTo>
                  <a:lnTo>
                    <a:pt x="4116946" y="1344688"/>
                  </a:lnTo>
                  <a:lnTo>
                    <a:pt x="4105110" y="1298638"/>
                  </a:lnTo>
                  <a:lnTo>
                    <a:pt x="4088955" y="1254493"/>
                  </a:lnTo>
                  <a:lnTo>
                    <a:pt x="4068724" y="1212481"/>
                  </a:lnTo>
                  <a:lnTo>
                    <a:pt x="4044658" y="1172870"/>
                  </a:lnTo>
                  <a:lnTo>
                    <a:pt x="4016984" y="1135875"/>
                  </a:lnTo>
                  <a:lnTo>
                    <a:pt x="3985984" y="1101750"/>
                  </a:lnTo>
                  <a:lnTo>
                    <a:pt x="3951859" y="1070737"/>
                  </a:lnTo>
                  <a:lnTo>
                    <a:pt x="3914864" y="1043076"/>
                  </a:lnTo>
                  <a:lnTo>
                    <a:pt x="3875252" y="1019009"/>
                  </a:lnTo>
                  <a:lnTo>
                    <a:pt x="3833241" y="998778"/>
                  </a:lnTo>
                  <a:lnTo>
                    <a:pt x="3789095" y="982624"/>
                  </a:lnTo>
                  <a:lnTo>
                    <a:pt x="3743045" y="970775"/>
                  </a:lnTo>
                  <a:lnTo>
                    <a:pt x="3695331" y="963498"/>
                  </a:lnTo>
                  <a:lnTo>
                    <a:pt x="3646208" y="961021"/>
                  </a:lnTo>
                  <a:lnTo>
                    <a:pt x="3597071" y="963498"/>
                  </a:lnTo>
                  <a:lnTo>
                    <a:pt x="3549370" y="970775"/>
                  </a:lnTo>
                  <a:lnTo>
                    <a:pt x="3503320" y="982624"/>
                  </a:lnTo>
                  <a:lnTo>
                    <a:pt x="3459175" y="998778"/>
                  </a:lnTo>
                  <a:lnTo>
                    <a:pt x="3417163" y="1019009"/>
                  </a:lnTo>
                  <a:lnTo>
                    <a:pt x="3377552" y="1043076"/>
                  </a:lnTo>
                  <a:lnTo>
                    <a:pt x="3340557" y="1070737"/>
                  </a:lnTo>
                  <a:lnTo>
                    <a:pt x="3306432" y="1101750"/>
                  </a:lnTo>
                  <a:lnTo>
                    <a:pt x="3275419" y="1135875"/>
                  </a:lnTo>
                  <a:lnTo>
                    <a:pt x="3247758" y="1172870"/>
                  </a:lnTo>
                  <a:lnTo>
                    <a:pt x="3223691" y="1212481"/>
                  </a:lnTo>
                  <a:lnTo>
                    <a:pt x="3203460" y="1254493"/>
                  </a:lnTo>
                  <a:lnTo>
                    <a:pt x="3187293" y="1298638"/>
                  </a:lnTo>
                  <a:lnTo>
                    <a:pt x="3175457" y="1344688"/>
                  </a:lnTo>
                  <a:lnTo>
                    <a:pt x="3168180" y="1392389"/>
                  </a:lnTo>
                  <a:lnTo>
                    <a:pt x="3165691" y="1441526"/>
                  </a:lnTo>
                  <a:lnTo>
                    <a:pt x="3168180" y="1490649"/>
                  </a:lnTo>
                  <a:lnTo>
                    <a:pt x="3175457" y="1538363"/>
                  </a:lnTo>
                  <a:lnTo>
                    <a:pt x="3187293" y="1584413"/>
                  </a:lnTo>
                  <a:lnTo>
                    <a:pt x="3203460" y="1628559"/>
                  </a:lnTo>
                  <a:lnTo>
                    <a:pt x="3223691" y="1670558"/>
                  </a:lnTo>
                  <a:lnTo>
                    <a:pt x="3247758" y="1710182"/>
                  </a:lnTo>
                  <a:lnTo>
                    <a:pt x="3275419" y="1747177"/>
                  </a:lnTo>
                  <a:lnTo>
                    <a:pt x="3306432" y="1781289"/>
                  </a:lnTo>
                  <a:lnTo>
                    <a:pt x="3340557" y="1812302"/>
                  </a:lnTo>
                  <a:lnTo>
                    <a:pt x="3377552" y="1839963"/>
                  </a:lnTo>
                  <a:lnTo>
                    <a:pt x="3417163" y="1864042"/>
                  </a:lnTo>
                  <a:lnTo>
                    <a:pt x="3459175" y="1884273"/>
                  </a:lnTo>
                  <a:lnTo>
                    <a:pt x="3503320" y="1900428"/>
                  </a:lnTo>
                  <a:lnTo>
                    <a:pt x="3549370" y="1912277"/>
                  </a:lnTo>
                  <a:lnTo>
                    <a:pt x="3597071" y="1919554"/>
                  </a:lnTo>
                  <a:lnTo>
                    <a:pt x="3646208" y="1922030"/>
                  </a:lnTo>
                  <a:lnTo>
                    <a:pt x="3695331" y="1919554"/>
                  </a:lnTo>
                  <a:lnTo>
                    <a:pt x="3743045" y="1912277"/>
                  </a:lnTo>
                  <a:lnTo>
                    <a:pt x="3789095" y="1900428"/>
                  </a:lnTo>
                  <a:lnTo>
                    <a:pt x="3833241" y="1884273"/>
                  </a:lnTo>
                  <a:lnTo>
                    <a:pt x="3875252" y="1864042"/>
                  </a:lnTo>
                  <a:lnTo>
                    <a:pt x="3914864" y="1839963"/>
                  </a:lnTo>
                  <a:lnTo>
                    <a:pt x="3951859" y="1812302"/>
                  </a:lnTo>
                  <a:lnTo>
                    <a:pt x="3985984" y="1781289"/>
                  </a:lnTo>
                  <a:lnTo>
                    <a:pt x="4016984" y="1747177"/>
                  </a:lnTo>
                  <a:lnTo>
                    <a:pt x="4044658" y="1710182"/>
                  </a:lnTo>
                  <a:lnTo>
                    <a:pt x="4068724" y="1670558"/>
                  </a:lnTo>
                  <a:lnTo>
                    <a:pt x="4088955" y="1628559"/>
                  </a:lnTo>
                  <a:lnTo>
                    <a:pt x="4105110" y="1584413"/>
                  </a:lnTo>
                  <a:lnTo>
                    <a:pt x="4116946" y="1538363"/>
                  </a:lnTo>
                  <a:lnTo>
                    <a:pt x="4124236" y="1490649"/>
                  </a:lnTo>
                  <a:lnTo>
                    <a:pt x="4126712" y="1441526"/>
                  </a:lnTo>
                  <a:close/>
                </a:path>
              </a:pathLst>
            </a:custGeom>
            <a:solidFill>
              <a:srgbClr val="C9DC50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</p:grpSp>
      <p:sp>
        <p:nvSpPr>
          <p:cNvPr id="17" name="object 17"/>
          <p:cNvSpPr txBox="1">
            <a:spLocks noGrp="1"/>
          </p:cNvSpPr>
          <p:nvPr>
            <p:ph type="title" idx="4294967295"/>
          </p:nvPr>
        </p:nvSpPr>
        <p:spPr>
          <a:xfrm>
            <a:off x="5873975" y="988808"/>
            <a:ext cx="1225516" cy="347659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spAutoFit/>
          </a:bodyPr>
          <a:lstStyle/>
          <a:p>
            <a:pPr marL="43897" marR="2310" indent="-38410" algn="ctr">
              <a:lnSpc>
                <a:spcPct val="107600"/>
              </a:lnSpc>
              <a:spcBef>
                <a:spcPts val="43"/>
              </a:spcBef>
            </a:pPr>
            <a:r>
              <a:rPr sz="1046" spc="-5" dirty="0">
                <a:latin typeface="Archivo Medium" pitchFamily="2" charset="77"/>
                <a:cs typeface="Archivo Medium" pitchFamily="2" charset="77"/>
              </a:rPr>
              <a:t>Marketing</a:t>
            </a:r>
            <a:r>
              <a:rPr lang="en-GB" sz="1046" spc="-5" dirty="0">
                <a:latin typeface="Archivo Medium" pitchFamily="2" charset="77"/>
                <a:cs typeface="Archivo Medium" pitchFamily="2" charset="77"/>
              </a:rPr>
              <a:t> </a:t>
            </a:r>
            <a:br>
              <a:rPr lang="en-GB" sz="1046" spc="-5" dirty="0">
                <a:latin typeface="Archivo Medium" pitchFamily="2" charset="77"/>
                <a:cs typeface="Archivo Medium" pitchFamily="2" charset="77"/>
              </a:rPr>
            </a:br>
            <a:r>
              <a:rPr lang="en-GB" sz="1046" spc="-5" dirty="0">
                <a:latin typeface="Archivo Medium" pitchFamily="2" charset="77"/>
                <a:cs typeface="Archivo Medium" pitchFamily="2" charset="77"/>
              </a:rPr>
              <a:t>planning</a:t>
            </a:r>
            <a:endParaRPr sz="1046" dirty="0">
              <a:latin typeface="Archivo Medium" pitchFamily="2" charset="77"/>
              <a:cs typeface="Archivo Medium" pitchFamily="2" charset="77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615364" y="3408188"/>
            <a:ext cx="1095538" cy="167066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>
              <a:spcBef>
                <a:spcPts val="48"/>
              </a:spcBef>
            </a:pPr>
            <a:r>
              <a:rPr sz="1046" spc="-9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Telemarketing</a:t>
            </a:r>
            <a:endParaRPr sz="1046" dirty="0">
              <a:latin typeface="Archivo Medium" pitchFamily="2" charset="77"/>
              <a:cs typeface="Archivo Medium" pitchFamily="2" charset="77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487728" y="2231374"/>
            <a:ext cx="376940" cy="167066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>
              <a:spcBef>
                <a:spcPts val="48"/>
              </a:spcBef>
            </a:pPr>
            <a:r>
              <a:rPr sz="1046" spc="-11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MDF</a:t>
            </a:r>
            <a:endParaRPr sz="1046" dirty="0">
              <a:latin typeface="Archivo Medium" pitchFamily="2" charset="77"/>
              <a:cs typeface="Archivo Medium" pitchFamily="2" charset="77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246103" y="988808"/>
            <a:ext cx="1209522" cy="3352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776" marR="2310" algn="ctr">
              <a:lnSpc>
                <a:spcPct val="107600"/>
              </a:lnSpc>
            </a:pPr>
            <a:r>
              <a:rPr sz="1046" spc="-9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Data </a:t>
            </a:r>
            <a:endParaRPr lang="en-GB" sz="1046" spc="-9" dirty="0">
              <a:solidFill>
                <a:srgbClr val="3B3B38"/>
              </a:solidFill>
              <a:latin typeface="Archivo Medium" pitchFamily="2" charset="77"/>
              <a:cs typeface="Archivo Medium" pitchFamily="2" charset="77"/>
            </a:endParaRPr>
          </a:p>
          <a:p>
            <a:pPr marL="5776" marR="2310" algn="ctr">
              <a:lnSpc>
                <a:spcPct val="107600"/>
              </a:lnSpc>
            </a:pPr>
            <a:r>
              <a:rPr sz="1046" spc="-5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Enrichment</a:t>
            </a:r>
            <a:endParaRPr sz="1046" dirty="0">
              <a:latin typeface="Archivo Medium" pitchFamily="2" charset="77"/>
              <a:cs typeface="Archivo Medium" pitchFamily="2" charset="77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876225" y="3968146"/>
            <a:ext cx="783401" cy="340825"/>
          </a:xfrm>
          <a:prstGeom prst="rect">
            <a:avLst/>
          </a:prstGeom>
        </p:spPr>
        <p:txBody>
          <a:bodyPr vert="horz" wrap="square" lIns="0" tIns="5487" rIns="0" bIns="0" rtlCol="0">
            <a:spAutoFit/>
          </a:bodyPr>
          <a:lstStyle/>
          <a:p>
            <a:pPr marR="2310" algn="ctr">
              <a:lnSpc>
                <a:spcPct val="107600"/>
              </a:lnSpc>
            </a:pPr>
            <a:r>
              <a:rPr sz="1046" spc="-11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8x8 </a:t>
            </a:r>
            <a:r>
              <a:rPr sz="1046" spc="-5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Web</a:t>
            </a:r>
            <a:r>
              <a:rPr sz="1046" spc="-41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046" spc="-9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Page</a:t>
            </a:r>
            <a:endParaRPr sz="1046" dirty="0">
              <a:latin typeface="Archivo Medium" pitchFamily="2" charset="77"/>
              <a:cs typeface="Archivo Medium" pitchFamily="2" charset="77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986087" y="3339863"/>
            <a:ext cx="949010" cy="340825"/>
          </a:xfrm>
          <a:prstGeom prst="rect">
            <a:avLst/>
          </a:prstGeom>
        </p:spPr>
        <p:txBody>
          <a:bodyPr vert="horz" wrap="square" lIns="0" tIns="5487" rIns="0" bIns="0" rtlCol="0">
            <a:spAutoFit/>
          </a:bodyPr>
          <a:lstStyle/>
          <a:p>
            <a:pPr marR="2310" algn="ctr">
              <a:lnSpc>
                <a:spcPct val="107600"/>
              </a:lnSpc>
            </a:pPr>
            <a:r>
              <a:rPr sz="1046" spc="-11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8x8 </a:t>
            </a:r>
            <a:r>
              <a:rPr sz="1046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Call-out </a:t>
            </a:r>
            <a:r>
              <a:rPr sz="1046" spc="-11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Day</a:t>
            </a:r>
            <a:endParaRPr sz="1046" dirty="0">
              <a:latin typeface="Archivo Medium" pitchFamily="2" charset="77"/>
              <a:cs typeface="Archivo Medium" pitchFamily="2" charset="77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326186" y="2165245"/>
            <a:ext cx="1023606" cy="167066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>
              <a:spcBef>
                <a:spcPts val="48"/>
              </a:spcBef>
            </a:pPr>
            <a:r>
              <a:rPr sz="1046" spc="-5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Campaigns</a:t>
            </a:r>
            <a:endParaRPr sz="1046" dirty="0">
              <a:latin typeface="Archivo Medium" pitchFamily="2" charset="77"/>
              <a:cs typeface="Archivo Medium" pitchFamily="2" charset="77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6373730" y="1758252"/>
            <a:ext cx="1662901" cy="1558068"/>
            <a:chOff x="14013631" y="3865983"/>
            <a:chExt cx="3656329" cy="3425825"/>
          </a:xfrm>
        </p:grpSpPr>
        <p:sp>
          <p:nvSpPr>
            <p:cNvPr id="25" name="object 25"/>
            <p:cNvSpPr/>
            <p:nvPr/>
          </p:nvSpPr>
          <p:spPr>
            <a:xfrm>
              <a:off x="14910922" y="3909068"/>
              <a:ext cx="471805" cy="471805"/>
            </a:xfrm>
            <a:custGeom>
              <a:avLst/>
              <a:gdLst/>
              <a:ahLst/>
              <a:cxnLst/>
              <a:rect l="l" t="t" r="r" b="b"/>
              <a:pathLst>
                <a:path w="471805" h="471804">
                  <a:moveTo>
                    <a:pt x="349413" y="48480"/>
                  </a:moveTo>
                  <a:lnTo>
                    <a:pt x="388214" y="88782"/>
                  </a:lnTo>
                  <a:lnTo>
                    <a:pt x="417735" y="119358"/>
                  </a:lnTo>
                  <a:lnTo>
                    <a:pt x="471189" y="74646"/>
                  </a:lnTo>
                  <a:lnTo>
                    <a:pt x="396542" y="0"/>
                  </a:lnTo>
                  <a:lnTo>
                    <a:pt x="54647" y="341905"/>
                  </a:lnTo>
                  <a:lnTo>
                    <a:pt x="54846" y="342104"/>
                  </a:lnTo>
                  <a:lnTo>
                    <a:pt x="0" y="471189"/>
                  </a:lnTo>
                  <a:lnTo>
                    <a:pt x="129074" y="416343"/>
                  </a:lnTo>
                  <a:lnTo>
                    <a:pt x="129284" y="416542"/>
                  </a:lnTo>
                  <a:lnTo>
                    <a:pt x="431547" y="114279"/>
                  </a:lnTo>
                </a:path>
                <a:path w="471805" h="471804">
                  <a:moveTo>
                    <a:pt x="26177" y="434541"/>
                  </a:moveTo>
                  <a:lnTo>
                    <a:pt x="41883" y="450248"/>
                  </a:lnTo>
                </a:path>
              </a:pathLst>
            </a:custGeom>
            <a:ln w="2513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26" name="object 26"/>
            <p:cNvSpPr/>
            <p:nvPr/>
          </p:nvSpPr>
          <p:spPr>
            <a:xfrm>
              <a:off x="14026196" y="5073048"/>
              <a:ext cx="471805" cy="356235"/>
            </a:xfrm>
            <a:custGeom>
              <a:avLst/>
              <a:gdLst/>
              <a:ahLst/>
              <a:cxnLst/>
              <a:rect l="l" t="t" r="r" b="b"/>
              <a:pathLst>
                <a:path w="471805" h="356235">
                  <a:moveTo>
                    <a:pt x="450248" y="356010"/>
                  </a:moveTo>
                  <a:lnTo>
                    <a:pt x="20941" y="356010"/>
                  </a:lnTo>
                  <a:lnTo>
                    <a:pt x="12810" y="354357"/>
                  </a:lnTo>
                  <a:lnTo>
                    <a:pt x="6151" y="349858"/>
                  </a:lnTo>
                  <a:lnTo>
                    <a:pt x="1652" y="343199"/>
                  </a:lnTo>
                  <a:lnTo>
                    <a:pt x="0" y="335068"/>
                  </a:lnTo>
                  <a:lnTo>
                    <a:pt x="0" y="20941"/>
                  </a:lnTo>
                  <a:lnTo>
                    <a:pt x="1652" y="12810"/>
                  </a:lnTo>
                  <a:lnTo>
                    <a:pt x="6151" y="6151"/>
                  </a:lnTo>
                  <a:lnTo>
                    <a:pt x="12810" y="1652"/>
                  </a:lnTo>
                  <a:lnTo>
                    <a:pt x="20941" y="0"/>
                  </a:lnTo>
                  <a:lnTo>
                    <a:pt x="450248" y="0"/>
                  </a:lnTo>
                  <a:lnTo>
                    <a:pt x="458379" y="1652"/>
                  </a:lnTo>
                  <a:lnTo>
                    <a:pt x="465038" y="6151"/>
                  </a:lnTo>
                  <a:lnTo>
                    <a:pt x="469537" y="12810"/>
                  </a:lnTo>
                  <a:lnTo>
                    <a:pt x="471189" y="20941"/>
                  </a:lnTo>
                  <a:lnTo>
                    <a:pt x="471189" y="335068"/>
                  </a:lnTo>
                  <a:lnTo>
                    <a:pt x="469537" y="343199"/>
                  </a:lnTo>
                  <a:lnTo>
                    <a:pt x="465038" y="349858"/>
                  </a:lnTo>
                  <a:lnTo>
                    <a:pt x="458379" y="354357"/>
                  </a:lnTo>
                  <a:lnTo>
                    <a:pt x="450248" y="356010"/>
                  </a:lnTo>
                  <a:close/>
                </a:path>
                <a:path w="471805" h="356235">
                  <a:moveTo>
                    <a:pt x="465504" y="19214"/>
                  </a:moveTo>
                  <a:lnTo>
                    <a:pt x="249866" y="217731"/>
                  </a:lnTo>
                  <a:lnTo>
                    <a:pt x="243181" y="221883"/>
                  </a:lnTo>
                  <a:lnTo>
                    <a:pt x="235683" y="223268"/>
                  </a:lnTo>
                  <a:lnTo>
                    <a:pt x="228186" y="221883"/>
                  </a:lnTo>
                  <a:lnTo>
                    <a:pt x="221501" y="217731"/>
                  </a:lnTo>
                  <a:lnTo>
                    <a:pt x="5863" y="19214"/>
                  </a:lnTo>
                </a:path>
              </a:pathLst>
            </a:custGeom>
            <a:ln w="2513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27" name="object 27"/>
            <p:cNvSpPr/>
            <p:nvPr/>
          </p:nvSpPr>
          <p:spPr>
            <a:xfrm>
              <a:off x="16649181" y="4041318"/>
              <a:ext cx="60960" cy="308610"/>
            </a:xfrm>
            <a:custGeom>
              <a:avLst/>
              <a:gdLst/>
              <a:ahLst/>
              <a:cxnLst/>
              <a:rect l="l" t="t" r="r" b="b"/>
              <a:pathLst>
                <a:path w="60959" h="308610">
                  <a:moveTo>
                    <a:pt x="51841" y="308419"/>
                  </a:moveTo>
                  <a:lnTo>
                    <a:pt x="8732" y="308419"/>
                  </a:lnTo>
                  <a:lnTo>
                    <a:pt x="3905" y="308419"/>
                  </a:lnTo>
                  <a:lnTo>
                    <a:pt x="0" y="304514"/>
                  </a:lnTo>
                  <a:lnTo>
                    <a:pt x="0" y="299687"/>
                  </a:lnTo>
                  <a:lnTo>
                    <a:pt x="0" y="8722"/>
                  </a:lnTo>
                  <a:lnTo>
                    <a:pt x="0" y="3905"/>
                  </a:lnTo>
                  <a:lnTo>
                    <a:pt x="3905" y="0"/>
                  </a:lnTo>
                  <a:lnTo>
                    <a:pt x="8732" y="0"/>
                  </a:lnTo>
                  <a:lnTo>
                    <a:pt x="51841" y="0"/>
                  </a:lnTo>
                  <a:lnTo>
                    <a:pt x="56668" y="0"/>
                  </a:lnTo>
                  <a:lnTo>
                    <a:pt x="60574" y="3905"/>
                  </a:lnTo>
                  <a:lnTo>
                    <a:pt x="60574" y="8722"/>
                  </a:lnTo>
                  <a:lnTo>
                    <a:pt x="60574" y="299687"/>
                  </a:lnTo>
                  <a:lnTo>
                    <a:pt x="60574" y="304514"/>
                  </a:lnTo>
                  <a:lnTo>
                    <a:pt x="56668" y="308419"/>
                  </a:lnTo>
                  <a:lnTo>
                    <a:pt x="51841" y="308419"/>
                  </a:lnTo>
                  <a:close/>
                </a:path>
              </a:pathLst>
            </a:custGeom>
            <a:ln w="2513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pic>
          <p:nvPicPr>
            <p:cNvPr id="28" name="object 28"/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513384" y="4152896"/>
              <a:ext cx="85693" cy="209407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390142" y="4113086"/>
              <a:ext cx="85704" cy="249217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266900" y="4213680"/>
              <a:ext cx="85704" cy="148623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266156" y="3865983"/>
              <a:ext cx="458363" cy="273415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16989036" y="6451803"/>
              <a:ext cx="368300" cy="61594"/>
            </a:xfrm>
            <a:custGeom>
              <a:avLst/>
              <a:gdLst/>
              <a:ahLst/>
              <a:cxnLst/>
              <a:rect l="l" t="t" r="r" b="b"/>
              <a:pathLst>
                <a:path w="368300" h="61595">
                  <a:moveTo>
                    <a:pt x="0" y="61401"/>
                  </a:moveTo>
                  <a:lnTo>
                    <a:pt x="0" y="39150"/>
                  </a:lnTo>
                  <a:lnTo>
                    <a:pt x="3556" y="23951"/>
                  </a:lnTo>
                  <a:lnTo>
                    <a:pt x="13240" y="11502"/>
                  </a:lnTo>
                  <a:lnTo>
                    <a:pt x="27573" y="3089"/>
                  </a:lnTo>
                  <a:lnTo>
                    <a:pt x="45077" y="0"/>
                  </a:lnTo>
                  <a:lnTo>
                    <a:pt x="322859" y="0"/>
                  </a:lnTo>
                  <a:lnTo>
                    <a:pt x="340358" y="3089"/>
                  </a:lnTo>
                  <a:lnTo>
                    <a:pt x="354692" y="11502"/>
                  </a:lnTo>
                  <a:lnTo>
                    <a:pt x="364378" y="23951"/>
                  </a:lnTo>
                  <a:lnTo>
                    <a:pt x="367936" y="39150"/>
                  </a:lnTo>
                  <a:lnTo>
                    <a:pt x="367936" y="61401"/>
                  </a:lnTo>
                </a:path>
              </a:pathLst>
            </a:custGeom>
            <a:ln w="2513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pic>
          <p:nvPicPr>
            <p:cNvPr id="33" name="object 33"/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924839" y="6514524"/>
              <a:ext cx="129294" cy="129294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291875" y="6514524"/>
              <a:ext cx="129284" cy="129294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16981580" y="6246490"/>
              <a:ext cx="382905" cy="384810"/>
            </a:xfrm>
            <a:custGeom>
              <a:avLst/>
              <a:gdLst/>
              <a:ahLst/>
              <a:cxnLst/>
              <a:rect l="l" t="t" r="r" b="b"/>
              <a:pathLst>
                <a:path w="382905" h="384809">
                  <a:moveTo>
                    <a:pt x="191575" y="0"/>
                  </a:moveTo>
                  <a:lnTo>
                    <a:pt x="247891" y="2492"/>
                  </a:lnTo>
                  <a:lnTo>
                    <a:pt x="310545" y="14659"/>
                  </a:lnTo>
                  <a:lnTo>
                    <a:pt x="360926" y="43681"/>
                  </a:lnTo>
                  <a:lnTo>
                    <a:pt x="382846" y="99106"/>
                  </a:lnTo>
                  <a:lnTo>
                    <a:pt x="382815" y="116708"/>
                  </a:lnTo>
                  <a:lnTo>
                    <a:pt x="380663" y="127371"/>
                  </a:lnTo>
                  <a:lnTo>
                    <a:pt x="374793" y="136078"/>
                  </a:lnTo>
                  <a:lnTo>
                    <a:pt x="366086" y="141948"/>
                  </a:lnTo>
                  <a:lnTo>
                    <a:pt x="355423" y="144100"/>
                  </a:lnTo>
                  <a:lnTo>
                    <a:pt x="298849" y="143985"/>
                  </a:lnTo>
                  <a:lnTo>
                    <a:pt x="276829" y="89065"/>
                  </a:lnTo>
                  <a:lnTo>
                    <a:pt x="276829" y="81369"/>
                  </a:lnTo>
                  <a:lnTo>
                    <a:pt x="270588" y="75118"/>
                  </a:lnTo>
                  <a:lnTo>
                    <a:pt x="262892" y="75118"/>
                  </a:lnTo>
                  <a:lnTo>
                    <a:pt x="120027" y="74877"/>
                  </a:lnTo>
                  <a:lnTo>
                    <a:pt x="112331" y="74866"/>
                  </a:lnTo>
                  <a:lnTo>
                    <a:pt x="106091" y="81097"/>
                  </a:lnTo>
                  <a:lnTo>
                    <a:pt x="106091" y="88793"/>
                  </a:lnTo>
                  <a:lnTo>
                    <a:pt x="104245" y="130021"/>
                  </a:lnTo>
                  <a:lnTo>
                    <a:pt x="83630" y="143712"/>
                  </a:lnTo>
                  <a:lnTo>
                    <a:pt x="27329" y="143618"/>
                  </a:lnTo>
                  <a:lnTo>
                    <a:pt x="0" y="116279"/>
                  </a:lnTo>
                  <a:lnTo>
                    <a:pt x="31" y="98677"/>
                  </a:lnTo>
                  <a:lnTo>
                    <a:pt x="22071" y="43285"/>
                  </a:lnTo>
                  <a:lnTo>
                    <a:pt x="72563" y="14428"/>
                  </a:lnTo>
                  <a:lnTo>
                    <a:pt x="135298" y="2460"/>
                  </a:lnTo>
                  <a:lnTo>
                    <a:pt x="191617" y="167"/>
                  </a:lnTo>
                  <a:lnTo>
                    <a:pt x="191575" y="0"/>
                  </a:lnTo>
                  <a:close/>
                </a:path>
                <a:path w="382905" h="384809">
                  <a:moveTo>
                    <a:pt x="243500" y="332680"/>
                  </a:moveTo>
                  <a:lnTo>
                    <a:pt x="239407" y="352953"/>
                  </a:lnTo>
                  <a:lnTo>
                    <a:pt x="228245" y="369508"/>
                  </a:lnTo>
                  <a:lnTo>
                    <a:pt x="211690" y="380670"/>
                  </a:lnTo>
                  <a:lnTo>
                    <a:pt x="191418" y="384763"/>
                  </a:lnTo>
                  <a:lnTo>
                    <a:pt x="171147" y="380670"/>
                  </a:lnTo>
                  <a:lnTo>
                    <a:pt x="154596" y="369508"/>
                  </a:lnTo>
                  <a:lnTo>
                    <a:pt x="143437" y="352953"/>
                  </a:lnTo>
                  <a:lnTo>
                    <a:pt x="139346" y="332680"/>
                  </a:lnTo>
                  <a:lnTo>
                    <a:pt x="143437" y="312408"/>
                  </a:lnTo>
                  <a:lnTo>
                    <a:pt x="154596" y="295853"/>
                  </a:lnTo>
                  <a:lnTo>
                    <a:pt x="171147" y="284691"/>
                  </a:lnTo>
                  <a:lnTo>
                    <a:pt x="191418" y="280598"/>
                  </a:lnTo>
                  <a:lnTo>
                    <a:pt x="211690" y="284691"/>
                  </a:lnTo>
                  <a:lnTo>
                    <a:pt x="228245" y="295853"/>
                  </a:lnTo>
                  <a:lnTo>
                    <a:pt x="239407" y="312408"/>
                  </a:lnTo>
                  <a:lnTo>
                    <a:pt x="243500" y="332680"/>
                  </a:lnTo>
                  <a:close/>
                </a:path>
                <a:path w="382905" h="384809">
                  <a:moveTo>
                    <a:pt x="191418" y="79515"/>
                  </a:moveTo>
                  <a:lnTo>
                    <a:pt x="191418" y="267991"/>
                  </a:lnTo>
                </a:path>
              </a:pathLst>
            </a:custGeom>
            <a:ln w="2513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36" name="object 36"/>
            <p:cNvSpPr/>
            <p:nvPr/>
          </p:nvSpPr>
          <p:spPr>
            <a:xfrm>
              <a:off x="17185567" y="5012283"/>
              <a:ext cx="471805" cy="215900"/>
            </a:xfrm>
            <a:custGeom>
              <a:avLst/>
              <a:gdLst/>
              <a:ahLst/>
              <a:cxnLst/>
              <a:rect l="l" t="t" r="r" b="b"/>
              <a:pathLst>
                <a:path w="471805" h="215900">
                  <a:moveTo>
                    <a:pt x="206873" y="116310"/>
                  </a:moveTo>
                  <a:lnTo>
                    <a:pt x="241833" y="144233"/>
                  </a:lnTo>
                  <a:lnTo>
                    <a:pt x="275923" y="165498"/>
                  </a:lnTo>
                  <a:lnTo>
                    <a:pt x="300420" y="170308"/>
                  </a:lnTo>
                  <a:lnTo>
                    <a:pt x="306074" y="165994"/>
                  </a:lnTo>
                  <a:lnTo>
                    <a:pt x="309383" y="160215"/>
                  </a:lnTo>
                  <a:lnTo>
                    <a:pt x="312137" y="152719"/>
                  </a:lnTo>
                  <a:lnTo>
                    <a:pt x="312339" y="144896"/>
                  </a:lnTo>
                  <a:lnTo>
                    <a:pt x="310129" y="137347"/>
                  </a:lnTo>
                  <a:lnTo>
                    <a:pt x="305645" y="130676"/>
                  </a:lnTo>
                  <a:lnTo>
                    <a:pt x="296750" y="120957"/>
                  </a:lnTo>
                  <a:lnTo>
                    <a:pt x="284003" y="106750"/>
                  </a:lnTo>
                  <a:lnTo>
                    <a:pt x="266938" y="87415"/>
                  </a:lnTo>
                  <a:lnTo>
                    <a:pt x="245092" y="62312"/>
                  </a:lnTo>
                  <a:lnTo>
                    <a:pt x="204745" y="26636"/>
                  </a:lnTo>
                  <a:lnTo>
                    <a:pt x="167824" y="8099"/>
                  </a:lnTo>
                  <a:lnTo>
                    <a:pt x="140873" y="1089"/>
                  </a:lnTo>
                  <a:lnTo>
                    <a:pt x="130435" y="0"/>
                  </a:lnTo>
                  <a:lnTo>
                    <a:pt x="13465" y="0"/>
                  </a:lnTo>
                  <a:lnTo>
                    <a:pt x="6031" y="0"/>
                  </a:lnTo>
                  <a:lnTo>
                    <a:pt x="0" y="6031"/>
                  </a:lnTo>
                  <a:lnTo>
                    <a:pt x="0" y="13465"/>
                  </a:lnTo>
                  <a:lnTo>
                    <a:pt x="0" y="102845"/>
                  </a:lnTo>
                  <a:lnTo>
                    <a:pt x="0" y="110279"/>
                  </a:lnTo>
                  <a:lnTo>
                    <a:pt x="6031" y="116310"/>
                  </a:lnTo>
                  <a:lnTo>
                    <a:pt x="13465" y="116310"/>
                  </a:lnTo>
                  <a:lnTo>
                    <a:pt x="98635" y="116310"/>
                  </a:lnTo>
                  <a:lnTo>
                    <a:pt x="101996" y="116310"/>
                  </a:lnTo>
                  <a:lnTo>
                    <a:pt x="105232" y="117567"/>
                  </a:lnTo>
                  <a:lnTo>
                    <a:pt x="107703" y="119818"/>
                  </a:lnTo>
                  <a:lnTo>
                    <a:pt x="190413" y="195124"/>
                  </a:lnTo>
                  <a:lnTo>
                    <a:pt x="227186" y="215113"/>
                  </a:lnTo>
                  <a:lnTo>
                    <a:pt x="457682" y="215857"/>
                  </a:lnTo>
                  <a:lnTo>
                    <a:pt x="465305" y="215878"/>
                  </a:lnTo>
                  <a:lnTo>
                    <a:pt x="471472" y="203962"/>
                  </a:lnTo>
                  <a:lnTo>
                    <a:pt x="450604" y="167202"/>
                  </a:lnTo>
                  <a:lnTo>
                    <a:pt x="428657" y="160759"/>
                  </a:lnTo>
                  <a:lnTo>
                    <a:pt x="427892" y="160759"/>
                  </a:lnTo>
                  <a:lnTo>
                    <a:pt x="314042" y="160759"/>
                  </a:lnTo>
                </a:path>
              </a:pathLst>
            </a:custGeom>
            <a:ln w="2513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pic>
          <p:nvPicPr>
            <p:cNvPr id="37" name="object 37"/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68323" y="4938223"/>
              <a:ext cx="181010" cy="184256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15722836" y="6929164"/>
              <a:ext cx="471805" cy="349885"/>
            </a:xfrm>
            <a:custGeom>
              <a:avLst/>
              <a:gdLst/>
              <a:ahLst/>
              <a:cxnLst/>
              <a:rect l="l" t="t" r="r" b="b"/>
              <a:pathLst>
                <a:path w="471805" h="349884">
                  <a:moveTo>
                    <a:pt x="443117" y="30826"/>
                  </a:moveTo>
                  <a:lnTo>
                    <a:pt x="443117" y="281405"/>
                  </a:lnTo>
                  <a:lnTo>
                    <a:pt x="441472" y="289554"/>
                  </a:lnTo>
                  <a:lnTo>
                    <a:pt x="436985" y="296210"/>
                  </a:lnTo>
                  <a:lnTo>
                    <a:pt x="430329" y="300700"/>
                  </a:lnTo>
                  <a:lnTo>
                    <a:pt x="422175" y="302346"/>
                  </a:lnTo>
                  <a:lnTo>
                    <a:pt x="49003" y="302346"/>
                  </a:lnTo>
                  <a:lnTo>
                    <a:pt x="40854" y="300700"/>
                  </a:lnTo>
                  <a:lnTo>
                    <a:pt x="34197" y="296210"/>
                  </a:lnTo>
                  <a:lnTo>
                    <a:pt x="29708" y="289554"/>
                  </a:lnTo>
                  <a:lnTo>
                    <a:pt x="28061" y="281405"/>
                  </a:lnTo>
                  <a:lnTo>
                    <a:pt x="28061" y="20941"/>
                  </a:lnTo>
                  <a:lnTo>
                    <a:pt x="29708" y="12788"/>
                  </a:lnTo>
                  <a:lnTo>
                    <a:pt x="34197" y="6132"/>
                  </a:lnTo>
                  <a:lnTo>
                    <a:pt x="40854" y="1645"/>
                  </a:lnTo>
                  <a:lnTo>
                    <a:pt x="49003" y="0"/>
                  </a:lnTo>
                  <a:lnTo>
                    <a:pt x="422175" y="0"/>
                  </a:lnTo>
                  <a:lnTo>
                    <a:pt x="430329" y="1645"/>
                  </a:lnTo>
                  <a:lnTo>
                    <a:pt x="436985" y="6132"/>
                  </a:lnTo>
                  <a:lnTo>
                    <a:pt x="441472" y="12788"/>
                  </a:lnTo>
                  <a:lnTo>
                    <a:pt x="443117" y="20941"/>
                  </a:lnTo>
                  <a:lnTo>
                    <a:pt x="443117" y="43328"/>
                  </a:lnTo>
                </a:path>
                <a:path w="471805" h="349884">
                  <a:moveTo>
                    <a:pt x="0" y="349643"/>
                  </a:moveTo>
                  <a:lnTo>
                    <a:pt x="471189" y="349643"/>
                  </a:lnTo>
                </a:path>
              </a:pathLst>
            </a:custGeom>
            <a:ln w="2513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39" name="object 39"/>
            <p:cNvSpPr/>
            <p:nvPr/>
          </p:nvSpPr>
          <p:spPr>
            <a:xfrm>
              <a:off x="14633436" y="6758067"/>
              <a:ext cx="104139" cy="39370"/>
            </a:xfrm>
            <a:custGeom>
              <a:avLst/>
              <a:gdLst/>
              <a:ahLst/>
              <a:cxnLst/>
              <a:rect l="l" t="t" r="r" b="b"/>
              <a:pathLst>
                <a:path w="104140" h="39370">
                  <a:moveTo>
                    <a:pt x="103703" y="21768"/>
                  </a:moveTo>
                  <a:lnTo>
                    <a:pt x="103703" y="17381"/>
                  </a:lnTo>
                  <a:lnTo>
                    <a:pt x="103703" y="7779"/>
                  </a:lnTo>
                  <a:lnTo>
                    <a:pt x="95913" y="0"/>
                  </a:lnTo>
                  <a:lnTo>
                    <a:pt x="86311" y="0"/>
                  </a:lnTo>
                  <a:lnTo>
                    <a:pt x="17392" y="0"/>
                  </a:lnTo>
                  <a:lnTo>
                    <a:pt x="7790" y="0"/>
                  </a:lnTo>
                  <a:lnTo>
                    <a:pt x="0" y="7779"/>
                  </a:lnTo>
                  <a:lnTo>
                    <a:pt x="0" y="17381"/>
                  </a:lnTo>
                  <a:lnTo>
                    <a:pt x="0" y="21768"/>
                  </a:lnTo>
                  <a:lnTo>
                    <a:pt x="0" y="31370"/>
                  </a:lnTo>
                  <a:lnTo>
                    <a:pt x="7790" y="39161"/>
                  </a:lnTo>
                  <a:lnTo>
                    <a:pt x="17392" y="39161"/>
                  </a:lnTo>
                  <a:lnTo>
                    <a:pt x="86311" y="39161"/>
                  </a:lnTo>
                  <a:lnTo>
                    <a:pt x="95913" y="39161"/>
                  </a:lnTo>
                  <a:lnTo>
                    <a:pt x="103703" y="31370"/>
                  </a:lnTo>
                  <a:lnTo>
                    <a:pt x="103703" y="21768"/>
                  </a:lnTo>
                  <a:close/>
                </a:path>
              </a:pathLst>
            </a:custGeom>
            <a:ln w="2513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pic>
          <p:nvPicPr>
            <p:cNvPr id="40" name="object 40"/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433453" y="6509917"/>
              <a:ext cx="112603" cy="193826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14509094" y="6379188"/>
              <a:ext cx="408305" cy="401320"/>
            </a:xfrm>
            <a:custGeom>
              <a:avLst/>
              <a:gdLst/>
              <a:ahLst/>
              <a:cxnLst/>
              <a:rect l="l" t="t" r="r" b="b"/>
              <a:pathLst>
                <a:path w="408305" h="401320">
                  <a:moveTo>
                    <a:pt x="337717" y="311990"/>
                  </a:moveTo>
                  <a:lnTo>
                    <a:pt x="365118" y="306458"/>
                  </a:lnTo>
                  <a:lnTo>
                    <a:pt x="387494" y="291372"/>
                  </a:lnTo>
                  <a:lnTo>
                    <a:pt x="402581" y="268995"/>
                  </a:lnTo>
                  <a:lnTo>
                    <a:pt x="408113" y="241594"/>
                  </a:lnTo>
                  <a:lnTo>
                    <a:pt x="408113" y="213689"/>
                  </a:lnTo>
                  <a:lnTo>
                    <a:pt x="402581" y="186288"/>
                  </a:lnTo>
                  <a:lnTo>
                    <a:pt x="387494" y="163912"/>
                  </a:lnTo>
                  <a:lnTo>
                    <a:pt x="365118" y="148826"/>
                  </a:lnTo>
                  <a:lnTo>
                    <a:pt x="337717" y="143294"/>
                  </a:lnTo>
                  <a:lnTo>
                    <a:pt x="328283" y="143294"/>
                  </a:lnTo>
                  <a:lnTo>
                    <a:pt x="320628" y="150948"/>
                  </a:lnTo>
                  <a:lnTo>
                    <a:pt x="320628" y="160382"/>
                  </a:lnTo>
                  <a:lnTo>
                    <a:pt x="320628" y="294902"/>
                  </a:lnTo>
                  <a:lnTo>
                    <a:pt x="320628" y="304336"/>
                  </a:lnTo>
                  <a:lnTo>
                    <a:pt x="328283" y="311990"/>
                  </a:lnTo>
                  <a:lnTo>
                    <a:pt x="337717" y="311990"/>
                  </a:lnTo>
                  <a:close/>
                </a:path>
                <a:path w="408305" h="401320">
                  <a:moveTo>
                    <a:pt x="341591" y="317540"/>
                  </a:moveTo>
                  <a:lnTo>
                    <a:pt x="343422" y="365919"/>
                  </a:lnTo>
                  <a:lnTo>
                    <a:pt x="332204" y="390762"/>
                  </a:lnTo>
                  <a:lnTo>
                    <a:pt x="297293" y="399915"/>
                  </a:lnTo>
                  <a:lnTo>
                    <a:pt x="228045" y="401223"/>
                  </a:lnTo>
                </a:path>
                <a:path w="408305" h="401320">
                  <a:moveTo>
                    <a:pt x="0" y="134885"/>
                  </a:moveTo>
                  <a:lnTo>
                    <a:pt x="17333" y="91111"/>
                  </a:lnTo>
                  <a:lnTo>
                    <a:pt x="45058" y="53941"/>
                  </a:lnTo>
                  <a:lnTo>
                    <a:pt x="81381" y="25170"/>
                  </a:lnTo>
                  <a:lnTo>
                    <a:pt x="124511" y="6591"/>
                  </a:lnTo>
                  <a:lnTo>
                    <a:pt x="172654" y="0"/>
                  </a:lnTo>
                  <a:lnTo>
                    <a:pt x="220579" y="6530"/>
                  </a:lnTo>
                  <a:lnTo>
                    <a:pt x="263547" y="24943"/>
                  </a:lnTo>
                  <a:lnTo>
                    <a:pt x="299789" y="53471"/>
                  </a:lnTo>
                  <a:lnTo>
                    <a:pt x="327538" y="90345"/>
                  </a:lnTo>
                  <a:lnTo>
                    <a:pt x="345026" y="133796"/>
                  </a:lnTo>
                </a:path>
              </a:pathLst>
            </a:custGeom>
            <a:ln w="2513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</p:grpSp>
      <p:sp>
        <p:nvSpPr>
          <p:cNvPr id="42" name="object 42"/>
          <p:cNvSpPr txBox="1">
            <a:spLocks noGrp="1"/>
          </p:cNvSpPr>
          <p:nvPr>
            <p:ph type="sldNum" sz="quarter" idx="4294967295"/>
          </p:nvPr>
        </p:nvSpPr>
        <p:spPr>
          <a:xfrm>
            <a:off x="8720263" y="215155"/>
            <a:ext cx="137179" cy="2428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776">
              <a:lnSpc>
                <a:spcPts val="855"/>
              </a:lnSpc>
            </a:pPr>
            <a:fld id="{81D60167-4931-47E6-BA6A-407CBD079E47}" type="slidenum">
              <a:rPr spc="-11" dirty="0"/>
              <a:pPr marL="5776">
                <a:lnSpc>
                  <a:spcPts val="855"/>
                </a:lnSpc>
              </a:pPr>
              <a:t>16</a:t>
            </a:fld>
            <a:endParaRPr spc="-1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1" y="0"/>
            <a:ext cx="9143358" cy="5143500"/>
          </a:xfrm>
          <a:custGeom>
            <a:avLst/>
            <a:gdLst/>
            <a:ahLst/>
            <a:cxnLst/>
            <a:rect l="l" t="t" r="r" b="b"/>
            <a:pathLst>
              <a:path w="20104100" h="10285095">
                <a:moveTo>
                  <a:pt x="20104099" y="0"/>
                </a:moveTo>
                <a:lnTo>
                  <a:pt x="0" y="0"/>
                </a:lnTo>
                <a:lnTo>
                  <a:pt x="0" y="10284555"/>
                </a:lnTo>
                <a:lnTo>
                  <a:pt x="20104099" y="10284555"/>
                </a:lnTo>
                <a:lnTo>
                  <a:pt x="20104099" y="0"/>
                </a:lnTo>
                <a:close/>
              </a:path>
            </a:pathLst>
          </a:custGeom>
          <a:solidFill>
            <a:srgbClr val="3A3A38"/>
          </a:solidFill>
        </p:spPr>
        <p:txBody>
          <a:bodyPr wrap="square" lIns="0" tIns="0" rIns="0" bIns="0" rtlCol="0"/>
          <a:lstStyle/>
          <a:p>
            <a:endParaRPr sz="637"/>
          </a:p>
        </p:txBody>
      </p:sp>
      <p:grpSp>
        <p:nvGrpSpPr>
          <p:cNvPr id="4" name="object 4"/>
          <p:cNvGrpSpPr/>
          <p:nvPr/>
        </p:nvGrpSpPr>
        <p:grpSpPr>
          <a:xfrm>
            <a:off x="337797" y="2217459"/>
            <a:ext cx="8285049" cy="884301"/>
            <a:chOff x="742030" y="5346262"/>
            <a:chExt cx="18216880" cy="1944370"/>
          </a:xfrm>
        </p:grpSpPr>
        <p:sp>
          <p:nvSpPr>
            <p:cNvPr id="5" name="object 5"/>
            <p:cNvSpPr/>
            <p:nvPr/>
          </p:nvSpPr>
          <p:spPr>
            <a:xfrm>
              <a:off x="15759053" y="6048613"/>
              <a:ext cx="3199765" cy="511175"/>
            </a:xfrm>
            <a:custGeom>
              <a:avLst/>
              <a:gdLst/>
              <a:ahLst/>
              <a:cxnLst/>
              <a:rect l="l" t="t" r="r" b="b"/>
              <a:pathLst>
                <a:path w="3199765" h="511175">
                  <a:moveTo>
                    <a:pt x="3071875" y="0"/>
                  </a:moveTo>
                  <a:lnTo>
                    <a:pt x="0" y="0"/>
                  </a:lnTo>
                  <a:lnTo>
                    <a:pt x="0" y="510801"/>
                  </a:lnTo>
                  <a:lnTo>
                    <a:pt x="3071875" y="510801"/>
                  </a:lnTo>
                  <a:lnTo>
                    <a:pt x="3199431" y="255405"/>
                  </a:lnTo>
                  <a:lnTo>
                    <a:pt x="3071875" y="0"/>
                  </a:lnTo>
                  <a:close/>
                </a:path>
              </a:pathLst>
            </a:custGeom>
            <a:solidFill>
              <a:srgbClr val="D28DD3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6" name="object 6"/>
            <p:cNvSpPr/>
            <p:nvPr/>
          </p:nvSpPr>
          <p:spPr>
            <a:xfrm>
              <a:off x="12806778" y="6048613"/>
              <a:ext cx="3199765" cy="511175"/>
            </a:xfrm>
            <a:custGeom>
              <a:avLst/>
              <a:gdLst/>
              <a:ahLst/>
              <a:cxnLst/>
              <a:rect l="l" t="t" r="r" b="b"/>
              <a:pathLst>
                <a:path w="3199765" h="511175">
                  <a:moveTo>
                    <a:pt x="3071875" y="0"/>
                  </a:moveTo>
                  <a:lnTo>
                    <a:pt x="0" y="0"/>
                  </a:lnTo>
                  <a:lnTo>
                    <a:pt x="0" y="510801"/>
                  </a:lnTo>
                  <a:lnTo>
                    <a:pt x="3071875" y="510801"/>
                  </a:lnTo>
                  <a:lnTo>
                    <a:pt x="3199431" y="255405"/>
                  </a:lnTo>
                  <a:lnTo>
                    <a:pt x="3071875" y="0"/>
                  </a:lnTo>
                  <a:close/>
                </a:path>
              </a:pathLst>
            </a:custGeom>
            <a:solidFill>
              <a:srgbClr val="826BAD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7" name="object 7"/>
            <p:cNvSpPr/>
            <p:nvPr/>
          </p:nvSpPr>
          <p:spPr>
            <a:xfrm>
              <a:off x="9788770" y="6048613"/>
              <a:ext cx="3199765" cy="511175"/>
            </a:xfrm>
            <a:custGeom>
              <a:avLst/>
              <a:gdLst/>
              <a:ahLst/>
              <a:cxnLst/>
              <a:rect l="l" t="t" r="r" b="b"/>
              <a:pathLst>
                <a:path w="3199765" h="511175">
                  <a:moveTo>
                    <a:pt x="3071875" y="0"/>
                  </a:moveTo>
                  <a:lnTo>
                    <a:pt x="0" y="0"/>
                  </a:lnTo>
                  <a:lnTo>
                    <a:pt x="0" y="510801"/>
                  </a:lnTo>
                  <a:lnTo>
                    <a:pt x="3071875" y="510801"/>
                  </a:lnTo>
                  <a:lnTo>
                    <a:pt x="3199431" y="255405"/>
                  </a:lnTo>
                  <a:lnTo>
                    <a:pt x="3071875" y="0"/>
                  </a:lnTo>
                  <a:close/>
                </a:path>
              </a:pathLst>
            </a:custGeom>
            <a:solidFill>
              <a:srgbClr val="F27845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8" name="object 8"/>
            <p:cNvSpPr/>
            <p:nvPr/>
          </p:nvSpPr>
          <p:spPr>
            <a:xfrm>
              <a:off x="6753789" y="6048613"/>
              <a:ext cx="3199765" cy="511175"/>
            </a:xfrm>
            <a:custGeom>
              <a:avLst/>
              <a:gdLst/>
              <a:ahLst/>
              <a:cxnLst/>
              <a:rect l="l" t="t" r="r" b="b"/>
              <a:pathLst>
                <a:path w="3199765" h="511175">
                  <a:moveTo>
                    <a:pt x="3071875" y="0"/>
                  </a:moveTo>
                  <a:lnTo>
                    <a:pt x="0" y="0"/>
                  </a:lnTo>
                  <a:lnTo>
                    <a:pt x="0" y="510801"/>
                  </a:lnTo>
                  <a:lnTo>
                    <a:pt x="3071875" y="510801"/>
                  </a:lnTo>
                  <a:lnTo>
                    <a:pt x="3199431" y="255405"/>
                  </a:lnTo>
                  <a:lnTo>
                    <a:pt x="3071875" y="0"/>
                  </a:lnTo>
                  <a:close/>
                </a:path>
              </a:pathLst>
            </a:custGeom>
            <a:solidFill>
              <a:srgbClr val="EBEBE0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9" name="object 9"/>
            <p:cNvSpPr/>
            <p:nvPr/>
          </p:nvSpPr>
          <p:spPr>
            <a:xfrm>
              <a:off x="3733477" y="6048613"/>
              <a:ext cx="3199765" cy="511175"/>
            </a:xfrm>
            <a:custGeom>
              <a:avLst/>
              <a:gdLst/>
              <a:ahLst/>
              <a:cxnLst/>
              <a:rect l="l" t="t" r="r" b="b"/>
              <a:pathLst>
                <a:path w="3199765" h="511175">
                  <a:moveTo>
                    <a:pt x="3071875" y="0"/>
                  </a:moveTo>
                  <a:lnTo>
                    <a:pt x="0" y="0"/>
                  </a:lnTo>
                  <a:lnTo>
                    <a:pt x="0" y="510801"/>
                  </a:lnTo>
                  <a:lnTo>
                    <a:pt x="3071875" y="510801"/>
                  </a:lnTo>
                  <a:lnTo>
                    <a:pt x="3199431" y="255405"/>
                  </a:lnTo>
                  <a:lnTo>
                    <a:pt x="3071875" y="0"/>
                  </a:lnTo>
                  <a:close/>
                </a:path>
              </a:pathLst>
            </a:custGeom>
            <a:solidFill>
              <a:srgbClr val="C9DC50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0" name="object 10"/>
            <p:cNvSpPr/>
            <p:nvPr/>
          </p:nvSpPr>
          <p:spPr>
            <a:xfrm>
              <a:off x="742030" y="6048613"/>
              <a:ext cx="3199765" cy="511175"/>
            </a:xfrm>
            <a:custGeom>
              <a:avLst/>
              <a:gdLst/>
              <a:ahLst/>
              <a:cxnLst/>
              <a:rect l="l" t="t" r="r" b="b"/>
              <a:pathLst>
                <a:path w="3199765" h="511175">
                  <a:moveTo>
                    <a:pt x="3071875" y="0"/>
                  </a:moveTo>
                  <a:lnTo>
                    <a:pt x="0" y="0"/>
                  </a:lnTo>
                  <a:lnTo>
                    <a:pt x="0" y="510801"/>
                  </a:lnTo>
                  <a:lnTo>
                    <a:pt x="3071875" y="510801"/>
                  </a:lnTo>
                  <a:lnTo>
                    <a:pt x="3199431" y="255405"/>
                  </a:lnTo>
                  <a:lnTo>
                    <a:pt x="3071875" y="0"/>
                  </a:lnTo>
                  <a:close/>
                </a:path>
              </a:pathLst>
            </a:custGeom>
            <a:solidFill>
              <a:srgbClr val="8FBFB0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pic>
          <p:nvPicPr>
            <p:cNvPr id="11" name="object 11"/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29140" y="6212245"/>
              <a:ext cx="246767" cy="246777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5352518" y="6335621"/>
              <a:ext cx="0" cy="955040"/>
            </a:xfrm>
            <a:custGeom>
              <a:avLst/>
              <a:gdLst/>
              <a:ahLst/>
              <a:cxnLst/>
              <a:rect l="l" t="t" r="r" b="b"/>
              <a:pathLst>
                <a:path h="955040">
                  <a:moveTo>
                    <a:pt x="0" y="0"/>
                  </a:moveTo>
                  <a:lnTo>
                    <a:pt x="0" y="954756"/>
                  </a:lnTo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265107" y="6212245"/>
              <a:ext cx="246756" cy="246777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1388485" y="6335621"/>
              <a:ext cx="0" cy="955040"/>
            </a:xfrm>
            <a:custGeom>
              <a:avLst/>
              <a:gdLst/>
              <a:ahLst/>
              <a:cxnLst/>
              <a:rect l="l" t="t" r="r" b="b"/>
              <a:pathLst>
                <a:path h="955040">
                  <a:moveTo>
                    <a:pt x="0" y="0"/>
                  </a:moveTo>
                  <a:lnTo>
                    <a:pt x="0" y="954756"/>
                  </a:lnTo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pic>
          <p:nvPicPr>
            <p:cNvPr id="15" name="object 15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235391" y="6212245"/>
              <a:ext cx="246756" cy="246777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7358770" y="6335621"/>
              <a:ext cx="0" cy="955040"/>
            </a:xfrm>
            <a:custGeom>
              <a:avLst/>
              <a:gdLst/>
              <a:ahLst/>
              <a:cxnLst/>
              <a:rect l="l" t="t" r="r" b="b"/>
              <a:pathLst>
                <a:path h="955040">
                  <a:moveTo>
                    <a:pt x="0" y="0"/>
                  </a:moveTo>
                  <a:lnTo>
                    <a:pt x="0" y="954756"/>
                  </a:lnTo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pic>
          <p:nvPicPr>
            <p:cNvPr id="17" name="object 17"/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18369" y="6177618"/>
              <a:ext cx="246756" cy="246777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2341747" y="5346262"/>
              <a:ext cx="0" cy="955040"/>
            </a:xfrm>
            <a:custGeom>
              <a:avLst/>
              <a:gdLst/>
              <a:ahLst/>
              <a:cxnLst/>
              <a:rect l="l" t="t" r="r" b="b"/>
              <a:pathLst>
                <a:path h="955039">
                  <a:moveTo>
                    <a:pt x="0" y="954756"/>
                  </a:moveTo>
                  <a:lnTo>
                    <a:pt x="0" y="0"/>
                  </a:lnTo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pic>
          <p:nvPicPr>
            <p:cNvPr id="19" name="object 19"/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283115" y="6177618"/>
              <a:ext cx="246756" cy="246777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4406494" y="5346262"/>
              <a:ext cx="0" cy="955040"/>
            </a:xfrm>
            <a:custGeom>
              <a:avLst/>
              <a:gdLst/>
              <a:ahLst/>
              <a:cxnLst/>
              <a:rect l="l" t="t" r="r" b="b"/>
              <a:pathLst>
                <a:path h="955039">
                  <a:moveTo>
                    <a:pt x="0" y="954756"/>
                  </a:moveTo>
                  <a:lnTo>
                    <a:pt x="0" y="0"/>
                  </a:lnTo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pic>
          <p:nvPicPr>
            <p:cNvPr id="21" name="object 21"/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30115" y="6177618"/>
              <a:ext cx="246767" cy="246777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8353504" y="5346262"/>
              <a:ext cx="0" cy="955040"/>
            </a:xfrm>
            <a:custGeom>
              <a:avLst/>
              <a:gdLst/>
              <a:ahLst/>
              <a:cxnLst/>
              <a:rect l="l" t="t" r="r" b="b"/>
              <a:pathLst>
                <a:path h="955039">
                  <a:moveTo>
                    <a:pt x="0" y="954756"/>
                  </a:moveTo>
                  <a:lnTo>
                    <a:pt x="0" y="0"/>
                  </a:lnTo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</p:grpSp>
      <p:sp>
        <p:nvSpPr>
          <p:cNvPr id="23" name="object 23"/>
          <p:cNvSpPr txBox="1">
            <a:spLocks noGrp="1"/>
          </p:cNvSpPr>
          <p:nvPr>
            <p:ph type="title" idx="4294967295"/>
          </p:nvPr>
        </p:nvSpPr>
        <p:spPr>
          <a:xfrm>
            <a:off x="304086" y="742750"/>
            <a:ext cx="8535828" cy="552928"/>
          </a:xfrm>
          <a:prstGeom prst="rect">
            <a:avLst/>
          </a:prstGeom>
        </p:spPr>
        <p:txBody>
          <a:bodyPr spcFirstLastPara="1" vert="horz" wrap="square" lIns="0" tIns="169121" rIns="0" bIns="0" rtlCol="0" anchor="t" anchorCtr="0">
            <a:spAutoFit/>
          </a:bodyPr>
          <a:lstStyle/>
          <a:p>
            <a:pPr marL="5776">
              <a:spcBef>
                <a:spcPts val="61"/>
              </a:spcBef>
            </a:pPr>
            <a:r>
              <a:rPr dirty="0"/>
              <a:t>Guide</a:t>
            </a:r>
            <a:r>
              <a:rPr spc="2" dirty="0"/>
              <a:t> </a:t>
            </a:r>
            <a:r>
              <a:rPr dirty="0"/>
              <a:t>to</a:t>
            </a:r>
            <a:r>
              <a:rPr spc="2" dirty="0"/>
              <a:t> </a:t>
            </a:r>
            <a:r>
              <a:rPr dirty="0"/>
              <a:t>typical</a:t>
            </a:r>
            <a:r>
              <a:rPr spc="2" dirty="0"/>
              <a:t> </a:t>
            </a:r>
            <a:r>
              <a:rPr dirty="0"/>
              <a:t>launch</a:t>
            </a:r>
            <a:r>
              <a:rPr spc="2" dirty="0"/>
              <a:t> </a:t>
            </a:r>
            <a:r>
              <a:rPr dirty="0"/>
              <a:t>plan</a:t>
            </a:r>
            <a:r>
              <a:rPr spc="2" dirty="0"/>
              <a:t> </a:t>
            </a:r>
            <a:r>
              <a:rPr spc="-5" dirty="0"/>
              <a:t>activities</a:t>
            </a:r>
          </a:p>
        </p:txBody>
      </p:sp>
      <p:sp>
        <p:nvSpPr>
          <p:cNvPr id="24" name="object 24"/>
          <p:cNvSpPr txBox="1"/>
          <p:nvPr/>
        </p:nvSpPr>
        <p:spPr>
          <a:xfrm>
            <a:off x="575660" y="1660841"/>
            <a:ext cx="1570434" cy="406884"/>
          </a:xfrm>
          <a:prstGeom prst="rect">
            <a:avLst/>
          </a:prstGeom>
        </p:spPr>
        <p:txBody>
          <a:bodyPr vert="horz" wrap="square" lIns="0" tIns="21949" rIns="0" bIns="0" rtlCol="0">
            <a:spAutoFit/>
          </a:bodyPr>
          <a:lstStyle/>
          <a:p>
            <a:pPr marL="5776" marR="2310">
              <a:lnSpc>
                <a:spcPts val="1528"/>
              </a:lnSpc>
              <a:spcBef>
                <a:spcPts val="173"/>
              </a:spcBef>
            </a:pPr>
            <a:r>
              <a:rPr sz="1342" dirty="0">
                <a:solidFill>
                  <a:srgbClr val="FFFFFF"/>
                </a:solidFill>
                <a:latin typeface="Archivo Medium" pitchFamily="2" charset="77"/>
                <a:cs typeface="Archivo Medium" pitchFamily="2" charset="77"/>
              </a:rPr>
              <a:t>Internal </a:t>
            </a:r>
            <a:r>
              <a:rPr sz="1342" spc="-5" dirty="0">
                <a:solidFill>
                  <a:srgbClr val="FFFFFF"/>
                </a:solidFill>
                <a:latin typeface="Archivo Medium" pitchFamily="2" charset="77"/>
                <a:cs typeface="Archivo Medium" pitchFamily="2" charset="77"/>
              </a:rPr>
              <a:t>staff announcement</a:t>
            </a:r>
            <a:endParaRPr sz="1342" dirty="0">
              <a:latin typeface="Archivo Medium" pitchFamily="2" charset="77"/>
              <a:cs typeface="Archivo Medium" pitchFamily="2" charset="77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403872" y="1660841"/>
            <a:ext cx="1168127" cy="406884"/>
          </a:xfrm>
          <a:prstGeom prst="rect">
            <a:avLst/>
          </a:prstGeom>
        </p:spPr>
        <p:txBody>
          <a:bodyPr vert="horz" wrap="square" lIns="0" tIns="21949" rIns="0" bIns="0" rtlCol="0">
            <a:spAutoFit/>
          </a:bodyPr>
          <a:lstStyle/>
          <a:p>
            <a:pPr marL="5776" marR="2310">
              <a:lnSpc>
                <a:spcPts val="1528"/>
              </a:lnSpc>
              <a:spcBef>
                <a:spcPts val="173"/>
              </a:spcBef>
            </a:pPr>
            <a:r>
              <a:rPr sz="1342" dirty="0">
                <a:solidFill>
                  <a:srgbClr val="FFFFFF"/>
                </a:solidFill>
                <a:latin typeface="Archivo Medium" pitchFamily="2" charset="77"/>
                <a:cs typeface="Archivo Medium" pitchFamily="2" charset="77"/>
              </a:rPr>
              <a:t>Create</a:t>
            </a:r>
            <a:r>
              <a:rPr sz="1342" spc="-14" dirty="0">
                <a:solidFill>
                  <a:srgbClr val="FFFFFF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342" spc="-11" dirty="0">
                <a:solidFill>
                  <a:srgbClr val="FFFFFF"/>
                </a:solidFill>
                <a:latin typeface="Archivo Medium" pitchFamily="2" charset="77"/>
                <a:cs typeface="Archivo Medium" pitchFamily="2" charset="77"/>
              </a:rPr>
              <a:t>8x8 </a:t>
            </a:r>
            <a:r>
              <a:rPr sz="1342" spc="-5" dirty="0">
                <a:solidFill>
                  <a:srgbClr val="FFFFFF"/>
                </a:solidFill>
                <a:latin typeface="Archivo Medium" pitchFamily="2" charset="77"/>
                <a:cs typeface="Archivo Medium" pitchFamily="2" charset="77"/>
              </a:rPr>
              <a:t>webpage</a:t>
            </a:r>
            <a:endParaRPr sz="1342" dirty="0">
              <a:latin typeface="Archivo Medium" pitchFamily="2" charset="77"/>
              <a:cs typeface="Archivo Medium" pitchFamily="2" charset="77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051046" y="1660841"/>
            <a:ext cx="1116502" cy="213238"/>
          </a:xfrm>
          <a:prstGeom prst="rect">
            <a:avLst/>
          </a:prstGeom>
        </p:spPr>
        <p:txBody>
          <a:bodyPr vert="horz" wrap="square" lIns="0" tIns="6642" rIns="0" bIns="0" rtlCol="0">
            <a:spAutoFit/>
          </a:bodyPr>
          <a:lstStyle/>
          <a:p>
            <a:pPr marL="5776">
              <a:spcBef>
                <a:spcPts val="52"/>
              </a:spcBef>
            </a:pPr>
            <a:r>
              <a:rPr sz="1342" dirty="0">
                <a:solidFill>
                  <a:srgbClr val="FFFFFF"/>
                </a:solidFill>
                <a:latin typeface="Archivo Medium" pitchFamily="2" charset="77"/>
                <a:cs typeface="Archivo Medium" pitchFamily="2" charset="77"/>
              </a:rPr>
              <a:t>Social </a:t>
            </a:r>
            <a:r>
              <a:rPr sz="1342" spc="-5" dirty="0">
                <a:solidFill>
                  <a:srgbClr val="FFFFFF"/>
                </a:solidFill>
                <a:latin typeface="Archivo Medium" pitchFamily="2" charset="77"/>
                <a:cs typeface="Archivo Medium" pitchFamily="2" charset="77"/>
              </a:rPr>
              <a:t>media</a:t>
            </a:r>
            <a:endParaRPr sz="1342" dirty="0">
              <a:latin typeface="Archivo Medium" pitchFamily="2" charset="77"/>
              <a:cs typeface="Archivo Medium" pitchFamily="2" charset="77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400948" y="3258217"/>
            <a:ext cx="1244720" cy="406884"/>
          </a:xfrm>
          <a:prstGeom prst="rect">
            <a:avLst/>
          </a:prstGeom>
        </p:spPr>
        <p:txBody>
          <a:bodyPr vert="horz" wrap="square" lIns="0" tIns="21949" rIns="0" bIns="0" rtlCol="0">
            <a:spAutoFit/>
          </a:bodyPr>
          <a:lstStyle/>
          <a:p>
            <a:pPr marL="5776" marR="2310">
              <a:lnSpc>
                <a:spcPts val="1528"/>
              </a:lnSpc>
              <a:spcBef>
                <a:spcPts val="173"/>
              </a:spcBef>
            </a:pPr>
            <a:r>
              <a:rPr sz="1342" dirty="0">
                <a:solidFill>
                  <a:srgbClr val="FFFFFF"/>
                </a:solidFill>
                <a:latin typeface="Archivo Medium" pitchFamily="2" charset="77"/>
                <a:cs typeface="Archivo Medium" pitchFamily="2" charset="77"/>
              </a:rPr>
              <a:t>Campaign </a:t>
            </a:r>
            <a:r>
              <a:rPr sz="1342" spc="-23" dirty="0">
                <a:solidFill>
                  <a:srgbClr val="FFFFFF"/>
                </a:solidFill>
                <a:latin typeface="Archivo Medium" pitchFamily="2" charset="77"/>
                <a:cs typeface="Archivo Medium" pitchFamily="2" charset="77"/>
              </a:rPr>
              <a:t>&amp; </a:t>
            </a:r>
            <a:r>
              <a:rPr sz="1342" dirty="0">
                <a:solidFill>
                  <a:srgbClr val="FFFFFF"/>
                </a:solidFill>
                <a:latin typeface="Archivo Medium" pitchFamily="2" charset="77"/>
                <a:cs typeface="Archivo Medium" pitchFamily="2" charset="77"/>
              </a:rPr>
              <a:t>Demand </a:t>
            </a:r>
            <a:r>
              <a:rPr sz="1342" spc="-11" dirty="0">
                <a:solidFill>
                  <a:srgbClr val="FFFFFF"/>
                </a:solidFill>
                <a:latin typeface="Archivo Medium" pitchFamily="2" charset="77"/>
                <a:cs typeface="Archivo Medium" pitchFamily="2" charset="77"/>
              </a:rPr>
              <a:t>Gen</a:t>
            </a:r>
            <a:endParaRPr sz="1342" dirty="0">
              <a:latin typeface="Archivo Medium" pitchFamily="2" charset="77"/>
              <a:cs typeface="Archivo Medium" pitchFamily="2" charset="77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850815" y="3258217"/>
            <a:ext cx="1553051" cy="406884"/>
          </a:xfrm>
          <a:prstGeom prst="rect">
            <a:avLst/>
          </a:prstGeom>
        </p:spPr>
        <p:txBody>
          <a:bodyPr vert="horz" wrap="square" lIns="0" tIns="21949" rIns="0" bIns="0" rtlCol="0">
            <a:spAutoFit/>
          </a:bodyPr>
          <a:lstStyle/>
          <a:p>
            <a:pPr marL="5776" marR="2310">
              <a:lnSpc>
                <a:spcPts val="1528"/>
              </a:lnSpc>
              <a:spcBef>
                <a:spcPts val="173"/>
              </a:spcBef>
            </a:pPr>
            <a:r>
              <a:rPr sz="1342" dirty="0">
                <a:solidFill>
                  <a:srgbClr val="FFFFFF"/>
                </a:solidFill>
                <a:latin typeface="Archivo Medium" pitchFamily="2" charset="77"/>
                <a:cs typeface="Archivo Medium" pitchFamily="2" charset="77"/>
              </a:rPr>
              <a:t>Staff</a:t>
            </a:r>
            <a:r>
              <a:rPr sz="1342" spc="-23" dirty="0">
                <a:solidFill>
                  <a:srgbClr val="FFFFFF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342" dirty="0">
                <a:solidFill>
                  <a:srgbClr val="FFFFFF"/>
                </a:solidFill>
                <a:latin typeface="Archivo Medium" pitchFamily="2" charset="77"/>
                <a:cs typeface="Archivo Medium" pitchFamily="2" charset="77"/>
              </a:rPr>
              <a:t>training</a:t>
            </a:r>
            <a:r>
              <a:rPr sz="1342" spc="-20" dirty="0">
                <a:solidFill>
                  <a:srgbClr val="FFFFFF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342" spc="-11" dirty="0">
                <a:solidFill>
                  <a:srgbClr val="FFFFFF"/>
                </a:solidFill>
                <a:latin typeface="Archivo Medium" pitchFamily="2" charset="77"/>
                <a:cs typeface="Archivo Medium" pitchFamily="2" charset="77"/>
              </a:rPr>
              <a:t>on </a:t>
            </a:r>
            <a:r>
              <a:rPr sz="1342" dirty="0">
                <a:solidFill>
                  <a:srgbClr val="FFFFFF"/>
                </a:solidFill>
                <a:latin typeface="Archivo Medium" pitchFamily="2" charset="77"/>
                <a:cs typeface="Archivo Medium" pitchFamily="2" charset="77"/>
              </a:rPr>
              <a:t>8x8 </a:t>
            </a:r>
            <a:r>
              <a:rPr sz="1342" spc="-5" dirty="0">
                <a:solidFill>
                  <a:srgbClr val="FFFFFF"/>
                </a:solidFill>
                <a:latin typeface="Archivo Medium" pitchFamily="2" charset="77"/>
                <a:cs typeface="Archivo Medium" pitchFamily="2" charset="77"/>
              </a:rPr>
              <a:t>products</a:t>
            </a:r>
            <a:endParaRPr sz="1342" dirty="0">
              <a:latin typeface="Archivo Medium" pitchFamily="2" charset="77"/>
              <a:cs typeface="Archivo Medium" pitchFamily="2" charset="77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446387" y="3258217"/>
            <a:ext cx="1469695" cy="213238"/>
          </a:xfrm>
          <a:prstGeom prst="rect">
            <a:avLst/>
          </a:prstGeom>
        </p:spPr>
        <p:txBody>
          <a:bodyPr vert="horz" wrap="square" lIns="0" tIns="6642" rIns="0" bIns="0" rtlCol="0">
            <a:spAutoFit/>
          </a:bodyPr>
          <a:lstStyle/>
          <a:p>
            <a:pPr marL="5776">
              <a:spcBef>
                <a:spcPts val="52"/>
              </a:spcBef>
            </a:pPr>
            <a:r>
              <a:rPr sz="1342" dirty="0">
                <a:solidFill>
                  <a:srgbClr val="FFFFFF"/>
                </a:solidFill>
                <a:latin typeface="Archivo Medium" pitchFamily="2" charset="77"/>
                <a:cs typeface="Archivo Medium" pitchFamily="2" charset="77"/>
              </a:rPr>
              <a:t>PR </a:t>
            </a:r>
            <a:r>
              <a:rPr sz="1342" spc="-5" dirty="0">
                <a:solidFill>
                  <a:srgbClr val="FFFFFF"/>
                </a:solidFill>
                <a:latin typeface="Archivo Medium" pitchFamily="2" charset="77"/>
                <a:cs typeface="Archivo Medium" pitchFamily="2" charset="77"/>
              </a:rPr>
              <a:t>announcement</a:t>
            </a:r>
            <a:endParaRPr sz="1342" dirty="0">
              <a:latin typeface="Archivo Medium" pitchFamily="2" charset="77"/>
              <a:cs typeface="Archivo Medium" pitchFamily="2" charset="77"/>
            </a:endParaRPr>
          </a:p>
        </p:txBody>
      </p:sp>
      <p:sp>
        <p:nvSpPr>
          <p:cNvPr id="32" name="Google Shape;1018;p119">
            <a:extLst>
              <a:ext uri="{FF2B5EF4-FFF2-40B4-BE49-F238E27FC236}">
                <a16:creationId xmlns:a16="http://schemas.microsoft.com/office/drawing/2014/main" id="{3CE25A5E-24DD-4FA5-7EE0-0FE8E60A5F64}"/>
              </a:ext>
            </a:extLst>
          </p:cNvPr>
          <p:cNvSpPr txBox="1"/>
          <p:nvPr/>
        </p:nvSpPr>
        <p:spPr>
          <a:xfrm>
            <a:off x="5752475" y="4808375"/>
            <a:ext cx="3070800" cy="419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 sz="600" dirty="0">
                <a:solidFill>
                  <a:schemeClr val="bg1"/>
                </a:solidFill>
              </a:rPr>
              <a:t>Copyright 2025 8x8, Inc. or its affiliates. All rights reserved.</a:t>
            </a:r>
            <a:endParaRPr sz="600" dirty="0">
              <a:solidFill>
                <a:schemeClr val="bg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33" name="Freeform 32">
            <a:extLst>
              <a:ext uri="{FF2B5EF4-FFF2-40B4-BE49-F238E27FC236}">
                <a16:creationId xmlns:a16="http://schemas.microsoft.com/office/drawing/2014/main" id="{E0E0A0FF-9D8C-6DEB-B55C-63F0DFEF4818}"/>
              </a:ext>
            </a:extLst>
          </p:cNvPr>
          <p:cNvSpPr/>
          <p:nvPr/>
        </p:nvSpPr>
        <p:spPr>
          <a:xfrm>
            <a:off x="7167547" y="-9625"/>
            <a:ext cx="1986077" cy="1433429"/>
          </a:xfrm>
          <a:custGeom>
            <a:avLst/>
            <a:gdLst>
              <a:gd name="connsiteX0" fmla="*/ 452387 w 2213810"/>
              <a:gd name="connsiteY0" fmla="*/ 0 h 1597793"/>
              <a:gd name="connsiteX1" fmla="*/ 0 w 2213810"/>
              <a:gd name="connsiteY1" fmla="*/ 837398 h 1597793"/>
              <a:gd name="connsiteX2" fmla="*/ 856648 w 2213810"/>
              <a:gd name="connsiteY2" fmla="*/ 1597793 h 1597793"/>
              <a:gd name="connsiteX3" fmla="*/ 2213810 w 2213810"/>
              <a:gd name="connsiteY3" fmla="*/ 1270534 h 1597793"/>
              <a:gd name="connsiteX4" fmla="*/ 2213810 w 2213810"/>
              <a:gd name="connsiteY4" fmla="*/ 9625 h 1597793"/>
              <a:gd name="connsiteX5" fmla="*/ 452387 w 2213810"/>
              <a:gd name="connsiteY5" fmla="*/ 0 h 1597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3810" h="1597793">
                <a:moveTo>
                  <a:pt x="452387" y="0"/>
                </a:moveTo>
                <a:lnTo>
                  <a:pt x="0" y="837398"/>
                </a:lnTo>
                <a:lnTo>
                  <a:pt x="856648" y="1597793"/>
                </a:lnTo>
                <a:lnTo>
                  <a:pt x="2213810" y="1270534"/>
                </a:lnTo>
                <a:lnTo>
                  <a:pt x="2213810" y="9625"/>
                </a:lnTo>
                <a:lnTo>
                  <a:pt x="452387" y="0"/>
                </a:ln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063D78C2-242F-AC82-F89A-776F7667E622}"/>
              </a:ext>
            </a:extLst>
          </p:cNvPr>
          <p:cNvSpPr/>
          <p:nvPr/>
        </p:nvSpPr>
        <p:spPr>
          <a:xfrm>
            <a:off x="6878713" y="253905"/>
            <a:ext cx="802788" cy="770021"/>
          </a:xfrm>
          <a:custGeom>
            <a:avLst/>
            <a:gdLst>
              <a:gd name="connsiteX0" fmla="*/ 0 w 943276"/>
              <a:gd name="connsiteY0" fmla="*/ 664143 h 904775"/>
              <a:gd name="connsiteX1" fmla="*/ 317634 w 943276"/>
              <a:gd name="connsiteY1" fmla="*/ 904775 h 904775"/>
              <a:gd name="connsiteX2" fmla="*/ 943276 w 943276"/>
              <a:gd name="connsiteY2" fmla="*/ 317634 h 904775"/>
              <a:gd name="connsiteX3" fmla="*/ 202131 w 943276"/>
              <a:gd name="connsiteY3" fmla="*/ 0 h 904775"/>
              <a:gd name="connsiteX4" fmla="*/ 0 w 943276"/>
              <a:gd name="connsiteY4" fmla="*/ 664143 h 9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3276" h="904775">
                <a:moveTo>
                  <a:pt x="0" y="664143"/>
                </a:moveTo>
                <a:lnTo>
                  <a:pt x="317634" y="904775"/>
                </a:lnTo>
                <a:lnTo>
                  <a:pt x="943276" y="317634"/>
                </a:lnTo>
                <a:lnTo>
                  <a:pt x="202131" y="0"/>
                </a:lnTo>
                <a:lnTo>
                  <a:pt x="0" y="66414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AA147E34-0D2B-E5D0-29DE-476799AAAF75}"/>
              </a:ext>
            </a:extLst>
          </p:cNvPr>
          <p:cNvSpPr txBox="1">
            <a:spLocks/>
          </p:cNvSpPr>
          <p:nvPr/>
        </p:nvSpPr>
        <p:spPr>
          <a:xfrm>
            <a:off x="304086" y="645140"/>
            <a:ext cx="5883113" cy="39003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7798" rIns="0" bIns="0" rtlCol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9pPr>
          </a:lstStyle>
          <a:p>
            <a:pPr marL="5776" marR="2310">
              <a:spcBef>
                <a:spcPts val="61"/>
              </a:spcBef>
            </a:pPr>
            <a:r>
              <a:rPr lang="en-GB" dirty="0">
                <a:solidFill>
                  <a:schemeClr val="accent5"/>
                </a:solidFill>
              </a:rPr>
              <a:t>Guide to typical launch plan activities </a:t>
            </a:r>
            <a:endParaRPr lang="en-GB" spc="-5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1" y="0"/>
            <a:ext cx="9143358" cy="4677668"/>
          </a:xfrm>
          <a:custGeom>
            <a:avLst/>
            <a:gdLst/>
            <a:ahLst/>
            <a:cxnLst/>
            <a:rect l="l" t="t" r="r" b="b"/>
            <a:pathLst>
              <a:path w="20104100" h="10285095">
                <a:moveTo>
                  <a:pt x="20104099" y="0"/>
                </a:moveTo>
                <a:lnTo>
                  <a:pt x="0" y="0"/>
                </a:lnTo>
                <a:lnTo>
                  <a:pt x="0" y="10284555"/>
                </a:lnTo>
                <a:lnTo>
                  <a:pt x="20104099" y="10284555"/>
                </a:lnTo>
                <a:lnTo>
                  <a:pt x="20104099" y="0"/>
                </a:lnTo>
                <a:close/>
              </a:path>
            </a:pathLst>
          </a:custGeom>
          <a:solidFill>
            <a:srgbClr val="EBEAE1"/>
          </a:solidFill>
        </p:spPr>
        <p:txBody>
          <a:bodyPr wrap="square" lIns="0" tIns="0" rIns="0" bIns="0" rtlCol="0"/>
          <a:lstStyle/>
          <a:p>
            <a:endParaRPr sz="637"/>
          </a:p>
        </p:txBody>
      </p:sp>
      <p:sp>
        <p:nvSpPr>
          <p:cNvPr id="5" name="object 5"/>
          <p:cNvSpPr/>
          <p:nvPr/>
        </p:nvSpPr>
        <p:spPr>
          <a:xfrm>
            <a:off x="4266385" y="-1"/>
            <a:ext cx="4877499" cy="5140273"/>
          </a:xfrm>
          <a:custGeom>
            <a:avLst/>
            <a:gdLst/>
            <a:ahLst/>
            <a:cxnLst/>
            <a:rect l="l" t="t" r="r" b="b"/>
            <a:pathLst>
              <a:path w="9759315" h="10285095">
                <a:moveTo>
                  <a:pt x="9758865" y="0"/>
                </a:moveTo>
                <a:lnTo>
                  <a:pt x="4952969" y="0"/>
                </a:lnTo>
                <a:lnTo>
                  <a:pt x="0" y="3962455"/>
                </a:lnTo>
                <a:lnTo>
                  <a:pt x="4210939" y="10284555"/>
                </a:lnTo>
                <a:lnTo>
                  <a:pt x="9758865" y="10284555"/>
                </a:lnTo>
                <a:lnTo>
                  <a:pt x="9758865" y="0"/>
                </a:lnTo>
                <a:close/>
              </a:path>
            </a:pathLst>
          </a:custGeom>
          <a:solidFill>
            <a:srgbClr val="04888A"/>
          </a:solidFill>
        </p:spPr>
        <p:txBody>
          <a:bodyPr wrap="square" lIns="0" tIns="0" rIns="0" bIns="0" rtlCol="0"/>
          <a:lstStyle/>
          <a:p>
            <a:endParaRPr sz="637"/>
          </a:p>
        </p:txBody>
      </p:sp>
      <p:sp>
        <p:nvSpPr>
          <p:cNvPr id="6" name="object 6"/>
          <p:cNvSpPr/>
          <p:nvPr/>
        </p:nvSpPr>
        <p:spPr>
          <a:xfrm>
            <a:off x="4044556" y="1195827"/>
            <a:ext cx="4785390" cy="1933217"/>
          </a:xfrm>
          <a:custGeom>
            <a:avLst/>
            <a:gdLst/>
            <a:ahLst/>
            <a:cxnLst/>
            <a:rect l="l" t="t" r="r" b="b"/>
            <a:pathLst>
              <a:path w="10521950" h="4250690">
                <a:moveTo>
                  <a:pt x="10521344" y="0"/>
                </a:moveTo>
                <a:lnTo>
                  <a:pt x="0" y="0"/>
                </a:lnTo>
                <a:lnTo>
                  <a:pt x="0" y="4250352"/>
                </a:lnTo>
                <a:lnTo>
                  <a:pt x="10521344" y="4250352"/>
                </a:lnTo>
                <a:lnTo>
                  <a:pt x="10521344" y="0"/>
                </a:lnTo>
                <a:close/>
              </a:path>
            </a:pathLst>
          </a:custGeom>
          <a:solidFill>
            <a:srgbClr val="EBEBE0"/>
          </a:solidFill>
        </p:spPr>
        <p:txBody>
          <a:bodyPr wrap="square" lIns="0" tIns="0" rIns="0" bIns="0" rtlCol="0"/>
          <a:lstStyle/>
          <a:p>
            <a:endParaRPr sz="637"/>
          </a:p>
        </p:txBody>
      </p:sp>
      <p:sp>
        <p:nvSpPr>
          <p:cNvPr id="7" name="object 7"/>
          <p:cNvSpPr/>
          <p:nvPr/>
        </p:nvSpPr>
        <p:spPr>
          <a:xfrm>
            <a:off x="4044556" y="1195827"/>
            <a:ext cx="4785390" cy="1933217"/>
          </a:xfrm>
          <a:custGeom>
            <a:avLst/>
            <a:gdLst/>
            <a:ahLst/>
            <a:cxnLst/>
            <a:rect l="l" t="t" r="r" b="b"/>
            <a:pathLst>
              <a:path w="10521950" h="4250690">
                <a:moveTo>
                  <a:pt x="10521344" y="4250352"/>
                </a:moveTo>
                <a:lnTo>
                  <a:pt x="0" y="4250352"/>
                </a:lnTo>
                <a:lnTo>
                  <a:pt x="0" y="0"/>
                </a:lnTo>
                <a:lnTo>
                  <a:pt x="10521344" y="0"/>
                </a:lnTo>
                <a:lnTo>
                  <a:pt x="10521344" y="4250352"/>
                </a:lnTo>
                <a:close/>
              </a:path>
            </a:pathLst>
          </a:custGeom>
          <a:ln w="19643">
            <a:solidFill>
              <a:srgbClr val="826BAD"/>
            </a:solidFill>
          </a:ln>
        </p:spPr>
        <p:txBody>
          <a:bodyPr wrap="square" lIns="0" tIns="0" rIns="0" bIns="0" rtlCol="0"/>
          <a:lstStyle/>
          <a:p>
            <a:endParaRPr sz="637"/>
          </a:p>
        </p:txBody>
      </p:sp>
      <p:sp>
        <p:nvSpPr>
          <p:cNvPr id="8" name="object 8"/>
          <p:cNvSpPr txBox="1"/>
          <p:nvPr/>
        </p:nvSpPr>
        <p:spPr>
          <a:xfrm>
            <a:off x="326772" y="1606384"/>
            <a:ext cx="3157573" cy="1045598"/>
          </a:xfrm>
          <a:prstGeom prst="rect">
            <a:avLst/>
          </a:prstGeom>
        </p:spPr>
        <p:txBody>
          <a:bodyPr vert="horz" wrap="square" lIns="0" tIns="5198" rIns="0" bIns="0" rtlCol="0">
            <a:spAutoFit/>
          </a:bodyPr>
          <a:lstStyle/>
          <a:p>
            <a:pPr marL="5776" marR="2310">
              <a:lnSpc>
                <a:spcPct val="108300"/>
              </a:lnSpc>
              <a:spcBef>
                <a:spcPts val="41"/>
              </a:spcBef>
            </a:pPr>
            <a:r>
              <a:rPr sz="1270" dirty="0">
                <a:solidFill>
                  <a:srgbClr val="3B3B38"/>
                </a:solidFill>
                <a:latin typeface="Archivo Light"/>
                <a:cs typeface="Archivo Light"/>
              </a:rPr>
              <a:t>We</a:t>
            </a:r>
            <a:r>
              <a:rPr sz="1270" spc="16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Light"/>
                <a:cs typeface="Archivo Light"/>
              </a:rPr>
              <a:t>offer</a:t>
            </a:r>
            <a:r>
              <a:rPr sz="1270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Light"/>
                <a:cs typeface="Archivo Light"/>
              </a:rPr>
              <a:t>multiple</a:t>
            </a:r>
            <a:r>
              <a:rPr sz="1270" spc="16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Light"/>
                <a:cs typeface="Archivo Light"/>
              </a:rPr>
              <a:t>courses</a:t>
            </a:r>
            <a:r>
              <a:rPr sz="1270" spc="18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Light"/>
                <a:cs typeface="Archivo Light"/>
              </a:rPr>
              <a:t>focusing</a:t>
            </a:r>
            <a:r>
              <a:rPr sz="1270" spc="16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Light"/>
                <a:cs typeface="Archivo Light"/>
              </a:rPr>
              <a:t>on</a:t>
            </a:r>
            <a:r>
              <a:rPr sz="1270" spc="18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270" spc="-9" dirty="0">
                <a:solidFill>
                  <a:srgbClr val="3B3B38"/>
                </a:solidFill>
                <a:latin typeface="Archivo Light"/>
                <a:cs typeface="Archivo Light"/>
              </a:rPr>
              <a:t>both </a:t>
            </a:r>
            <a:r>
              <a:rPr sz="1270" dirty="0">
                <a:solidFill>
                  <a:srgbClr val="3B3B38"/>
                </a:solidFill>
                <a:latin typeface="Archivo Light"/>
                <a:cs typeface="Archivo Light"/>
              </a:rPr>
              <a:t>sales</a:t>
            </a:r>
            <a:r>
              <a:rPr sz="1270" spc="36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Light"/>
                <a:cs typeface="Archivo Light"/>
              </a:rPr>
              <a:t>and</a:t>
            </a:r>
            <a:r>
              <a:rPr sz="1270" spc="39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Light"/>
                <a:cs typeface="Archivo Light"/>
              </a:rPr>
              <a:t>technical</a:t>
            </a:r>
            <a:r>
              <a:rPr sz="1270" spc="39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Light"/>
                <a:cs typeface="Archivo Light"/>
              </a:rPr>
              <a:t>product</a:t>
            </a:r>
            <a:r>
              <a:rPr sz="1270" spc="39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Light"/>
                <a:cs typeface="Archivo Light"/>
              </a:rPr>
              <a:t>enablement</a:t>
            </a:r>
            <a:r>
              <a:rPr sz="1270" spc="39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270" spc="-9" dirty="0">
                <a:solidFill>
                  <a:srgbClr val="3B3B38"/>
                </a:solidFill>
                <a:latin typeface="Archivo Light"/>
                <a:cs typeface="Archivo Light"/>
              </a:rPr>
              <a:t>with </a:t>
            </a:r>
            <a:r>
              <a:rPr sz="1270" dirty="0">
                <a:solidFill>
                  <a:srgbClr val="3B3B38"/>
                </a:solidFill>
                <a:latin typeface="Archivo Light"/>
                <a:cs typeface="Archivo Light"/>
              </a:rPr>
              <a:t>accompanying</a:t>
            </a:r>
            <a:r>
              <a:rPr sz="1270" spc="34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Light"/>
                <a:cs typeface="Archivo Light"/>
              </a:rPr>
              <a:t>certifications.</a:t>
            </a:r>
            <a:r>
              <a:rPr sz="1270" spc="34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Light"/>
                <a:cs typeface="Archivo Light"/>
              </a:rPr>
              <a:t>8x8’s</a:t>
            </a:r>
            <a:r>
              <a:rPr sz="1270" spc="34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270" spc="-5" dirty="0">
                <a:solidFill>
                  <a:srgbClr val="3B3B38"/>
                </a:solidFill>
                <a:latin typeface="Archivo Light"/>
                <a:cs typeface="Archivo Light"/>
              </a:rPr>
              <a:t>training </a:t>
            </a:r>
            <a:r>
              <a:rPr sz="1270" dirty="0">
                <a:solidFill>
                  <a:srgbClr val="3B3B38"/>
                </a:solidFill>
                <a:latin typeface="Archivo Light"/>
                <a:cs typeface="Archivo Light"/>
              </a:rPr>
              <a:t>curriculum</a:t>
            </a:r>
            <a:r>
              <a:rPr sz="1270" spc="36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Light"/>
                <a:cs typeface="Archivo Light"/>
              </a:rPr>
              <a:t>raises</a:t>
            </a:r>
            <a:r>
              <a:rPr sz="1270" spc="36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Light"/>
                <a:cs typeface="Archivo Light"/>
              </a:rPr>
              <a:t>partner</a:t>
            </a:r>
            <a:r>
              <a:rPr sz="1270" spc="11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Light"/>
                <a:cs typeface="Archivo Light"/>
              </a:rPr>
              <a:t>awareness</a:t>
            </a:r>
            <a:r>
              <a:rPr sz="1270" spc="36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270" spc="-11" dirty="0">
                <a:solidFill>
                  <a:srgbClr val="3B3B38"/>
                </a:solidFill>
                <a:latin typeface="Archivo Light"/>
                <a:cs typeface="Archivo Light"/>
              </a:rPr>
              <a:t>and </a:t>
            </a:r>
            <a:r>
              <a:rPr sz="1270" dirty="0">
                <a:solidFill>
                  <a:srgbClr val="3B3B38"/>
                </a:solidFill>
                <a:latin typeface="Archivo Light"/>
                <a:cs typeface="Archivo Light"/>
              </a:rPr>
              <a:t>adoption</a:t>
            </a:r>
            <a:r>
              <a:rPr sz="1270" spc="3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Light"/>
                <a:cs typeface="Archivo Light"/>
              </a:rPr>
              <a:t>of</a:t>
            </a:r>
            <a:r>
              <a:rPr sz="1270" spc="3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Light"/>
                <a:cs typeface="Archivo Light"/>
              </a:rPr>
              <a:t>UCaaS</a:t>
            </a:r>
            <a:r>
              <a:rPr sz="1270" spc="3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Light"/>
                <a:cs typeface="Archivo Light"/>
              </a:rPr>
              <a:t>and</a:t>
            </a:r>
            <a:r>
              <a:rPr sz="1270" spc="3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Light"/>
                <a:cs typeface="Archivo Light"/>
              </a:rPr>
              <a:t>CCaaS</a:t>
            </a:r>
            <a:r>
              <a:rPr sz="1270" spc="34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270" spc="-5" dirty="0">
                <a:solidFill>
                  <a:srgbClr val="3B3B38"/>
                </a:solidFill>
                <a:latin typeface="Archivo Light"/>
                <a:cs typeface="Archivo Light"/>
              </a:rPr>
              <a:t>solutions.</a:t>
            </a:r>
            <a:endParaRPr sz="1270" dirty="0">
              <a:latin typeface="Archivo Light"/>
              <a:cs typeface="Archivo Ligh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26772" y="3023477"/>
            <a:ext cx="2759469" cy="412348"/>
          </a:xfrm>
          <a:prstGeom prst="rect">
            <a:avLst/>
          </a:prstGeom>
        </p:spPr>
        <p:txBody>
          <a:bodyPr vert="horz" wrap="square" lIns="0" tIns="5198" rIns="0" bIns="0" rtlCol="0">
            <a:spAutoFit/>
          </a:bodyPr>
          <a:lstStyle/>
          <a:p>
            <a:pPr marL="5776" marR="2310">
              <a:lnSpc>
                <a:spcPct val="108300"/>
              </a:lnSpc>
              <a:spcBef>
                <a:spcPts val="41"/>
              </a:spcBef>
              <a:tabLst>
                <a:tab pos="352334" algn="l"/>
              </a:tabLst>
            </a:pPr>
            <a:r>
              <a:rPr sz="1270" spc="-5" dirty="0">
                <a:solidFill>
                  <a:srgbClr val="3B3B38"/>
                </a:solidFill>
                <a:latin typeface="Archivo Light"/>
                <a:cs typeface="Archivo Light"/>
              </a:rPr>
              <a:t>Visit</a:t>
            </a:r>
            <a:r>
              <a:rPr sz="1270" dirty="0">
                <a:solidFill>
                  <a:srgbClr val="3B3B38"/>
                </a:solidFill>
                <a:latin typeface="Archivo Light"/>
                <a:cs typeface="Archivo Light"/>
              </a:rPr>
              <a:t>	</a:t>
            </a:r>
            <a:r>
              <a:rPr sz="1270" b="1" u="sng" dirty="0">
                <a:solidFill>
                  <a:srgbClr val="3B3B38"/>
                </a:solidFill>
                <a:uFill>
                  <a:solidFill>
                    <a:srgbClr val="3B3B38"/>
                  </a:solidFill>
                </a:uFill>
                <a:latin typeface="Archivo"/>
                <a:cs typeface="Archivo"/>
              </a:rPr>
              <a:t>8x8</a:t>
            </a:r>
            <a:r>
              <a:rPr sz="1270" b="1" u="sng" spc="30" dirty="0">
                <a:solidFill>
                  <a:srgbClr val="3B3B38"/>
                </a:solidFill>
                <a:uFill>
                  <a:solidFill>
                    <a:srgbClr val="3B3B38"/>
                  </a:solidFill>
                </a:uFill>
                <a:latin typeface="Archivo"/>
                <a:cs typeface="Archivo"/>
              </a:rPr>
              <a:t> </a:t>
            </a:r>
            <a:r>
              <a:rPr sz="1270" b="1" u="sng" dirty="0">
                <a:solidFill>
                  <a:srgbClr val="3B3B38"/>
                </a:solidFill>
                <a:uFill>
                  <a:solidFill>
                    <a:srgbClr val="3B3B38"/>
                  </a:solidFill>
                </a:uFill>
                <a:latin typeface="Archivo"/>
                <a:cs typeface="Archivo"/>
              </a:rPr>
              <a:t>University</a:t>
            </a:r>
            <a:r>
              <a:rPr sz="1270" b="1" spc="57" dirty="0">
                <a:solidFill>
                  <a:srgbClr val="3B3B38"/>
                </a:solidFill>
                <a:latin typeface="Archivo"/>
                <a:cs typeface="Archivo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Light"/>
                <a:cs typeface="Archivo Light"/>
              </a:rPr>
              <a:t>for</a:t>
            </a:r>
            <a:r>
              <a:rPr sz="1270" spc="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Light"/>
                <a:cs typeface="Archivo Light"/>
              </a:rPr>
              <a:t>information</a:t>
            </a:r>
            <a:r>
              <a:rPr sz="1270" spc="34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Light"/>
                <a:cs typeface="Archivo Light"/>
              </a:rPr>
              <a:t>on</a:t>
            </a:r>
            <a:r>
              <a:rPr sz="1270" spc="3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270" spc="-11" dirty="0">
                <a:solidFill>
                  <a:srgbClr val="3B3B38"/>
                </a:solidFill>
                <a:latin typeface="Archivo Light"/>
                <a:cs typeface="Archivo Light"/>
              </a:rPr>
              <a:t>all </a:t>
            </a:r>
            <a:r>
              <a:rPr sz="1270" dirty="0">
                <a:solidFill>
                  <a:srgbClr val="3B3B38"/>
                </a:solidFill>
                <a:latin typeface="Archivo Light"/>
                <a:cs typeface="Archivo Light"/>
              </a:rPr>
              <a:t>training</a:t>
            </a:r>
            <a:r>
              <a:rPr sz="1270" spc="30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Light"/>
                <a:cs typeface="Archivo Light"/>
              </a:rPr>
              <a:t>programmes</a:t>
            </a:r>
            <a:r>
              <a:rPr sz="1270" spc="30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270" dirty="0">
                <a:solidFill>
                  <a:srgbClr val="3B3B38"/>
                </a:solidFill>
                <a:latin typeface="Archivo Light"/>
                <a:cs typeface="Archivo Light"/>
              </a:rPr>
              <a:t>and</a:t>
            </a:r>
            <a:r>
              <a:rPr sz="1270" spc="30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270" spc="-5" dirty="0">
                <a:solidFill>
                  <a:srgbClr val="3B3B38"/>
                </a:solidFill>
                <a:latin typeface="Archivo Light"/>
                <a:cs typeface="Archivo Light"/>
              </a:rPr>
              <a:t>resources.</a:t>
            </a:r>
            <a:endParaRPr sz="1270" dirty="0">
              <a:latin typeface="Archivo Light"/>
              <a:cs typeface="Archivo Ligh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302993" y="1314961"/>
            <a:ext cx="2134509" cy="1538834"/>
          </a:xfrm>
          <a:prstGeom prst="rect">
            <a:avLst/>
          </a:prstGeom>
        </p:spPr>
        <p:txBody>
          <a:bodyPr vert="horz" wrap="square" lIns="0" tIns="88661" rIns="0" bIns="0" rtlCol="0">
            <a:spAutoFit/>
          </a:bodyPr>
          <a:lstStyle/>
          <a:p>
            <a:pPr marL="5776">
              <a:spcBef>
                <a:spcPts val="698"/>
              </a:spcBef>
            </a:pPr>
            <a:r>
              <a:rPr sz="1160" b="1" dirty="0">
                <a:solidFill>
                  <a:srgbClr val="3A3A38"/>
                </a:solidFill>
                <a:latin typeface="Archivo"/>
                <a:cs typeface="Archivo"/>
              </a:rPr>
              <a:t>Certification</a:t>
            </a:r>
            <a:r>
              <a:rPr sz="1160" b="1" spc="-30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160" b="1" dirty="0">
                <a:solidFill>
                  <a:srgbClr val="3A3A38"/>
                </a:solidFill>
                <a:latin typeface="Archivo"/>
                <a:cs typeface="Archivo"/>
              </a:rPr>
              <a:t>training</a:t>
            </a:r>
            <a:r>
              <a:rPr sz="1160" b="1" spc="-30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160" b="1" spc="-5" dirty="0">
                <a:solidFill>
                  <a:srgbClr val="3A3A38"/>
                </a:solidFill>
                <a:latin typeface="Archivo"/>
                <a:cs typeface="Archivo"/>
              </a:rPr>
              <a:t>covering:</a:t>
            </a:r>
            <a:endParaRPr sz="1160" dirty="0">
              <a:latin typeface="Archivo"/>
              <a:cs typeface="Archivo"/>
            </a:endParaRPr>
          </a:p>
          <a:p>
            <a:pPr marL="91260" marR="360420" indent="-85773">
              <a:lnSpc>
                <a:spcPct val="101000"/>
              </a:lnSpc>
              <a:spcBef>
                <a:spcPts val="628"/>
              </a:spcBef>
              <a:buChar char="•"/>
              <a:tabLst>
                <a:tab pos="91260" algn="l"/>
              </a:tabLst>
            </a:pPr>
            <a:r>
              <a:rPr sz="1114" dirty="0">
                <a:solidFill>
                  <a:srgbClr val="3A3A38"/>
                </a:solidFill>
                <a:latin typeface="Archivo Light"/>
                <a:cs typeface="Archivo Light"/>
              </a:rPr>
              <a:t>The</a:t>
            </a:r>
            <a:r>
              <a:rPr sz="1114" spc="11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114" dirty="0">
                <a:solidFill>
                  <a:srgbClr val="3A3A38"/>
                </a:solidFill>
                <a:latin typeface="Archivo Light"/>
                <a:cs typeface="Archivo Light"/>
              </a:rPr>
              <a:t>cloud</a:t>
            </a:r>
            <a:r>
              <a:rPr sz="1114" spc="11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114" spc="-5" dirty="0">
                <a:solidFill>
                  <a:srgbClr val="3A3A38"/>
                </a:solidFill>
                <a:latin typeface="Archivo Light"/>
                <a:cs typeface="Archivo Light"/>
              </a:rPr>
              <a:t>communications </a:t>
            </a:r>
            <a:r>
              <a:rPr sz="1114" dirty="0">
                <a:solidFill>
                  <a:srgbClr val="3A3A38"/>
                </a:solidFill>
                <a:latin typeface="Archivo Light"/>
                <a:cs typeface="Archivo Light"/>
              </a:rPr>
              <a:t>market</a:t>
            </a:r>
            <a:r>
              <a:rPr sz="1114" spc="-16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114" dirty="0">
                <a:solidFill>
                  <a:srgbClr val="3A3A38"/>
                </a:solidFill>
                <a:latin typeface="Archivo Light"/>
                <a:cs typeface="Archivo Light"/>
              </a:rPr>
              <a:t>and</a:t>
            </a:r>
            <a:r>
              <a:rPr sz="1114" spc="-16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114" spc="-5" dirty="0">
                <a:solidFill>
                  <a:srgbClr val="3A3A38"/>
                </a:solidFill>
                <a:latin typeface="Archivo Light"/>
                <a:cs typeface="Archivo Light"/>
              </a:rPr>
              <a:t>competitive landscape</a:t>
            </a:r>
            <a:endParaRPr sz="1114" dirty="0">
              <a:latin typeface="Archivo Light"/>
              <a:cs typeface="Archivo Light"/>
            </a:endParaRPr>
          </a:p>
          <a:p>
            <a:pPr marL="91260" indent="-85484">
              <a:spcBef>
                <a:spcPts val="653"/>
              </a:spcBef>
              <a:buChar char="•"/>
              <a:tabLst>
                <a:tab pos="91260" algn="l"/>
              </a:tabLst>
            </a:pPr>
            <a:r>
              <a:rPr sz="1114" dirty="0">
                <a:solidFill>
                  <a:srgbClr val="3A3A38"/>
                </a:solidFill>
                <a:latin typeface="Archivo Light"/>
                <a:cs typeface="Archivo Light"/>
              </a:rPr>
              <a:t>Moving</a:t>
            </a:r>
            <a:r>
              <a:rPr sz="1114" spc="16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114" dirty="0">
                <a:solidFill>
                  <a:srgbClr val="3A3A38"/>
                </a:solidFill>
                <a:latin typeface="Archivo Light"/>
                <a:cs typeface="Archivo Light"/>
              </a:rPr>
              <a:t>customers</a:t>
            </a:r>
            <a:r>
              <a:rPr sz="1114" spc="18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114" dirty="0">
                <a:solidFill>
                  <a:srgbClr val="3A3A38"/>
                </a:solidFill>
                <a:latin typeface="Archivo Light"/>
                <a:cs typeface="Archivo Light"/>
              </a:rPr>
              <a:t>to</a:t>
            </a:r>
            <a:r>
              <a:rPr sz="1114" spc="16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114" dirty="0">
                <a:solidFill>
                  <a:srgbClr val="3A3A38"/>
                </a:solidFill>
                <a:latin typeface="Archivo Light"/>
                <a:cs typeface="Archivo Light"/>
              </a:rPr>
              <a:t>the</a:t>
            </a:r>
            <a:r>
              <a:rPr sz="1114" spc="16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114" spc="-5" dirty="0">
                <a:solidFill>
                  <a:srgbClr val="3A3A38"/>
                </a:solidFill>
                <a:latin typeface="Archivo Light"/>
                <a:cs typeface="Archivo Light"/>
              </a:rPr>
              <a:t>cloud</a:t>
            </a:r>
            <a:endParaRPr sz="1114" dirty="0">
              <a:latin typeface="Archivo Light"/>
              <a:cs typeface="Archivo Light"/>
            </a:endParaRPr>
          </a:p>
          <a:p>
            <a:pPr marL="91260" marR="12130" indent="-85773">
              <a:lnSpc>
                <a:spcPct val="101000"/>
              </a:lnSpc>
              <a:spcBef>
                <a:spcPts val="637"/>
              </a:spcBef>
              <a:buChar char="•"/>
              <a:tabLst>
                <a:tab pos="91260" algn="l"/>
              </a:tabLst>
            </a:pPr>
            <a:r>
              <a:rPr sz="1114" dirty="0">
                <a:solidFill>
                  <a:srgbClr val="3A3A38"/>
                </a:solidFill>
                <a:latin typeface="Archivo Light"/>
                <a:cs typeface="Archivo Light"/>
              </a:rPr>
              <a:t>Identifying</a:t>
            </a:r>
            <a:r>
              <a:rPr sz="1114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114" dirty="0">
                <a:solidFill>
                  <a:srgbClr val="3A3A38"/>
                </a:solidFill>
                <a:latin typeface="Archivo Light"/>
                <a:cs typeface="Archivo Light"/>
              </a:rPr>
              <a:t>key</a:t>
            </a:r>
            <a:r>
              <a:rPr sz="1114" spc="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114" dirty="0">
                <a:solidFill>
                  <a:srgbClr val="3A3A38"/>
                </a:solidFill>
                <a:latin typeface="Archivo Light"/>
                <a:cs typeface="Archivo Light"/>
              </a:rPr>
              <a:t>8x8</a:t>
            </a:r>
            <a:r>
              <a:rPr sz="1114" spc="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114" dirty="0">
                <a:solidFill>
                  <a:srgbClr val="3A3A38"/>
                </a:solidFill>
                <a:latin typeface="Archivo Light"/>
                <a:cs typeface="Archivo Light"/>
              </a:rPr>
              <a:t>strengths</a:t>
            </a:r>
            <a:r>
              <a:rPr sz="1114" spc="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114" spc="-11" dirty="0">
                <a:solidFill>
                  <a:srgbClr val="3A3A38"/>
                </a:solidFill>
                <a:latin typeface="Archivo Light"/>
                <a:cs typeface="Archivo Light"/>
              </a:rPr>
              <a:t>and </a:t>
            </a:r>
            <a:r>
              <a:rPr sz="1114" spc="-5" dirty="0">
                <a:solidFill>
                  <a:srgbClr val="3A3A38"/>
                </a:solidFill>
                <a:latin typeface="Archivo Light"/>
                <a:cs typeface="Archivo Light"/>
              </a:rPr>
              <a:t>differentiators</a:t>
            </a:r>
            <a:endParaRPr sz="1114" dirty="0">
              <a:latin typeface="Archivo Light"/>
              <a:cs typeface="Archivo Light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614690" y="1650723"/>
            <a:ext cx="1978269" cy="1036464"/>
          </a:xfrm>
          <a:prstGeom prst="rect">
            <a:avLst/>
          </a:prstGeom>
        </p:spPr>
        <p:txBody>
          <a:bodyPr vert="horz" wrap="square" lIns="0" tIns="5487" rIns="0" bIns="0" rtlCol="0">
            <a:spAutoFit/>
          </a:bodyPr>
          <a:lstStyle/>
          <a:p>
            <a:pPr marL="91260" marR="2310" indent="-85773">
              <a:lnSpc>
                <a:spcPct val="101000"/>
              </a:lnSpc>
              <a:spcBef>
                <a:spcPts val="43"/>
              </a:spcBef>
              <a:buChar char="•"/>
              <a:tabLst>
                <a:tab pos="91260" algn="l"/>
              </a:tabLst>
            </a:pPr>
            <a:r>
              <a:rPr sz="1114" dirty="0">
                <a:solidFill>
                  <a:srgbClr val="3A3A38"/>
                </a:solidFill>
                <a:latin typeface="Archivo Light"/>
                <a:cs typeface="Archivo Light"/>
              </a:rPr>
              <a:t>Discussing</a:t>
            </a:r>
            <a:r>
              <a:rPr sz="1114" spc="16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114" dirty="0">
                <a:solidFill>
                  <a:srgbClr val="3A3A38"/>
                </a:solidFill>
                <a:latin typeface="Archivo Light"/>
                <a:cs typeface="Archivo Light"/>
              </a:rPr>
              <a:t>UCaas</a:t>
            </a:r>
            <a:r>
              <a:rPr sz="1114" spc="20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114" dirty="0">
                <a:solidFill>
                  <a:srgbClr val="3A3A38"/>
                </a:solidFill>
                <a:latin typeface="Archivo Light"/>
                <a:cs typeface="Archivo Light"/>
              </a:rPr>
              <a:t>and</a:t>
            </a:r>
            <a:r>
              <a:rPr sz="1114" spc="20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114" spc="-5" dirty="0">
                <a:solidFill>
                  <a:srgbClr val="3A3A38"/>
                </a:solidFill>
                <a:latin typeface="Archivo Light"/>
                <a:cs typeface="Archivo Light"/>
              </a:rPr>
              <a:t>CCaas </a:t>
            </a:r>
            <a:r>
              <a:rPr sz="1114" dirty="0">
                <a:solidFill>
                  <a:srgbClr val="3A3A38"/>
                </a:solidFill>
                <a:latin typeface="Archivo Light"/>
                <a:cs typeface="Archivo Light"/>
              </a:rPr>
              <a:t>features</a:t>
            </a:r>
            <a:r>
              <a:rPr sz="1114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114" dirty="0">
                <a:solidFill>
                  <a:srgbClr val="3A3A38"/>
                </a:solidFill>
                <a:latin typeface="Archivo Light"/>
                <a:cs typeface="Archivo Light"/>
              </a:rPr>
              <a:t>and</a:t>
            </a:r>
            <a:r>
              <a:rPr sz="1114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114" spc="-5" dirty="0">
                <a:solidFill>
                  <a:srgbClr val="3A3A38"/>
                </a:solidFill>
                <a:latin typeface="Archivo Light"/>
                <a:cs typeface="Archivo Light"/>
              </a:rPr>
              <a:t>functionality</a:t>
            </a:r>
            <a:endParaRPr sz="1114" dirty="0">
              <a:latin typeface="Archivo Light"/>
              <a:cs typeface="Archivo Light"/>
            </a:endParaRPr>
          </a:p>
          <a:p>
            <a:pPr marL="91260" marR="56604" indent="-85773">
              <a:lnSpc>
                <a:spcPct val="101000"/>
              </a:lnSpc>
              <a:spcBef>
                <a:spcPts val="637"/>
              </a:spcBef>
              <a:buChar char="•"/>
              <a:tabLst>
                <a:tab pos="91260" algn="l"/>
              </a:tabLst>
            </a:pPr>
            <a:r>
              <a:rPr sz="1114" dirty="0">
                <a:solidFill>
                  <a:srgbClr val="3A3A38"/>
                </a:solidFill>
                <a:latin typeface="Archivo Light"/>
                <a:cs typeface="Archivo Light"/>
              </a:rPr>
              <a:t>Product</a:t>
            </a:r>
            <a:r>
              <a:rPr sz="1114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114" dirty="0">
                <a:solidFill>
                  <a:srgbClr val="3A3A38"/>
                </a:solidFill>
                <a:latin typeface="Archivo Light"/>
                <a:cs typeface="Archivo Light"/>
              </a:rPr>
              <a:t>families,</a:t>
            </a:r>
            <a:r>
              <a:rPr sz="1114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114" dirty="0">
                <a:solidFill>
                  <a:srgbClr val="3A3A38"/>
                </a:solidFill>
                <a:latin typeface="Archivo Light"/>
                <a:cs typeface="Archivo Light"/>
              </a:rPr>
              <a:t>bundles</a:t>
            </a:r>
            <a:r>
              <a:rPr sz="1114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114" spc="-11" dirty="0">
                <a:solidFill>
                  <a:srgbClr val="3A3A38"/>
                </a:solidFill>
                <a:latin typeface="Archivo Light"/>
                <a:cs typeface="Archivo Light"/>
              </a:rPr>
              <a:t>and </a:t>
            </a:r>
            <a:r>
              <a:rPr sz="1114" dirty="0">
                <a:solidFill>
                  <a:srgbClr val="3A3A38"/>
                </a:solidFill>
                <a:latin typeface="Archivo Light"/>
                <a:cs typeface="Archivo Light"/>
              </a:rPr>
              <a:t>packaging</a:t>
            </a:r>
            <a:r>
              <a:rPr sz="1114" spc="-23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114" spc="-5" dirty="0">
                <a:solidFill>
                  <a:srgbClr val="3A3A38"/>
                </a:solidFill>
                <a:latin typeface="Archivo Light"/>
                <a:cs typeface="Archivo Light"/>
              </a:rPr>
              <a:t>options</a:t>
            </a:r>
            <a:endParaRPr sz="1114" dirty="0">
              <a:latin typeface="Archivo Light"/>
              <a:cs typeface="Archivo Light"/>
            </a:endParaRPr>
          </a:p>
          <a:p>
            <a:pPr marL="91260" indent="-85484">
              <a:spcBef>
                <a:spcPts val="650"/>
              </a:spcBef>
              <a:buChar char="•"/>
              <a:tabLst>
                <a:tab pos="91260" algn="l"/>
              </a:tabLst>
            </a:pPr>
            <a:r>
              <a:rPr sz="1114" dirty="0">
                <a:solidFill>
                  <a:srgbClr val="3A3A38"/>
                </a:solidFill>
                <a:latin typeface="Archivo Light"/>
                <a:cs typeface="Archivo Light"/>
              </a:rPr>
              <a:t>Pitching</a:t>
            </a:r>
            <a:r>
              <a:rPr sz="1114" spc="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114" spc="-11" dirty="0">
                <a:solidFill>
                  <a:srgbClr val="3A3A38"/>
                </a:solidFill>
                <a:latin typeface="Archivo Light"/>
                <a:cs typeface="Archivo Light"/>
              </a:rPr>
              <a:t>8x8</a:t>
            </a:r>
            <a:endParaRPr sz="1114" dirty="0">
              <a:latin typeface="Archivo Light"/>
              <a:cs typeface="Archivo Light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3727549" y="3418411"/>
            <a:ext cx="5106823" cy="1037364"/>
            <a:chOff x="8195301" y="7516284"/>
            <a:chExt cx="11228705" cy="2280920"/>
          </a:xfrm>
        </p:grpSpPr>
        <p:sp>
          <p:nvSpPr>
            <p:cNvPr id="13" name="object 13"/>
            <p:cNvSpPr/>
            <p:nvPr/>
          </p:nvSpPr>
          <p:spPr>
            <a:xfrm>
              <a:off x="8882200" y="7723273"/>
              <a:ext cx="10531475" cy="2063750"/>
            </a:xfrm>
            <a:custGeom>
              <a:avLst/>
              <a:gdLst/>
              <a:ahLst/>
              <a:cxnLst/>
              <a:rect l="l" t="t" r="r" b="b"/>
              <a:pathLst>
                <a:path w="10531475" h="2063750">
                  <a:moveTo>
                    <a:pt x="10531469" y="0"/>
                  </a:moveTo>
                  <a:lnTo>
                    <a:pt x="0" y="0"/>
                  </a:lnTo>
                  <a:lnTo>
                    <a:pt x="0" y="2063539"/>
                  </a:lnTo>
                  <a:lnTo>
                    <a:pt x="10531469" y="2063539"/>
                  </a:lnTo>
                  <a:lnTo>
                    <a:pt x="10531469" y="0"/>
                  </a:lnTo>
                  <a:close/>
                </a:path>
              </a:pathLst>
            </a:custGeom>
            <a:solidFill>
              <a:srgbClr val="EBEBE0"/>
            </a:solidFill>
          </p:spPr>
          <p:txBody>
            <a:bodyPr wrap="square" lIns="0" tIns="0" rIns="0" bIns="0" rtlCol="0"/>
            <a:lstStyle/>
            <a:p>
              <a:endParaRPr sz="637" dirty="0"/>
            </a:p>
          </p:txBody>
        </p:sp>
        <p:sp>
          <p:nvSpPr>
            <p:cNvPr id="14" name="object 14"/>
            <p:cNvSpPr/>
            <p:nvPr/>
          </p:nvSpPr>
          <p:spPr>
            <a:xfrm>
              <a:off x="8882200" y="7723273"/>
              <a:ext cx="10531475" cy="2063750"/>
            </a:xfrm>
            <a:custGeom>
              <a:avLst/>
              <a:gdLst/>
              <a:ahLst/>
              <a:cxnLst/>
              <a:rect l="l" t="t" r="r" b="b"/>
              <a:pathLst>
                <a:path w="10531475" h="2063750">
                  <a:moveTo>
                    <a:pt x="10531469" y="2063539"/>
                  </a:moveTo>
                  <a:lnTo>
                    <a:pt x="0" y="2063539"/>
                  </a:lnTo>
                  <a:lnTo>
                    <a:pt x="0" y="0"/>
                  </a:lnTo>
                  <a:lnTo>
                    <a:pt x="10531469" y="0"/>
                  </a:lnTo>
                  <a:lnTo>
                    <a:pt x="10531469" y="2063539"/>
                  </a:lnTo>
                  <a:close/>
                </a:path>
              </a:pathLst>
            </a:custGeom>
            <a:ln w="19643">
              <a:solidFill>
                <a:srgbClr val="D28DD3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5" name="object 15"/>
            <p:cNvSpPr/>
            <p:nvPr/>
          </p:nvSpPr>
          <p:spPr>
            <a:xfrm>
              <a:off x="8195301" y="7516284"/>
              <a:ext cx="939800" cy="1056640"/>
            </a:xfrm>
            <a:custGeom>
              <a:avLst/>
              <a:gdLst/>
              <a:ahLst/>
              <a:cxnLst/>
              <a:rect l="l" t="t" r="r" b="b"/>
              <a:pathLst>
                <a:path w="939800" h="1056640">
                  <a:moveTo>
                    <a:pt x="895983" y="0"/>
                  </a:moveTo>
                  <a:lnTo>
                    <a:pt x="0" y="61767"/>
                  </a:lnTo>
                  <a:lnTo>
                    <a:pt x="228076" y="1056219"/>
                  </a:lnTo>
                  <a:lnTo>
                    <a:pt x="939667" y="751799"/>
                  </a:lnTo>
                  <a:lnTo>
                    <a:pt x="895983" y="0"/>
                  </a:lnTo>
                  <a:close/>
                </a:path>
              </a:pathLst>
            </a:custGeom>
            <a:solidFill>
              <a:srgbClr val="D28DD3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3851887" y="3416777"/>
            <a:ext cx="194361" cy="370944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2365" b="1" spc="-23" dirty="0">
                <a:solidFill>
                  <a:srgbClr val="EBEBE0"/>
                </a:solidFill>
                <a:latin typeface="Merriweather Bold"/>
                <a:cs typeface="Merriweather Bold"/>
              </a:rPr>
              <a:t>2</a:t>
            </a:r>
            <a:endParaRPr sz="2365">
              <a:latin typeface="Merriweather Bold"/>
              <a:cs typeface="Merriweather Bold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302992" y="3596336"/>
            <a:ext cx="3227611" cy="681099"/>
          </a:xfrm>
          <a:prstGeom prst="rect">
            <a:avLst/>
          </a:prstGeom>
        </p:spPr>
        <p:txBody>
          <a:bodyPr vert="horz" wrap="square" lIns="0" tIns="88661" rIns="0" bIns="0" rtlCol="0">
            <a:spAutoFit/>
          </a:bodyPr>
          <a:lstStyle/>
          <a:p>
            <a:pPr marL="5776">
              <a:spcBef>
                <a:spcPts val="698"/>
              </a:spcBef>
            </a:pPr>
            <a:r>
              <a:rPr sz="1160" b="1" dirty="0">
                <a:solidFill>
                  <a:srgbClr val="3A3A38"/>
                </a:solidFill>
                <a:latin typeface="Archivo"/>
                <a:cs typeface="Archivo"/>
              </a:rPr>
              <a:t>Sales Engineering </a:t>
            </a:r>
            <a:r>
              <a:rPr sz="1160" b="1" spc="-5" dirty="0">
                <a:solidFill>
                  <a:srgbClr val="3A3A38"/>
                </a:solidFill>
                <a:latin typeface="Archivo"/>
                <a:cs typeface="Archivo"/>
              </a:rPr>
              <a:t>Foundations</a:t>
            </a:r>
            <a:endParaRPr sz="1160" dirty="0">
              <a:latin typeface="Archivo"/>
              <a:cs typeface="Archivo"/>
            </a:endParaRPr>
          </a:p>
          <a:p>
            <a:pPr marL="5776" marR="2310">
              <a:lnSpc>
                <a:spcPct val="101000"/>
              </a:lnSpc>
              <a:spcBef>
                <a:spcPts val="628"/>
              </a:spcBef>
            </a:pPr>
            <a:r>
              <a:rPr sz="1114" dirty="0">
                <a:solidFill>
                  <a:srgbClr val="3A3A38"/>
                </a:solidFill>
                <a:latin typeface="Archivo Light"/>
                <a:cs typeface="Archivo Light"/>
              </a:rPr>
              <a:t>Continue</a:t>
            </a:r>
            <a:r>
              <a:rPr sz="1114" spc="11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114" dirty="0">
                <a:solidFill>
                  <a:srgbClr val="3A3A38"/>
                </a:solidFill>
                <a:latin typeface="Archivo Light"/>
                <a:cs typeface="Archivo Light"/>
              </a:rPr>
              <a:t>the</a:t>
            </a:r>
            <a:r>
              <a:rPr sz="1114" spc="9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114" dirty="0">
                <a:solidFill>
                  <a:srgbClr val="3A3A38"/>
                </a:solidFill>
                <a:latin typeface="Archivo Light"/>
                <a:cs typeface="Archivo Light"/>
              </a:rPr>
              <a:t>jounrye</a:t>
            </a:r>
            <a:r>
              <a:rPr sz="1114" spc="11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114" dirty="0">
                <a:solidFill>
                  <a:srgbClr val="3A3A38"/>
                </a:solidFill>
                <a:latin typeface="Archivo Light"/>
                <a:cs typeface="Archivo Light"/>
              </a:rPr>
              <a:t>with</a:t>
            </a:r>
            <a:r>
              <a:rPr sz="1114" spc="11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114" dirty="0">
                <a:solidFill>
                  <a:srgbClr val="3A3A38"/>
                </a:solidFill>
                <a:latin typeface="Archivo Light"/>
                <a:cs typeface="Archivo Light"/>
              </a:rPr>
              <a:t>training</a:t>
            </a:r>
            <a:r>
              <a:rPr sz="1114" spc="9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114" dirty="0">
                <a:solidFill>
                  <a:srgbClr val="3A3A38"/>
                </a:solidFill>
                <a:latin typeface="Archivo Light"/>
                <a:cs typeface="Archivo Light"/>
              </a:rPr>
              <a:t>on</a:t>
            </a:r>
            <a:r>
              <a:rPr sz="1114" spc="11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114" dirty="0">
                <a:solidFill>
                  <a:srgbClr val="3A3A38"/>
                </a:solidFill>
                <a:latin typeface="Archivo Light"/>
                <a:cs typeface="Archivo Light"/>
              </a:rPr>
              <a:t>building</a:t>
            </a:r>
            <a:r>
              <a:rPr sz="1114" spc="9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114" dirty="0">
                <a:solidFill>
                  <a:srgbClr val="3A3A38"/>
                </a:solidFill>
                <a:latin typeface="Archivo Light"/>
                <a:cs typeface="Archivo Light"/>
              </a:rPr>
              <a:t>an</a:t>
            </a:r>
            <a:r>
              <a:rPr sz="1114" spc="11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114" spc="-11" dirty="0">
                <a:solidFill>
                  <a:srgbClr val="3A3A38"/>
                </a:solidFill>
                <a:latin typeface="Archivo Light"/>
                <a:cs typeface="Archivo Light"/>
              </a:rPr>
              <a:t>8x8 </a:t>
            </a:r>
            <a:r>
              <a:rPr sz="1114" dirty="0">
                <a:solidFill>
                  <a:srgbClr val="3A3A38"/>
                </a:solidFill>
                <a:latin typeface="Archivo Light"/>
                <a:cs typeface="Archivo Light"/>
              </a:rPr>
              <a:t>UCaaS</a:t>
            </a:r>
            <a:r>
              <a:rPr sz="1114" spc="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114" spc="-5" dirty="0">
                <a:solidFill>
                  <a:srgbClr val="3A3A38"/>
                </a:solidFill>
                <a:latin typeface="Archivo Light"/>
                <a:cs typeface="Archivo Light"/>
              </a:rPr>
              <a:t>environment</a:t>
            </a:r>
            <a:endParaRPr sz="1114" dirty="0">
              <a:latin typeface="Archivo Light"/>
              <a:cs typeface="Archivo Light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3689349" y="1101687"/>
            <a:ext cx="2819828" cy="2276598"/>
            <a:chOff x="8111308" y="2422351"/>
            <a:chExt cx="6200140" cy="5005705"/>
          </a:xfrm>
        </p:grpSpPr>
        <p:sp>
          <p:nvSpPr>
            <p:cNvPr id="19" name="object 19"/>
            <p:cNvSpPr/>
            <p:nvPr/>
          </p:nvSpPr>
          <p:spPr>
            <a:xfrm>
              <a:off x="14163643" y="7101244"/>
              <a:ext cx="0" cy="327025"/>
            </a:xfrm>
            <a:custGeom>
              <a:avLst/>
              <a:gdLst/>
              <a:ahLst/>
              <a:cxnLst/>
              <a:rect l="l" t="t" r="r" b="b"/>
              <a:pathLst>
                <a:path h="327025">
                  <a:moveTo>
                    <a:pt x="0" y="0"/>
                  </a:moveTo>
                  <a:lnTo>
                    <a:pt x="0" y="326503"/>
                  </a:lnTo>
                </a:path>
              </a:pathLst>
            </a:custGeom>
            <a:ln w="314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20" name="object 20"/>
            <p:cNvSpPr/>
            <p:nvPr/>
          </p:nvSpPr>
          <p:spPr>
            <a:xfrm>
              <a:off x="13984681" y="7264485"/>
              <a:ext cx="327025" cy="0"/>
            </a:xfrm>
            <a:custGeom>
              <a:avLst/>
              <a:gdLst/>
              <a:ahLst/>
              <a:cxnLst/>
              <a:rect l="l" t="t" r="r" b="b"/>
              <a:pathLst>
                <a:path w="327025">
                  <a:moveTo>
                    <a:pt x="326503" y="0"/>
                  </a:moveTo>
                  <a:lnTo>
                    <a:pt x="0" y="0"/>
                  </a:lnTo>
                </a:path>
              </a:pathLst>
            </a:custGeom>
            <a:ln w="314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21" name="object 21"/>
            <p:cNvSpPr/>
            <p:nvPr/>
          </p:nvSpPr>
          <p:spPr>
            <a:xfrm>
              <a:off x="8111308" y="2422351"/>
              <a:ext cx="939800" cy="1056640"/>
            </a:xfrm>
            <a:custGeom>
              <a:avLst/>
              <a:gdLst/>
              <a:ahLst/>
              <a:cxnLst/>
              <a:rect l="l" t="t" r="r" b="b"/>
              <a:pathLst>
                <a:path w="939800" h="1056639">
                  <a:moveTo>
                    <a:pt x="895983" y="0"/>
                  </a:moveTo>
                  <a:lnTo>
                    <a:pt x="0" y="61767"/>
                  </a:lnTo>
                  <a:lnTo>
                    <a:pt x="228076" y="1056219"/>
                  </a:lnTo>
                  <a:lnTo>
                    <a:pt x="939667" y="751799"/>
                  </a:lnTo>
                  <a:lnTo>
                    <a:pt x="895983" y="0"/>
                  </a:lnTo>
                  <a:close/>
                </a:path>
              </a:pathLst>
            </a:custGeom>
            <a:solidFill>
              <a:srgbClr val="826BAD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</p:grp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304086" y="1007972"/>
            <a:ext cx="2745895" cy="433568"/>
          </a:xfrm>
          <a:prstGeom prst="rect">
            <a:avLst/>
          </a:prstGeom>
        </p:spPr>
        <p:txBody>
          <a:bodyPr spcFirstLastPara="1" vert="horz" wrap="square" lIns="0" tIns="7798" rIns="0" bIns="0" rtlCol="0" anchor="t" anchorCtr="0">
            <a:spAutoFit/>
          </a:bodyPr>
          <a:lstStyle/>
          <a:p>
            <a:pPr marL="5776">
              <a:spcBef>
                <a:spcPts val="61"/>
              </a:spcBef>
            </a:pPr>
            <a:r>
              <a:rPr dirty="0">
                <a:solidFill>
                  <a:srgbClr val="3B3B38"/>
                </a:solidFill>
              </a:rPr>
              <a:t>Sales</a:t>
            </a:r>
            <a:r>
              <a:rPr spc="2" dirty="0">
                <a:solidFill>
                  <a:srgbClr val="3B3B38"/>
                </a:solidFill>
              </a:rPr>
              <a:t> </a:t>
            </a:r>
            <a:r>
              <a:rPr spc="-5" dirty="0">
                <a:solidFill>
                  <a:srgbClr val="3B3B38"/>
                </a:solidFill>
              </a:rPr>
              <a:t>enablement</a:t>
            </a:r>
          </a:p>
        </p:txBody>
      </p:sp>
      <p:sp>
        <p:nvSpPr>
          <p:cNvPr id="24" name="object 2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776">
              <a:lnSpc>
                <a:spcPts val="855"/>
              </a:lnSpc>
            </a:pPr>
            <a:fld id="{81D60167-4931-47E6-BA6A-407CBD079E47}" type="slidenum">
              <a:rPr spc="-11" dirty="0"/>
              <a:pPr marL="5776">
                <a:lnSpc>
                  <a:spcPts val="855"/>
                </a:lnSpc>
              </a:pPr>
              <a:t>18</a:t>
            </a:fld>
            <a:endParaRPr spc="-11" dirty="0"/>
          </a:p>
        </p:txBody>
      </p:sp>
      <p:sp>
        <p:nvSpPr>
          <p:cNvPr id="23" name="object 23"/>
          <p:cNvSpPr txBox="1"/>
          <p:nvPr/>
        </p:nvSpPr>
        <p:spPr>
          <a:xfrm>
            <a:off x="3838963" y="1092911"/>
            <a:ext cx="149886" cy="370944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2365" b="1" spc="-23" dirty="0">
                <a:solidFill>
                  <a:srgbClr val="EBEBE0"/>
                </a:solidFill>
                <a:latin typeface="Merriweather Bold"/>
                <a:cs typeface="Merriweather Bold"/>
              </a:rPr>
              <a:t>1</a:t>
            </a:r>
            <a:endParaRPr sz="2365">
              <a:latin typeface="Merriweather Bold"/>
              <a:cs typeface="Merriweather Bold"/>
            </a:endParaRPr>
          </a:p>
        </p:txBody>
      </p:sp>
      <p:sp>
        <p:nvSpPr>
          <p:cNvPr id="4" name="Google Shape;1018;p119">
            <a:extLst>
              <a:ext uri="{FF2B5EF4-FFF2-40B4-BE49-F238E27FC236}">
                <a16:creationId xmlns:a16="http://schemas.microsoft.com/office/drawing/2014/main" id="{639CEA1A-28D2-CB7C-34B3-A5685289FC98}"/>
              </a:ext>
            </a:extLst>
          </p:cNvPr>
          <p:cNvSpPr txBox="1"/>
          <p:nvPr/>
        </p:nvSpPr>
        <p:spPr>
          <a:xfrm>
            <a:off x="5752475" y="4808375"/>
            <a:ext cx="3070800" cy="419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 sz="600" dirty="0">
                <a:solidFill>
                  <a:schemeClr val="bg1"/>
                </a:solidFill>
              </a:rPr>
              <a:t>Copyright 2025 8x8, Inc. or its affiliates. All rights reserved.</a:t>
            </a:r>
            <a:endParaRPr sz="600" dirty="0">
              <a:solidFill>
                <a:schemeClr val="bg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321" y="0"/>
            <a:ext cx="9143358" cy="5143500"/>
          </a:xfrm>
          <a:custGeom>
            <a:avLst/>
            <a:gdLst/>
            <a:ahLst/>
            <a:cxnLst/>
            <a:rect l="l" t="t" r="r" b="b"/>
            <a:pathLst>
              <a:path w="20104100" h="10285095">
                <a:moveTo>
                  <a:pt x="20104099" y="0"/>
                </a:moveTo>
                <a:lnTo>
                  <a:pt x="0" y="0"/>
                </a:lnTo>
                <a:lnTo>
                  <a:pt x="0" y="10284555"/>
                </a:lnTo>
                <a:lnTo>
                  <a:pt x="20104099" y="10284555"/>
                </a:lnTo>
                <a:lnTo>
                  <a:pt x="20104099" y="0"/>
                </a:lnTo>
                <a:close/>
              </a:path>
            </a:pathLst>
          </a:custGeom>
          <a:solidFill>
            <a:srgbClr val="C9DC50"/>
          </a:solidFill>
        </p:spPr>
        <p:txBody>
          <a:bodyPr wrap="square" lIns="0" tIns="0" rIns="0" bIns="0" rtlCol="0"/>
          <a:lstStyle/>
          <a:p>
            <a:endParaRPr sz="637"/>
          </a:p>
        </p:txBody>
      </p:sp>
      <p:sp>
        <p:nvSpPr>
          <p:cNvPr id="4" name="object 4"/>
          <p:cNvSpPr/>
          <p:nvPr/>
        </p:nvSpPr>
        <p:spPr>
          <a:xfrm>
            <a:off x="538161" y="496986"/>
            <a:ext cx="781207" cy="359662"/>
          </a:xfrm>
          <a:custGeom>
            <a:avLst/>
            <a:gdLst/>
            <a:ahLst/>
            <a:cxnLst/>
            <a:rect l="l" t="t" r="r" b="b"/>
            <a:pathLst>
              <a:path w="1194435" h="549910">
                <a:moveTo>
                  <a:pt x="394068" y="387362"/>
                </a:moveTo>
                <a:lnTo>
                  <a:pt x="389331" y="350697"/>
                </a:lnTo>
                <a:lnTo>
                  <a:pt x="376224" y="320370"/>
                </a:lnTo>
                <a:lnTo>
                  <a:pt x="366826" y="308559"/>
                </a:lnTo>
                <a:lnTo>
                  <a:pt x="356425" y="295465"/>
                </a:lnTo>
                <a:lnTo>
                  <a:pt x="331609" y="275107"/>
                </a:lnTo>
                <a:lnTo>
                  <a:pt x="341934" y="261391"/>
                </a:lnTo>
                <a:lnTo>
                  <a:pt x="359575" y="233464"/>
                </a:lnTo>
                <a:lnTo>
                  <a:pt x="361569" y="229006"/>
                </a:lnTo>
                <a:lnTo>
                  <a:pt x="376250" y="196049"/>
                </a:lnTo>
                <a:lnTo>
                  <a:pt x="383654" y="153911"/>
                </a:lnTo>
                <a:lnTo>
                  <a:pt x="378142" y="114960"/>
                </a:lnTo>
                <a:lnTo>
                  <a:pt x="378079" y="114503"/>
                </a:lnTo>
                <a:lnTo>
                  <a:pt x="358978" y="70053"/>
                </a:lnTo>
                <a:lnTo>
                  <a:pt x="330771" y="39865"/>
                </a:lnTo>
                <a:lnTo>
                  <a:pt x="294322" y="17919"/>
                </a:lnTo>
                <a:lnTo>
                  <a:pt x="260959" y="7531"/>
                </a:lnTo>
                <a:lnTo>
                  <a:pt x="260959" y="380695"/>
                </a:lnTo>
                <a:lnTo>
                  <a:pt x="256514" y="403910"/>
                </a:lnTo>
                <a:lnTo>
                  <a:pt x="243776" y="420928"/>
                </a:lnTo>
                <a:lnTo>
                  <a:pt x="223647" y="431393"/>
                </a:lnTo>
                <a:lnTo>
                  <a:pt x="197027" y="434962"/>
                </a:lnTo>
                <a:lnTo>
                  <a:pt x="171983" y="430136"/>
                </a:lnTo>
                <a:lnTo>
                  <a:pt x="151676" y="416928"/>
                </a:lnTo>
                <a:lnTo>
                  <a:pt x="138049" y="397319"/>
                </a:lnTo>
                <a:lnTo>
                  <a:pt x="133083" y="373240"/>
                </a:lnTo>
                <a:lnTo>
                  <a:pt x="135724" y="352780"/>
                </a:lnTo>
                <a:lnTo>
                  <a:pt x="142468" y="335051"/>
                </a:lnTo>
                <a:lnTo>
                  <a:pt x="151511" y="320370"/>
                </a:lnTo>
                <a:lnTo>
                  <a:pt x="151599" y="320230"/>
                </a:lnTo>
                <a:lnTo>
                  <a:pt x="161340" y="308559"/>
                </a:lnTo>
                <a:lnTo>
                  <a:pt x="198869" y="325577"/>
                </a:lnTo>
                <a:lnTo>
                  <a:pt x="230670" y="342112"/>
                </a:lnTo>
                <a:lnTo>
                  <a:pt x="252717" y="359905"/>
                </a:lnTo>
                <a:lnTo>
                  <a:pt x="260959" y="380695"/>
                </a:lnTo>
                <a:lnTo>
                  <a:pt x="260959" y="7531"/>
                </a:lnTo>
                <a:lnTo>
                  <a:pt x="256514" y="6134"/>
                </a:lnTo>
                <a:lnTo>
                  <a:pt x="256514" y="163576"/>
                </a:lnTo>
                <a:lnTo>
                  <a:pt x="254228" y="186448"/>
                </a:lnTo>
                <a:lnTo>
                  <a:pt x="248894" y="205486"/>
                </a:lnTo>
                <a:lnTo>
                  <a:pt x="242709" y="219925"/>
                </a:lnTo>
                <a:lnTo>
                  <a:pt x="237921" y="229006"/>
                </a:lnTo>
                <a:lnTo>
                  <a:pt x="204800" y="214058"/>
                </a:lnTo>
                <a:lnTo>
                  <a:pt x="177609" y="198145"/>
                </a:lnTo>
                <a:lnTo>
                  <a:pt x="159194" y="179438"/>
                </a:lnTo>
                <a:lnTo>
                  <a:pt x="152425" y="156133"/>
                </a:lnTo>
                <a:lnTo>
                  <a:pt x="155270" y="139903"/>
                </a:lnTo>
                <a:lnTo>
                  <a:pt x="164033" y="126669"/>
                </a:lnTo>
                <a:lnTo>
                  <a:pt x="179082" y="117767"/>
                </a:lnTo>
                <a:lnTo>
                  <a:pt x="200748" y="114503"/>
                </a:lnTo>
                <a:lnTo>
                  <a:pt x="224193" y="117995"/>
                </a:lnTo>
                <a:lnTo>
                  <a:pt x="241731" y="127889"/>
                </a:lnTo>
                <a:lnTo>
                  <a:pt x="252717" y="143370"/>
                </a:lnTo>
                <a:lnTo>
                  <a:pt x="256514" y="163576"/>
                </a:lnTo>
                <a:lnTo>
                  <a:pt x="256514" y="6134"/>
                </a:lnTo>
                <a:lnTo>
                  <a:pt x="251383" y="4533"/>
                </a:lnTo>
                <a:lnTo>
                  <a:pt x="203733" y="0"/>
                </a:lnTo>
                <a:lnTo>
                  <a:pt x="147396" y="5969"/>
                </a:lnTo>
                <a:lnTo>
                  <a:pt x="102273" y="22517"/>
                </a:lnTo>
                <a:lnTo>
                  <a:pt x="67932" y="47586"/>
                </a:lnTo>
                <a:lnTo>
                  <a:pt x="43942" y="79082"/>
                </a:lnTo>
                <a:lnTo>
                  <a:pt x="29870" y="114960"/>
                </a:lnTo>
                <a:lnTo>
                  <a:pt x="25273" y="153149"/>
                </a:lnTo>
                <a:lnTo>
                  <a:pt x="28854" y="184759"/>
                </a:lnTo>
                <a:lnTo>
                  <a:pt x="38836" y="211899"/>
                </a:lnTo>
                <a:lnTo>
                  <a:pt x="54127" y="235140"/>
                </a:lnTo>
                <a:lnTo>
                  <a:pt x="73609" y="255028"/>
                </a:lnTo>
                <a:lnTo>
                  <a:pt x="55194" y="270954"/>
                </a:lnTo>
                <a:lnTo>
                  <a:pt x="30657" y="298805"/>
                </a:lnTo>
                <a:lnTo>
                  <a:pt x="9194" y="337108"/>
                </a:lnTo>
                <a:lnTo>
                  <a:pt x="0" y="384403"/>
                </a:lnTo>
                <a:lnTo>
                  <a:pt x="5600" y="426059"/>
                </a:lnTo>
                <a:lnTo>
                  <a:pt x="22326" y="464870"/>
                </a:lnTo>
                <a:lnTo>
                  <a:pt x="50139" y="498817"/>
                </a:lnTo>
                <a:lnTo>
                  <a:pt x="88442" y="525513"/>
                </a:lnTo>
                <a:lnTo>
                  <a:pt x="137515" y="543128"/>
                </a:lnTo>
                <a:lnTo>
                  <a:pt x="197027" y="549478"/>
                </a:lnTo>
                <a:lnTo>
                  <a:pt x="256959" y="543128"/>
                </a:lnTo>
                <a:lnTo>
                  <a:pt x="257213" y="543128"/>
                </a:lnTo>
                <a:lnTo>
                  <a:pt x="306451" y="525513"/>
                </a:lnTo>
                <a:lnTo>
                  <a:pt x="344893" y="498817"/>
                </a:lnTo>
                <a:lnTo>
                  <a:pt x="372224" y="465416"/>
                </a:lnTo>
                <a:lnTo>
                  <a:pt x="388607" y="427520"/>
                </a:lnTo>
                <a:lnTo>
                  <a:pt x="394068" y="387362"/>
                </a:lnTo>
                <a:close/>
              </a:path>
              <a:path w="1194435" h="549910">
                <a:moveTo>
                  <a:pt x="767854" y="514502"/>
                </a:moveTo>
                <a:lnTo>
                  <a:pt x="714298" y="431419"/>
                </a:lnTo>
                <a:lnTo>
                  <a:pt x="667080" y="358178"/>
                </a:lnTo>
                <a:lnTo>
                  <a:pt x="719251" y="277139"/>
                </a:lnTo>
                <a:lnTo>
                  <a:pt x="767651" y="201968"/>
                </a:lnTo>
                <a:lnTo>
                  <a:pt x="638848" y="201968"/>
                </a:lnTo>
                <a:lnTo>
                  <a:pt x="609142" y="258508"/>
                </a:lnTo>
                <a:lnTo>
                  <a:pt x="605091" y="267271"/>
                </a:lnTo>
                <a:lnTo>
                  <a:pt x="598373" y="277139"/>
                </a:lnTo>
                <a:lnTo>
                  <a:pt x="597027" y="277139"/>
                </a:lnTo>
                <a:lnTo>
                  <a:pt x="590943" y="267271"/>
                </a:lnTo>
                <a:lnTo>
                  <a:pt x="586257" y="258508"/>
                </a:lnTo>
                <a:lnTo>
                  <a:pt x="556552" y="201968"/>
                </a:lnTo>
                <a:lnTo>
                  <a:pt x="427799" y="201968"/>
                </a:lnTo>
                <a:lnTo>
                  <a:pt x="528993" y="358178"/>
                </a:lnTo>
                <a:lnTo>
                  <a:pt x="428205" y="514502"/>
                </a:lnTo>
                <a:lnTo>
                  <a:pt x="554786" y="514502"/>
                </a:lnTo>
                <a:lnTo>
                  <a:pt x="588924" y="449237"/>
                </a:lnTo>
                <a:lnTo>
                  <a:pt x="592302" y="443179"/>
                </a:lnTo>
                <a:lnTo>
                  <a:pt x="597027" y="431419"/>
                </a:lnTo>
                <a:lnTo>
                  <a:pt x="598373" y="431419"/>
                </a:lnTo>
                <a:lnTo>
                  <a:pt x="603097" y="443179"/>
                </a:lnTo>
                <a:lnTo>
                  <a:pt x="606450" y="449237"/>
                </a:lnTo>
                <a:lnTo>
                  <a:pt x="641172" y="514502"/>
                </a:lnTo>
                <a:lnTo>
                  <a:pt x="767854" y="514502"/>
                </a:lnTo>
                <a:close/>
              </a:path>
              <a:path w="1194435" h="549910">
                <a:moveTo>
                  <a:pt x="1194244" y="387362"/>
                </a:moveTo>
                <a:lnTo>
                  <a:pt x="1176401" y="320370"/>
                </a:lnTo>
                <a:lnTo>
                  <a:pt x="1131785" y="275107"/>
                </a:lnTo>
                <a:lnTo>
                  <a:pt x="1142111" y="261391"/>
                </a:lnTo>
                <a:lnTo>
                  <a:pt x="1159764" y="233464"/>
                </a:lnTo>
                <a:lnTo>
                  <a:pt x="1161745" y="229006"/>
                </a:lnTo>
                <a:lnTo>
                  <a:pt x="1176426" y="196049"/>
                </a:lnTo>
                <a:lnTo>
                  <a:pt x="1183830" y="153911"/>
                </a:lnTo>
                <a:lnTo>
                  <a:pt x="1178331" y="114960"/>
                </a:lnTo>
                <a:lnTo>
                  <a:pt x="1178267" y="114503"/>
                </a:lnTo>
                <a:lnTo>
                  <a:pt x="1159154" y="70053"/>
                </a:lnTo>
                <a:lnTo>
                  <a:pt x="1130947" y="39865"/>
                </a:lnTo>
                <a:lnTo>
                  <a:pt x="1094498" y="17919"/>
                </a:lnTo>
                <a:lnTo>
                  <a:pt x="1061148" y="7531"/>
                </a:lnTo>
                <a:lnTo>
                  <a:pt x="1061148" y="380695"/>
                </a:lnTo>
                <a:lnTo>
                  <a:pt x="1056690" y="403910"/>
                </a:lnTo>
                <a:lnTo>
                  <a:pt x="1043952" y="420928"/>
                </a:lnTo>
                <a:lnTo>
                  <a:pt x="1023823" y="431393"/>
                </a:lnTo>
                <a:lnTo>
                  <a:pt x="997204" y="434962"/>
                </a:lnTo>
                <a:lnTo>
                  <a:pt x="972159" y="430136"/>
                </a:lnTo>
                <a:lnTo>
                  <a:pt x="951852" y="416928"/>
                </a:lnTo>
                <a:lnTo>
                  <a:pt x="938237" y="397319"/>
                </a:lnTo>
                <a:lnTo>
                  <a:pt x="933259" y="373240"/>
                </a:lnTo>
                <a:lnTo>
                  <a:pt x="935901" y="352780"/>
                </a:lnTo>
                <a:lnTo>
                  <a:pt x="942657" y="335051"/>
                </a:lnTo>
                <a:lnTo>
                  <a:pt x="951699" y="320370"/>
                </a:lnTo>
                <a:lnTo>
                  <a:pt x="951776" y="320230"/>
                </a:lnTo>
                <a:lnTo>
                  <a:pt x="999045" y="325577"/>
                </a:lnTo>
                <a:lnTo>
                  <a:pt x="1052893" y="359905"/>
                </a:lnTo>
                <a:lnTo>
                  <a:pt x="1061148" y="380695"/>
                </a:lnTo>
                <a:lnTo>
                  <a:pt x="1061148" y="7531"/>
                </a:lnTo>
                <a:lnTo>
                  <a:pt x="1056690" y="6134"/>
                </a:lnTo>
                <a:lnTo>
                  <a:pt x="1056690" y="163576"/>
                </a:lnTo>
                <a:lnTo>
                  <a:pt x="1054417" y="186448"/>
                </a:lnTo>
                <a:lnTo>
                  <a:pt x="1049070" y="205486"/>
                </a:lnTo>
                <a:lnTo>
                  <a:pt x="1042898" y="219925"/>
                </a:lnTo>
                <a:lnTo>
                  <a:pt x="1038110" y="229006"/>
                </a:lnTo>
                <a:lnTo>
                  <a:pt x="1004989" y="214058"/>
                </a:lnTo>
                <a:lnTo>
                  <a:pt x="977798" y="198145"/>
                </a:lnTo>
                <a:lnTo>
                  <a:pt x="959370" y="179438"/>
                </a:lnTo>
                <a:lnTo>
                  <a:pt x="952601" y="156133"/>
                </a:lnTo>
                <a:lnTo>
                  <a:pt x="955446" y="139903"/>
                </a:lnTo>
                <a:lnTo>
                  <a:pt x="964222" y="126669"/>
                </a:lnTo>
                <a:lnTo>
                  <a:pt x="979258" y="117767"/>
                </a:lnTo>
                <a:lnTo>
                  <a:pt x="1000925" y="114503"/>
                </a:lnTo>
                <a:lnTo>
                  <a:pt x="1024382" y="117995"/>
                </a:lnTo>
                <a:lnTo>
                  <a:pt x="1041908" y="127889"/>
                </a:lnTo>
                <a:lnTo>
                  <a:pt x="1052893" y="143370"/>
                </a:lnTo>
                <a:lnTo>
                  <a:pt x="1056690" y="163576"/>
                </a:lnTo>
                <a:lnTo>
                  <a:pt x="1056690" y="6134"/>
                </a:lnTo>
                <a:lnTo>
                  <a:pt x="1051572" y="4533"/>
                </a:lnTo>
                <a:lnTo>
                  <a:pt x="1003909" y="0"/>
                </a:lnTo>
                <a:lnTo>
                  <a:pt x="947585" y="5969"/>
                </a:lnTo>
                <a:lnTo>
                  <a:pt x="902462" y="22517"/>
                </a:lnTo>
                <a:lnTo>
                  <a:pt x="868121" y="47586"/>
                </a:lnTo>
                <a:lnTo>
                  <a:pt x="844130" y="79082"/>
                </a:lnTo>
                <a:lnTo>
                  <a:pt x="830059" y="114960"/>
                </a:lnTo>
                <a:lnTo>
                  <a:pt x="825461" y="153149"/>
                </a:lnTo>
                <a:lnTo>
                  <a:pt x="829043" y="184759"/>
                </a:lnTo>
                <a:lnTo>
                  <a:pt x="839025" y="211899"/>
                </a:lnTo>
                <a:lnTo>
                  <a:pt x="854316" y="235140"/>
                </a:lnTo>
                <a:lnTo>
                  <a:pt x="873772" y="255028"/>
                </a:lnTo>
                <a:lnTo>
                  <a:pt x="855383" y="270954"/>
                </a:lnTo>
                <a:lnTo>
                  <a:pt x="830846" y="298805"/>
                </a:lnTo>
                <a:lnTo>
                  <a:pt x="809383" y="337108"/>
                </a:lnTo>
                <a:lnTo>
                  <a:pt x="800176" y="384403"/>
                </a:lnTo>
                <a:lnTo>
                  <a:pt x="805789" y="426059"/>
                </a:lnTo>
                <a:lnTo>
                  <a:pt x="822515" y="464870"/>
                </a:lnTo>
                <a:lnTo>
                  <a:pt x="850315" y="498817"/>
                </a:lnTo>
                <a:lnTo>
                  <a:pt x="888631" y="525513"/>
                </a:lnTo>
                <a:lnTo>
                  <a:pt x="937691" y="543128"/>
                </a:lnTo>
                <a:lnTo>
                  <a:pt x="997204" y="549478"/>
                </a:lnTo>
                <a:lnTo>
                  <a:pt x="1057148" y="543128"/>
                </a:lnTo>
                <a:lnTo>
                  <a:pt x="1057389" y="543128"/>
                </a:lnTo>
                <a:lnTo>
                  <a:pt x="1106627" y="525513"/>
                </a:lnTo>
                <a:lnTo>
                  <a:pt x="1145082" y="498817"/>
                </a:lnTo>
                <a:lnTo>
                  <a:pt x="1172413" y="465416"/>
                </a:lnTo>
                <a:lnTo>
                  <a:pt x="1185570" y="434962"/>
                </a:lnTo>
                <a:lnTo>
                  <a:pt x="1188796" y="427520"/>
                </a:lnTo>
                <a:lnTo>
                  <a:pt x="1194244" y="387362"/>
                </a:lnTo>
                <a:close/>
              </a:path>
            </a:pathLst>
          </a:custGeom>
          <a:solidFill>
            <a:srgbClr val="3B3B38"/>
          </a:solidFill>
        </p:spPr>
        <p:txBody>
          <a:bodyPr wrap="square" lIns="0" tIns="0" rIns="0" bIns="0" rtlCol="0"/>
          <a:lstStyle/>
          <a:p>
            <a:endParaRPr sz="637"/>
          </a:p>
        </p:txBody>
      </p:sp>
      <p:sp>
        <p:nvSpPr>
          <p:cNvPr id="5" name="object 5"/>
          <p:cNvSpPr txBox="1">
            <a:spLocks noGrp="1"/>
          </p:cNvSpPr>
          <p:nvPr>
            <p:ph type="title" idx="4294967295"/>
          </p:nvPr>
        </p:nvSpPr>
        <p:spPr>
          <a:xfrm>
            <a:off x="538162" y="1843087"/>
            <a:ext cx="4033838" cy="1457325"/>
          </a:xfrm>
          <a:prstGeom prst="rect">
            <a:avLst/>
          </a:prstGeom>
        </p:spPr>
        <p:txBody>
          <a:bodyPr spcFirstLastPara="1" vert="horz" wrap="square" lIns="0" tIns="84907" rIns="0" bIns="0" rtlCol="0" anchor="t" anchorCtr="0">
            <a:spAutoFit/>
          </a:bodyPr>
          <a:lstStyle/>
          <a:p>
            <a:pPr marL="5776" marR="2310">
              <a:lnSpc>
                <a:spcPts val="5016"/>
              </a:lnSpc>
              <a:spcBef>
                <a:spcPts val="669"/>
              </a:spcBef>
            </a:pPr>
            <a:r>
              <a:rPr sz="4662" spc="-5" dirty="0">
                <a:solidFill>
                  <a:srgbClr val="3B3B38"/>
                </a:solidFill>
                <a:latin typeface="Archivo Light"/>
                <a:cs typeface="Archivo Light"/>
              </a:rPr>
              <a:t>Recommended </a:t>
            </a:r>
            <a:r>
              <a:rPr sz="4662" dirty="0">
                <a:solidFill>
                  <a:srgbClr val="3B3B38"/>
                </a:solidFill>
                <a:latin typeface="Archivo Light"/>
                <a:cs typeface="Archivo Light"/>
              </a:rPr>
              <a:t>next</a:t>
            </a:r>
            <a:r>
              <a:rPr sz="4662" spc="-11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4662" spc="-5" dirty="0">
                <a:solidFill>
                  <a:srgbClr val="3B3B38"/>
                </a:solidFill>
                <a:latin typeface="Archivo Light"/>
                <a:cs typeface="Archivo Light"/>
              </a:rPr>
              <a:t>steps</a:t>
            </a:r>
            <a:endParaRPr sz="4662" dirty="0">
              <a:latin typeface="Archivo Light"/>
              <a:cs typeface="Archivo Light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F762174-0733-5407-7AFC-159D6F8E51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700000">
            <a:off x="5167289" y="328618"/>
            <a:ext cx="5624542" cy="4020431"/>
          </a:xfrm>
          <a:prstGeom prst="rect">
            <a:avLst/>
          </a:prstGeom>
        </p:spPr>
      </p:pic>
      <p:sp>
        <p:nvSpPr>
          <p:cNvPr id="6" name="Google Shape;1018;p119">
            <a:extLst>
              <a:ext uri="{FF2B5EF4-FFF2-40B4-BE49-F238E27FC236}">
                <a16:creationId xmlns:a16="http://schemas.microsoft.com/office/drawing/2014/main" id="{5B584359-C212-455B-DCD8-2CA0F5A2D3B4}"/>
              </a:ext>
            </a:extLst>
          </p:cNvPr>
          <p:cNvSpPr txBox="1"/>
          <p:nvPr/>
        </p:nvSpPr>
        <p:spPr>
          <a:xfrm>
            <a:off x="5752475" y="4808375"/>
            <a:ext cx="3070800" cy="419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 sz="600" dirty="0">
                <a:solidFill>
                  <a:schemeClr val="tx1"/>
                </a:solidFill>
              </a:rPr>
              <a:t>Copyright 2025 8x8, Inc. or its affiliates. All rights reserved.</a:t>
            </a:r>
            <a:endParaRPr sz="600" dirty="0">
              <a:solidFill>
                <a:schemeClr val="tx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2902615" y="0"/>
            <a:ext cx="6248443" cy="5143211"/>
            <a:chOff x="6381465" y="0"/>
            <a:chExt cx="13738860" cy="11308715"/>
          </a:xfrm>
        </p:grpSpPr>
        <p:sp>
          <p:nvSpPr>
            <p:cNvPr id="4" name="object 4"/>
            <p:cNvSpPr/>
            <p:nvPr/>
          </p:nvSpPr>
          <p:spPr>
            <a:xfrm>
              <a:off x="6381465" y="8700289"/>
              <a:ext cx="5020310" cy="2608580"/>
            </a:xfrm>
            <a:custGeom>
              <a:avLst/>
              <a:gdLst/>
              <a:ahLst/>
              <a:cxnLst/>
              <a:rect l="l" t="t" r="r" b="b"/>
              <a:pathLst>
                <a:path w="5020309" h="2608579">
                  <a:moveTo>
                    <a:pt x="3778377" y="0"/>
                  </a:moveTo>
                  <a:lnTo>
                    <a:pt x="0" y="2035770"/>
                  </a:lnTo>
                  <a:lnTo>
                    <a:pt x="461640" y="2608266"/>
                  </a:lnTo>
                  <a:lnTo>
                    <a:pt x="4322098" y="2608266"/>
                  </a:lnTo>
                  <a:lnTo>
                    <a:pt x="5020224" y="1762197"/>
                  </a:lnTo>
                  <a:lnTo>
                    <a:pt x="3778377" y="0"/>
                  </a:lnTo>
                  <a:close/>
                </a:path>
              </a:pathLst>
            </a:custGeom>
            <a:solidFill>
              <a:srgbClr val="D28DD3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5" name="object 5"/>
            <p:cNvSpPr/>
            <p:nvPr/>
          </p:nvSpPr>
          <p:spPr>
            <a:xfrm>
              <a:off x="9723399" y="0"/>
              <a:ext cx="3747135" cy="2912745"/>
            </a:xfrm>
            <a:custGeom>
              <a:avLst/>
              <a:gdLst/>
              <a:ahLst/>
              <a:cxnLst/>
              <a:rect l="l" t="t" r="r" b="b"/>
              <a:pathLst>
                <a:path w="3747134" h="2912745">
                  <a:moveTo>
                    <a:pt x="3257387" y="0"/>
                  </a:moveTo>
                  <a:lnTo>
                    <a:pt x="0" y="0"/>
                  </a:lnTo>
                  <a:lnTo>
                    <a:pt x="1966369" y="2912330"/>
                  </a:lnTo>
                  <a:lnTo>
                    <a:pt x="3746660" y="2282401"/>
                  </a:lnTo>
                  <a:lnTo>
                    <a:pt x="3257387" y="0"/>
                  </a:lnTo>
                  <a:close/>
                </a:path>
              </a:pathLst>
            </a:custGeom>
            <a:solidFill>
              <a:srgbClr val="04888A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6" name="object 6"/>
            <p:cNvSpPr/>
            <p:nvPr/>
          </p:nvSpPr>
          <p:spPr>
            <a:xfrm>
              <a:off x="9658201" y="966052"/>
              <a:ext cx="2651760" cy="2552065"/>
            </a:xfrm>
            <a:custGeom>
              <a:avLst/>
              <a:gdLst/>
              <a:ahLst/>
              <a:cxnLst/>
              <a:rect l="l" t="t" r="r" b="b"/>
              <a:pathLst>
                <a:path w="2651759" h="2552065">
                  <a:moveTo>
                    <a:pt x="1844394" y="2551828"/>
                  </a:moveTo>
                  <a:lnTo>
                    <a:pt x="2651521" y="2005132"/>
                  </a:lnTo>
                  <a:lnTo>
                    <a:pt x="1825399" y="0"/>
                  </a:lnTo>
                  <a:lnTo>
                    <a:pt x="0" y="946955"/>
                  </a:lnTo>
                  <a:lnTo>
                    <a:pt x="1844394" y="2551828"/>
                  </a:lnTo>
                  <a:close/>
                </a:path>
              </a:pathLst>
            </a:custGeom>
            <a:ln w="31412">
              <a:solidFill>
                <a:srgbClr val="D28DD3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7" name="object 7"/>
            <p:cNvSpPr/>
            <p:nvPr/>
          </p:nvSpPr>
          <p:spPr>
            <a:xfrm>
              <a:off x="6903317" y="7164403"/>
              <a:ext cx="3918585" cy="3928110"/>
            </a:xfrm>
            <a:custGeom>
              <a:avLst/>
              <a:gdLst/>
              <a:ahLst/>
              <a:cxnLst/>
              <a:rect l="l" t="t" r="r" b="b"/>
              <a:pathLst>
                <a:path w="3918584" h="3928109">
                  <a:moveTo>
                    <a:pt x="3918508" y="1732010"/>
                  </a:moveTo>
                  <a:lnTo>
                    <a:pt x="3165945" y="0"/>
                  </a:lnTo>
                  <a:lnTo>
                    <a:pt x="0" y="742186"/>
                  </a:lnTo>
                  <a:lnTo>
                    <a:pt x="1691833" y="3928068"/>
                  </a:lnTo>
                  <a:lnTo>
                    <a:pt x="3918508" y="1732010"/>
                  </a:lnTo>
                  <a:close/>
                </a:path>
              </a:pathLst>
            </a:custGeom>
            <a:ln w="314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8" name="object 8"/>
            <p:cNvSpPr/>
            <p:nvPr/>
          </p:nvSpPr>
          <p:spPr>
            <a:xfrm>
              <a:off x="16281259" y="6404107"/>
              <a:ext cx="3823335" cy="4558665"/>
            </a:xfrm>
            <a:custGeom>
              <a:avLst/>
              <a:gdLst/>
              <a:ahLst/>
              <a:cxnLst/>
              <a:rect l="l" t="t" r="r" b="b"/>
              <a:pathLst>
                <a:path w="3823334" h="4558665">
                  <a:moveTo>
                    <a:pt x="3822839" y="3158697"/>
                  </a:moveTo>
                  <a:lnTo>
                    <a:pt x="2940067" y="4558657"/>
                  </a:lnTo>
                  <a:lnTo>
                    <a:pt x="0" y="1814154"/>
                  </a:lnTo>
                  <a:lnTo>
                    <a:pt x="984315" y="0"/>
                  </a:lnTo>
                  <a:lnTo>
                    <a:pt x="3822839" y="1095327"/>
                  </a:lnTo>
                </a:path>
              </a:pathLst>
            </a:custGeom>
            <a:ln w="31412">
              <a:solidFill>
                <a:srgbClr val="8FBFB0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</p:grpSp>
      <p:sp>
        <p:nvSpPr>
          <p:cNvPr id="11" name="object 2">
            <a:extLst>
              <a:ext uri="{FF2B5EF4-FFF2-40B4-BE49-F238E27FC236}">
                <a16:creationId xmlns:a16="http://schemas.microsoft.com/office/drawing/2014/main" id="{25E4DAB6-D7B1-94CD-88FB-DDBA088D8365}"/>
              </a:ext>
            </a:extLst>
          </p:cNvPr>
          <p:cNvSpPr txBox="1">
            <a:spLocks/>
          </p:cNvSpPr>
          <p:nvPr/>
        </p:nvSpPr>
        <p:spPr>
          <a:xfrm>
            <a:off x="304085" y="1222226"/>
            <a:ext cx="3762466" cy="23193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168369" rIns="0" bIns="0" rtlCol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683" b="0" i="0" u="none" strike="noStrike" cap="none">
                <a:solidFill>
                  <a:schemeClr val="bg1"/>
                </a:solidFill>
                <a:latin typeface="Archivo"/>
                <a:ea typeface="Archivo Medium"/>
                <a:cs typeface="Archivo"/>
                <a:sym typeface="Archivo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9pPr>
          </a:lstStyle>
          <a:p>
            <a:pPr marL="5776" marR="2310">
              <a:lnSpc>
                <a:spcPts val="6185"/>
              </a:lnSpc>
              <a:spcBef>
                <a:spcPts val="1326"/>
              </a:spcBef>
            </a:pPr>
            <a:r>
              <a:rPr lang="en-GB" sz="6231" spc="-5">
                <a:solidFill>
                  <a:srgbClr val="3A3A38"/>
                </a:solidFill>
                <a:latin typeface="Archivo Light"/>
                <a:cs typeface="Archivo Light"/>
              </a:rPr>
              <a:t>Marketing Activation </a:t>
            </a:r>
            <a:endParaRPr lang="en-GB" sz="6231">
              <a:solidFill>
                <a:srgbClr val="3A3A38"/>
              </a:solidFill>
              <a:latin typeface="Archivo Light"/>
              <a:cs typeface="Archivo Light"/>
            </a:endParaRPr>
          </a:p>
          <a:p>
            <a:pPr marL="5776" marR="665391">
              <a:lnSpc>
                <a:spcPct val="108500"/>
              </a:lnSpc>
              <a:spcBef>
                <a:spcPts val="814"/>
              </a:spcBef>
            </a:pPr>
            <a:r>
              <a:rPr lang="en-GB" sz="1728">
                <a:solidFill>
                  <a:srgbClr val="3A3A38"/>
                </a:solidFill>
                <a:latin typeface="Archivo Light"/>
                <a:cs typeface="Archivo Light"/>
              </a:rPr>
              <a:t>MVP &amp; MVP + Partners Only</a:t>
            </a:r>
            <a:endParaRPr lang="en-GB" sz="1728" dirty="0">
              <a:latin typeface="Archivo Light"/>
              <a:cs typeface="Archivo Ligh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53152" y="586069"/>
            <a:ext cx="8410388" cy="448793"/>
            <a:chOff x="775794" y="1288629"/>
            <a:chExt cx="18492470" cy="986790"/>
          </a:xfrm>
        </p:grpSpPr>
        <p:sp>
          <p:nvSpPr>
            <p:cNvPr id="3" name="object 3"/>
            <p:cNvSpPr/>
            <p:nvPr/>
          </p:nvSpPr>
          <p:spPr>
            <a:xfrm>
              <a:off x="791500" y="1831078"/>
              <a:ext cx="18461355" cy="205104"/>
            </a:xfrm>
            <a:custGeom>
              <a:avLst/>
              <a:gdLst/>
              <a:ahLst/>
              <a:cxnLst/>
              <a:rect l="l" t="t" r="r" b="b"/>
              <a:pathLst>
                <a:path w="18461355" h="205105">
                  <a:moveTo>
                    <a:pt x="0" y="204936"/>
                  </a:moveTo>
                  <a:lnTo>
                    <a:pt x="0" y="0"/>
                  </a:lnTo>
                  <a:lnTo>
                    <a:pt x="18460872" y="0"/>
                  </a:lnTo>
                  <a:lnTo>
                    <a:pt x="18460872" y="204936"/>
                  </a:lnTo>
                </a:path>
              </a:pathLst>
            </a:custGeom>
            <a:ln w="31412">
              <a:solidFill>
                <a:srgbClr val="3A3A38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4" name="object 4"/>
            <p:cNvSpPr/>
            <p:nvPr/>
          </p:nvSpPr>
          <p:spPr>
            <a:xfrm>
              <a:off x="7486180" y="1288629"/>
              <a:ext cx="4997450" cy="986790"/>
            </a:xfrm>
            <a:custGeom>
              <a:avLst/>
              <a:gdLst/>
              <a:ahLst/>
              <a:cxnLst/>
              <a:rect l="l" t="t" r="r" b="b"/>
              <a:pathLst>
                <a:path w="4997450" h="986789">
                  <a:moveTo>
                    <a:pt x="0" y="0"/>
                  </a:moveTo>
                  <a:lnTo>
                    <a:pt x="150142" y="986786"/>
                  </a:lnTo>
                  <a:lnTo>
                    <a:pt x="4997031" y="885145"/>
                  </a:lnTo>
                  <a:lnTo>
                    <a:pt x="4997156" y="1450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3A38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360295" y="4102216"/>
            <a:ext cx="8396237" cy="540457"/>
            <a:chOff x="791499" y="8762320"/>
            <a:chExt cx="18461355" cy="1188338"/>
          </a:xfrm>
        </p:grpSpPr>
        <p:sp>
          <p:nvSpPr>
            <p:cNvPr id="6" name="object 6"/>
            <p:cNvSpPr/>
            <p:nvPr/>
          </p:nvSpPr>
          <p:spPr>
            <a:xfrm>
              <a:off x="791499" y="9275384"/>
              <a:ext cx="18461355" cy="205104"/>
            </a:xfrm>
            <a:custGeom>
              <a:avLst/>
              <a:gdLst/>
              <a:ahLst/>
              <a:cxnLst/>
              <a:rect l="l" t="t" r="r" b="b"/>
              <a:pathLst>
                <a:path w="18461355" h="205104">
                  <a:moveTo>
                    <a:pt x="18460872" y="0"/>
                  </a:moveTo>
                  <a:lnTo>
                    <a:pt x="18460872" y="204936"/>
                  </a:lnTo>
                  <a:lnTo>
                    <a:pt x="0" y="204936"/>
                  </a:lnTo>
                  <a:lnTo>
                    <a:pt x="0" y="0"/>
                  </a:lnTo>
                </a:path>
              </a:pathLst>
            </a:custGeom>
            <a:ln w="31412">
              <a:solidFill>
                <a:srgbClr val="05878A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7" name="object 7"/>
            <p:cNvSpPr/>
            <p:nvPr/>
          </p:nvSpPr>
          <p:spPr>
            <a:xfrm>
              <a:off x="6656512" y="8762320"/>
              <a:ext cx="7038340" cy="1188338"/>
            </a:xfrm>
            <a:custGeom>
              <a:avLst/>
              <a:gdLst/>
              <a:ahLst/>
              <a:cxnLst/>
              <a:rect l="l" t="t" r="r" b="b"/>
              <a:pathLst>
                <a:path w="7038340" h="1033779">
                  <a:moveTo>
                    <a:pt x="7038089" y="0"/>
                  </a:moveTo>
                  <a:lnTo>
                    <a:pt x="0" y="196067"/>
                  </a:lnTo>
                  <a:lnTo>
                    <a:pt x="8690" y="970630"/>
                  </a:lnTo>
                  <a:lnTo>
                    <a:pt x="6899350" y="1033748"/>
                  </a:lnTo>
                  <a:lnTo>
                    <a:pt x="7038089" y="0"/>
                  </a:lnTo>
                  <a:close/>
                </a:path>
              </a:pathLst>
            </a:custGeom>
            <a:solidFill>
              <a:srgbClr val="05878A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 idx="4294967295"/>
          </p:nvPr>
        </p:nvSpPr>
        <p:spPr>
          <a:xfrm>
            <a:off x="3586421" y="708235"/>
            <a:ext cx="1876035" cy="195099"/>
          </a:xfrm>
          <a:prstGeom prst="rect">
            <a:avLst/>
          </a:prstGeom>
        </p:spPr>
        <p:txBody>
          <a:bodyPr spcFirstLastPara="1" vert="horz" wrap="square" lIns="0" tIns="7220" rIns="0" bIns="0" rtlCol="0" anchor="t" anchorCtr="0">
            <a:spAutoFit/>
          </a:bodyPr>
          <a:lstStyle/>
          <a:p>
            <a:pPr marL="5776">
              <a:spcBef>
                <a:spcPts val="57"/>
              </a:spcBef>
            </a:pPr>
            <a:r>
              <a:rPr sz="1137" b="1" dirty="0">
                <a:solidFill>
                  <a:schemeClr val="accent5"/>
                </a:solidFill>
                <a:latin typeface="Archivo"/>
                <a:cs typeface="Archivo"/>
              </a:rPr>
              <a:t>8x8</a:t>
            </a:r>
            <a:r>
              <a:rPr sz="1137" b="1" spc="7" dirty="0">
                <a:solidFill>
                  <a:schemeClr val="accent5"/>
                </a:solidFill>
                <a:latin typeface="Archivo"/>
                <a:cs typeface="Archivo"/>
              </a:rPr>
              <a:t> </a:t>
            </a:r>
            <a:r>
              <a:rPr sz="1137" b="1" dirty="0">
                <a:solidFill>
                  <a:schemeClr val="accent5"/>
                </a:solidFill>
                <a:latin typeface="Archivo"/>
                <a:cs typeface="Archivo"/>
              </a:rPr>
              <a:t>Channel</a:t>
            </a:r>
            <a:r>
              <a:rPr sz="1137" b="1" spc="7" dirty="0">
                <a:solidFill>
                  <a:schemeClr val="accent5"/>
                </a:solidFill>
                <a:latin typeface="Archivo"/>
                <a:cs typeface="Archivo"/>
              </a:rPr>
              <a:t> </a:t>
            </a:r>
            <a:r>
              <a:rPr sz="1137" b="1" spc="-5" dirty="0">
                <a:solidFill>
                  <a:schemeClr val="accent5"/>
                </a:solidFill>
                <a:latin typeface="Archivo"/>
                <a:cs typeface="Archivo"/>
              </a:rPr>
              <a:t>Team</a:t>
            </a:r>
            <a:r>
              <a:rPr sz="1137" b="1" spc="7" dirty="0">
                <a:solidFill>
                  <a:schemeClr val="accent5"/>
                </a:solidFill>
                <a:latin typeface="Archivo"/>
                <a:cs typeface="Archivo"/>
              </a:rPr>
              <a:t> </a:t>
            </a:r>
            <a:r>
              <a:rPr sz="1137" b="1" spc="-5" dirty="0">
                <a:solidFill>
                  <a:schemeClr val="accent5"/>
                </a:solidFill>
                <a:latin typeface="Archivo"/>
                <a:cs typeface="Archivo"/>
              </a:rPr>
              <a:t>Support</a:t>
            </a:r>
            <a:endParaRPr sz="1137" dirty="0">
              <a:solidFill>
                <a:schemeClr val="accent5"/>
              </a:solidFill>
              <a:latin typeface="Archivo"/>
              <a:cs typeface="Archivo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309863" y="1232896"/>
            <a:ext cx="4822934" cy="696871"/>
            <a:chOff x="680610" y="2710849"/>
            <a:chExt cx="10604500" cy="1532255"/>
          </a:xfrm>
        </p:grpSpPr>
        <p:sp>
          <p:nvSpPr>
            <p:cNvPr id="10" name="object 10"/>
            <p:cNvSpPr/>
            <p:nvPr/>
          </p:nvSpPr>
          <p:spPr>
            <a:xfrm>
              <a:off x="680605" y="3116535"/>
              <a:ext cx="10537825" cy="1126490"/>
            </a:xfrm>
            <a:custGeom>
              <a:avLst/>
              <a:gdLst/>
              <a:ahLst/>
              <a:cxnLst/>
              <a:rect l="l" t="t" r="r" b="b"/>
              <a:pathLst>
                <a:path w="10537825" h="1126489">
                  <a:moveTo>
                    <a:pt x="1087894" y="563041"/>
                  </a:moveTo>
                  <a:lnTo>
                    <a:pt x="1085900" y="514464"/>
                  </a:lnTo>
                  <a:lnTo>
                    <a:pt x="1080020" y="467029"/>
                  </a:lnTo>
                  <a:lnTo>
                    <a:pt x="1070406" y="420916"/>
                  </a:lnTo>
                  <a:lnTo>
                    <a:pt x="1057249" y="376275"/>
                  </a:lnTo>
                  <a:lnTo>
                    <a:pt x="1040701" y="333298"/>
                  </a:lnTo>
                  <a:lnTo>
                    <a:pt x="1020914" y="292150"/>
                  </a:lnTo>
                  <a:lnTo>
                    <a:pt x="998054" y="252984"/>
                  </a:lnTo>
                  <a:lnTo>
                    <a:pt x="972299" y="215988"/>
                  </a:lnTo>
                  <a:lnTo>
                    <a:pt x="943800" y="181317"/>
                  </a:lnTo>
                  <a:lnTo>
                    <a:pt x="912723" y="149148"/>
                  </a:lnTo>
                  <a:lnTo>
                    <a:pt x="879233" y="119646"/>
                  </a:lnTo>
                  <a:lnTo>
                    <a:pt x="843483" y="92989"/>
                  </a:lnTo>
                  <a:lnTo>
                    <a:pt x="805649" y="69329"/>
                  </a:lnTo>
                  <a:lnTo>
                    <a:pt x="765898" y="48856"/>
                  </a:lnTo>
                  <a:lnTo>
                    <a:pt x="724369" y="31724"/>
                  </a:lnTo>
                  <a:lnTo>
                    <a:pt x="681253" y="18097"/>
                  </a:lnTo>
                  <a:lnTo>
                    <a:pt x="636701" y="8153"/>
                  </a:lnTo>
                  <a:lnTo>
                    <a:pt x="590880" y="2070"/>
                  </a:lnTo>
                  <a:lnTo>
                    <a:pt x="543941" y="0"/>
                  </a:lnTo>
                  <a:lnTo>
                    <a:pt x="497001" y="2070"/>
                  </a:lnTo>
                  <a:lnTo>
                    <a:pt x="451180" y="8153"/>
                  </a:lnTo>
                  <a:lnTo>
                    <a:pt x="406628" y="18097"/>
                  </a:lnTo>
                  <a:lnTo>
                    <a:pt x="363512" y="31724"/>
                  </a:lnTo>
                  <a:lnTo>
                    <a:pt x="321995" y="48856"/>
                  </a:lnTo>
                  <a:lnTo>
                    <a:pt x="282232" y="69329"/>
                  </a:lnTo>
                  <a:lnTo>
                    <a:pt x="244398" y="92989"/>
                  </a:lnTo>
                  <a:lnTo>
                    <a:pt x="208661" y="119646"/>
                  </a:lnTo>
                  <a:lnTo>
                    <a:pt x="175171" y="149148"/>
                  </a:lnTo>
                  <a:lnTo>
                    <a:pt x="144094" y="181317"/>
                  </a:lnTo>
                  <a:lnTo>
                    <a:pt x="115595" y="215988"/>
                  </a:lnTo>
                  <a:lnTo>
                    <a:pt x="89827" y="252984"/>
                  </a:lnTo>
                  <a:lnTo>
                    <a:pt x="66979" y="292150"/>
                  </a:lnTo>
                  <a:lnTo>
                    <a:pt x="47193" y="333298"/>
                  </a:lnTo>
                  <a:lnTo>
                    <a:pt x="30632" y="376275"/>
                  </a:lnTo>
                  <a:lnTo>
                    <a:pt x="17475" y="420916"/>
                  </a:lnTo>
                  <a:lnTo>
                    <a:pt x="7874" y="467029"/>
                  </a:lnTo>
                  <a:lnTo>
                    <a:pt x="1993" y="514464"/>
                  </a:lnTo>
                  <a:lnTo>
                    <a:pt x="0" y="563041"/>
                  </a:lnTo>
                  <a:lnTo>
                    <a:pt x="1993" y="611632"/>
                  </a:lnTo>
                  <a:lnTo>
                    <a:pt x="7874" y="659066"/>
                  </a:lnTo>
                  <a:lnTo>
                    <a:pt x="17475" y="705180"/>
                  </a:lnTo>
                  <a:lnTo>
                    <a:pt x="30632" y="749808"/>
                  </a:lnTo>
                  <a:lnTo>
                    <a:pt x="47193" y="792784"/>
                  </a:lnTo>
                  <a:lnTo>
                    <a:pt x="66979" y="833945"/>
                  </a:lnTo>
                  <a:lnTo>
                    <a:pt x="89827" y="873099"/>
                  </a:lnTo>
                  <a:lnTo>
                    <a:pt x="115595" y="910094"/>
                  </a:lnTo>
                  <a:lnTo>
                    <a:pt x="144094" y="944765"/>
                  </a:lnTo>
                  <a:lnTo>
                    <a:pt x="175171" y="976934"/>
                  </a:lnTo>
                  <a:lnTo>
                    <a:pt x="208661" y="1006436"/>
                  </a:lnTo>
                  <a:lnTo>
                    <a:pt x="244398" y="1033094"/>
                  </a:lnTo>
                  <a:lnTo>
                    <a:pt x="282232" y="1056754"/>
                  </a:lnTo>
                  <a:lnTo>
                    <a:pt x="321995" y="1077239"/>
                  </a:lnTo>
                  <a:lnTo>
                    <a:pt x="363512" y="1094371"/>
                  </a:lnTo>
                  <a:lnTo>
                    <a:pt x="406628" y="1107986"/>
                  </a:lnTo>
                  <a:lnTo>
                    <a:pt x="451180" y="1117930"/>
                  </a:lnTo>
                  <a:lnTo>
                    <a:pt x="497001" y="1124013"/>
                  </a:lnTo>
                  <a:lnTo>
                    <a:pt x="543941" y="1126083"/>
                  </a:lnTo>
                  <a:lnTo>
                    <a:pt x="590880" y="1124013"/>
                  </a:lnTo>
                  <a:lnTo>
                    <a:pt x="636701" y="1117930"/>
                  </a:lnTo>
                  <a:lnTo>
                    <a:pt x="681253" y="1107986"/>
                  </a:lnTo>
                  <a:lnTo>
                    <a:pt x="724369" y="1094371"/>
                  </a:lnTo>
                  <a:lnTo>
                    <a:pt x="765898" y="1077239"/>
                  </a:lnTo>
                  <a:lnTo>
                    <a:pt x="805649" y="1056754"/>
                  </a:lnTo>
                  <a:lnTo>
                    <a:pt x="843483" y="1033094"/>
                  </a:lnTo>
                  <a:lnTo>
                    <a:pt x="879233" y="1006436"/>
                  </a:lnTo>
                  <a:lnTo>
                    <a:pt x="912723" y="976934"/>
                  </a:lnTo>
                  <a:lnTo>
                    <a:pt x="943800" y="944765"/>
                  </a:lnTo>
                  <a:lnTo>
                    <a:pt x="972299" y="910094"/>
                  </a:lnTo>
                  <a:lnTo>
                    <a:pt x="998054" y="873099"/>
                  </a:lnTo>
                  <a:lnTo>
                    <a:pt x="1020914" y="833945"/>
                  </a:lnTo>
                  <a:lnTo>
                    <a:pt x="1040701" y="792784"/>
                  </a:lnTo>
                  <a:lnTo>
                    <a:pt x="1057249" y="749808"/>
                  </a:lnTo>
                  <a:lnTo>
                    <a:pt x="1070406" y="705180"/>
                  </a:lnTo>
                  <a:lnTo>
                    <a:pt x="1080020" y="659066"/>
                  </a:lnTo>
                  <a:lnTo>
                    <a:pt x="1085900" y="611632"/>
                  </a:lnTo>
                  <a:lnTo>
                    <a:pt x="1087894" y="563041"/>
                  </a:lnTo>
                  <a:close/>
                </a:path>
                <a:path w="10537825" h="1126489">
                  <a:moveTo>
                    <a:pt x="4184205" y="563041"/>
                  </a:moveTo>
                  <a:lnTo>
                    <a:pt x="4182211" y="514464"/>
                  </a:lnTo>
                  <a:lnTo>
                    <a:pt x="4176331" y="467029"/>
                  </a:lnTo>
                  <a:lnTo>
                    <a:pt x="4166730" y="420916"/>
                  </a:lnTo>
                  <a:lnTo>
                    <a:pt x="4153560" y="376275"/>
                  </a:lnTo>
                  <a:lnTo>
                    <a:pt x="4137012" y="333298"/>
                  </a:lnTo>
                  <a:lnTo>
                    <a:pt x="4117225" y="292150"/>
                  </a:lnTo>
                  <a:lnTo>
                    <a:pt x="4094365" y="252984"/>
                  </a:lnTo>
                  <a:lnTo>
                    <a:pt x="4068610" y="215988"/>
                  </a:lnTo>
                  <a:lnTo>
                    <a:pt x="4040111" y="181317"/>
                  </a:lnTo>
                  <a:lnTo>
                    <a:pt x="4009034" y="149148"/>
                  </a:lnTo>
                  <a:lnTo>
                    <a:pt x="3975544" y="119646"/>
                  </a:lnTo>
                  <a:lnTo>
                    <a:pt x="3939794" y="92989"/>
                  </a:lnTo>
                  <a:lnTo>
                    <a:pt x="3901960" y="69329"/>
                  </a:lnTo>
                  <a:lnTo>
                    <a:pt x="3862209" y="48856"/>
                  </a:lnTo>
                  <a:lnTo>
                    <a:pt x="3820680" y="31724"/>
                  </a:lnTo>
                  <a:lnTo>
                    <a:pt x="3777564" y="18097"/>
                  </a:lnTo>
                  <a:lnTo>
                    <a:pt x="3733012" y="8153"/>
                  </a:lnTo>
                  <a:lnTo>
                    <a:pt x="3687191" y="2070"/>
                  </a:lnTo>
                  <a:lnTo>
                    <a:pt x="3640251" y="0"/>
                  </a:lnTo>
                  <a:lnTo>
                    <a:pt x="3593325" y="2070"/>
                  </a:lnTo>
                  <a:lnTo>
                    <a:pt x="3547491" y="8153"/>
                  </a:lnTo>
                  <a:lnTo>
                    <a:pt x="3502939" y="18097"/>
                  </a:lnTo>
                  <a:lnTo>
                    <a:pt x="3459823" y="31724"/>
                  </a:lnTo>
                  <a:lnTo>
                    <a:pt x="3418306" y="48856"/>
                  </a:lnTo>
                  <a:lnTo>
                    <a:pt x="3378543" y="69329"/>
                  </a:lnTo>
                  <a:lnTo>
                    <a:pt x="3340709" y="92989"/>
                  </a:lnTo>
                  <a:lnTo>
                    <a:pt x="3304971" y="119646"/>
                  </a:lnTo>
                  <a:lnTo>
                    <a:pt x="3271482" y="149148"/>
                  </a:lnTo>
                  <a:lnTo>
                    <a:pt x="3240405" y="181317"/>
                  </a:lnTo>
                  <a:lnTo>
                    <a:pt x="3211906" y="215988"/>
                  </a:lnTo>
                  <a:lnTo>
                    <a:pt x="3186138" y="252984"/>
                  </a:lnTo>
                  <a:lnTo>
                    <a:pt x="3163290" y="292150"/>
                  </a:lnTo>
                  <a:lnTo>
                    <a:pt x="3143504" y="333298"/>
                  </a:lnTo>
                  <a:lnTo>
                    <a:pt x="3126956" y="376275"/>
                  </a:lnTo>
                  <a:lnTo>
                    <a:pt x="3113786" y="420916"/>
                  </a:lnTo>
                  <a:lnTo>
                    <a:pt x="3104184" y="467029"/>
                  </a:lnTo>
                  <a:lnTo>
                    <a:pt x="3098304" y="514464"/>
                  </a:lnTo>
                  <a:lnTo>
                    <a:pt x="3096310" y="563041"/>
                  </a:lnTo>
                  <a:lnTo>
                    <a:pt x="3098304" y="611632"/>
                  </a:lnTo>
                  <a:lnTo>
                    <a:pt x="3104184" y="659066"/>
                  </a:lnTo>
                  <a:lnTo>
                    <a:pt x="3113786" y="705180"/>
                  </a:lnTo>
                  <a:lnTo>
                    <a:pt x="3126956" y="749808"/>
                  </a:lnTo>
                  <a:lnTo>
                    <a:pt x="3143504" y="792784"/>
                  </a:lnTo>
                  <a:lnTo>
                    <a:pt x="3163290" y="833945"/>
                  </a:lnTo>
                  <a:lnTo>
                    <a:pt x="3186138" y="873099"/>
                  </a:lnTo>
                  <a:lnTo>
                    <a:pt x="3211906" y="910094"/>
                  </a:lnTo>
                  <a:lnTo>
                    <a:pt x="3240405" y="944765"/>
                  </a:lnTo>
                  <a:lnTo>
                    <a:pt x="3271482" y="976934"/>
                  </a:lnTo>
                  <a:lnTo>
                    <a:pt x="3304971" y="1006436"/>
                  </a:lnTo>
                  <a:lnTo>
                    <a:pt x="3340709" y="1033094"/>
                  </a:lnTo>
                  <a:lnTo>
                    <a:pt x="3378543" y="1056754"/>
                  </a:lnTo>
                  <a:lnTo>
                    <a:pt x="3418306" y="1077239"/>
                  </a:lnTo>
                  <a:lnTo>
                    <a:pt x="3459823" y="1094371"/>
                  </a:lnTo>
                  <a:lnTo>
                    <a:pt x="3502939" y="1107986"/>
                  </a:lnTo>
                  <a:lnTo>
                    <a:pt x="3547491" y="1117930"/>
                  </a:lnTo>
                  <a:lnTo>
                    <a:pt x="3593325" y="1124013"/>
                  </a:lnTo>
                  <a:lnTo>
                    <a:pt x="3640251" y="1126083"/>
                  </a:lnTo>
                  <a:lnTo>
                    <a:pt x="3687191" y="1124013"/>
                  </a:lnTo>
                  <a:lnTo>
                    <a:pt x="3733012" y="1117930"/>
                  </a:lnTo>
                  <a:lnTo>
                    <a:pt x="3777564" y="1107986"/>
                  </a:lnTo>
                  <a:lnTo>
                    <a:pt x="3820680" y="1094371"/>
                  </a:lnTo>
                  <a:lnTo>
                    <a:pt x="3862209" y="1077239"/>
                  </a:lnTo>
                  <a:lnTo>
                    <a:pt x="3901960" y="1056754"/>
                  </a:lnTo>
                  <a:lnTo>
                    <a:pt x="3939794" y="1033094"/>
                  </a:lnTo>
                  <a:lnTo>
                    <a:pt x="3975544" y="1006436"/>
                  </a:lnTo>
                  <a:lnTo>
                    <a:pt x="4009034" y="976934"/>
                  </a:lnTo>
                  <a:lnTo>
                    <a:pt x="4040111" y="944765"/>
                  </a:lnTo>
                  <a:lnTo>
                    <a:pt x="4068610" y="910094"/>
                  </a:lnTo>
                  <a:lnTo>
                    <a:pt x="4094365" y="873099"/>
                  </a:lnTo>
                  <a:lnTo>
                    <a:pt x="4117225" y="833945"/>
                  </a:lnTo>
                  <a:lnTo>
                    <a:pt x="4137012" y="792784"/>
                  </a:lnTo>
                  <a:lnTo>
                    <a:pt x="4153560" y="749808"/>
                  </a:lnTo>
                  <a:lnTo>
                    <a:pt x="4166730" y="705180"/>
                  </a:lnTo>
                  <a:lnTo>
                    <a:pt x="4176331" y="659066"/>
                  </a:lnTo>
                  <a:lnTo>
                    <a:pt x="4182211" y="611632"/>
                  </a:lnTo>
                  <a:lnTo>
                    <a:pt x="4184205" y="563041"/>
                  </a:lnTo>
                  <a:close/>
                </a:path>
                <a:path w="10537825" h="1126489">
                  <a:moveTo>
                    <a:pt x="7406018" y="563041"/>
                  </a:moveTo>
                  <a:lnTo>
                    <a:pt x="7404024" y="514464"/>
                  </a:lnTo>
                  <a:lnTo>
                    <a:pt x="7398144" y="467029"/>
                  </a:lnTo>
                  <a:lnTo>
                    <a:pt x="7388542" y="420916"/>
                  </a:lnTo>
                  <a:lnTo>
                    <a:pt x="7375385" y="376275"/>
                  </a:lnTo>
                  <a:lnTo>
                    <a:pt x="7358824" y="333298"/>
                  </a:lnTo>
                  <a:lnTo>
                    <a:pt x="7339038" y="292150"/>
                  </a:lnTo>
                  <a:lnTo>
                    <a:pt x="7316190" y="252984"/>
                  </a:lnTo>
                  <a:lnTo>
                    <a:pt x="7290435" y="215988"/>
                  </a:lnTo>
                  <a:lnTo>
                    <a:pt x="7261923" y="181317"/>
                  </a:lnTo>
                  <a:lnTo>
                    <a:pt x="7230846" y="149148"/>
                  </a:lnTo>
                  <a:lnTo>
                    <a:pt x="7197357" y="119646"/>
                  </a:lnTo>
                  <a:lnTo>
                    <a:pt x="7161619" y="92989"/>
                  </a:lnTo>
                  <a:lnTo>
                    <a:pt x="7123785" y="69329"/>
                  </a:lnTo>
                  <a:lnTo>
                    <a:pt x="7084022" y="48856"/>
                  </a:lnTo>
                  <a:lnTo>
                    <a:pt x="7042505" y="31724"/>
                  </a:lnTo>
                  <a:lnTo>
                    <a:pt x="6999389" y="18097"/>
                  </a:lnTo>
                  <a:lnTo>
                    <a:pt x="6954825" y="8153"/>
                  </a:lnTo>
                  <a:lnTo>
                    <a:pt x="6909003" y="2070"/>
                  </a:lnTo>
                  <a:lnTo>
                    <a:pt x="6862064" y="0"/>
                  </a:lnTo>
                  <a:lnTo>
                    <a:pt x="6815137" y="2070"/>
                  </a:lnTo>
                  <a:lnTo>
                    <a:pt x="6769316" y="8153"/>
                  </a:lnTo>
                  <a:lnTo>
                    <a:pt x="6724751" y="18097"/>
                  </a:lnTo>
                  <a:lnTo>
                    <a:pt x="6681635" y="31724"/>
                  </a:lnTo>
                  <a:lnTo>
                    <a:pt x="6640119" y="48856"/>
                  </a:lnTo>
                  <a:lnTo>
                    <a:pt x="6600368" y="69329"/>
                  </a:lnTo>
                  <a:lnTo>
                    <a:pt x="6562534" y="92989"/>
                  </a:lnTo>
                  <a:lnTo>
                    <a:pt x="6526784" y="119646"/>
                  </a:lnTo>
                  <a:lnTo>
                    <a:pt x="6493294" y="149148"/>
                  </a:lnTo>
                  <a:lnTo>
                    <a:pt x="6462217" y="181317"/>
                  </a:lnTo>
                  <a:lnTo>
                    <a:pt x="6433718" y="215988"/>
                  </a:lnTo>
                  <a:lnTo>
                    <a:pt x="6407963" y="252984"/>
                  </a:lnTo>
                  <a:lnTo>
                    <a:pt x="6385103" y="292150"/>
                  </a:lnTo>
                  <a:lnTo>
                    <a:pt x="6365316" y="333298"/>
                  </a:lnTo>
                  <a:lnTo>
                    <a:pt x="6348768" y="376275"/>
                  </a:lnTo>
                  <a:lnTo>
                    <a:pt x="6335611" y="420916"/>
                  </a:lnTo>
                  <a:lnTo>
                    <a:pt x="6326010" y="467029"/>
                  </a:lnTo>
                  <a:lnTo>
                    <a:pt x="6320129" y="514464"/>
                  </a:lnTo>
                  <a:lnTo>
                    <a:pt x="6318123" y="563041"/>
                  </a:lnTo>
                  <a:lnTo>
                    <a:pt x="6320129" y="611632"/>
                  </a:lnTo>
                  <a:lnTo>
                    <a:pt x="6326010" y="659066"/>
                  </a:lnTo>
                  <a:lnTo>
                    <a:pt x="6335611" y="705180"/>
                  </a:lnTo>
                  <a:lnTo>
                    <a:pt x="6348768" y="749808"/>
                  </a:lnTo>
                  <a:lnTo>
                    <a:pt x="6365316" y="792784"/>
                  </a:lnTo>
                  <a:lnTo>
                    <a:pt x="6385103" y="833945"/>
                  </a:lnTo>
                  <a:lnTo>
                    <a:pt x="6407963" y="873099"/>
                  </a:lnTo>
                  <a:lnTo>
                    <a:pt x="6433718" y="910094"/>
                  </a:lnTo>
                  <a:lnTo>
                    <a:pt x="6462217" y="944765"/>
                  </a:lnTo>
                  <a:lnTo>
                    <a:pt x="6493294" y="976934"/>
                  </a:lnTo>
                  <a:lnTo>
                    <a:pt x="6526784" y="1006436"/>
                  </a:lnTo>
                  <a:lnTo>
                    <a:pt x="6562534" y="1033094"/>
                  </a:lnTo>
                  <a:lnTo>
                    <a:pt x="6600368" y="1056754"/>
                  </a:lnTo>
                  <a:lnTo>
                    <a:pt x="6640119" y="1077239"/>
                  </a:lnTo>
                  <a:lnTo>
                    <a:pt x="6681635" y="1094371"/>
                  </a:lnTo>
                  <a:lnTo>
                    <a:pt x="6724751" y="1107986"/>
                  </a:lnTo>
                  <a:lnTo>
                    <a:pt x="6769316" y="1117930"/>
                  </a:lnTo>
                  <a:lnTo>
                    <a:pt x="6815137" y="1124013"/>
                  </a:lnTo>
                  <a:lnTo>
                    <a:pt x="6862064" y="1126083"/>
                  </a:lnTo>
                  <a:lnTo>
                    <a:pt x="6909003" y="1124013"/>
                  </a:lnTo>
                  <a:lnTo>
                    <a:pt x="6954825" y="1117930"/>
                  </a:lnTo>
                  <a:lnTo>
                    <a:pt x="6999389" y="1107986"/>
                  </a:lnTo>
                  <a:lnTo>
                    <a:pt x="7042505" y="1094371"/>
                  </a:lnTo>
                  <a:lnTo>
                    <a:pt x="7084022" y="1077239"/>
                  </a:lnTo>
                  <a:lnTo>
                    <a:pt x="7123785" y="1056754"/>
                  </a:lnTo>
                  <a:lnTo>
                    <a:pt x="7161619" y="1033094"/>
                  </a:lnTo>
                  <a:lnTo>
                    <a:pt x="7197357" y="1006436"/>
                  </a:lnTo>
                  <a:lnTo>
                    <a:pt x="7230846" y="976934"/>
                  </a:lnTo>
                  <a:lnTo>
                    <a:pt x="7261923" y="944765"/>
                  </a:lnTo>
                  <a:lnTo>
                    <a:pt x="7290435" y="910094"/>
                  </a:lnTo>
                  <a:lnTo>
                    <a:pt x="7316190" y="873099"/>
                  </a:lnTo>
                  <a:lnTo>
                    <a:pt x="7339038" y="833945"/>
                  </a:lnTo>
                  <a:lnTo>
                    <a:pt x="7358824" y="792784"/>
                  </a:lnTo>
                  <a:lnTo>
                    <a:pt x="7375385" y="749808"/>
                  </a:lnTo>
                  <a:lnTo>
                    <a:pt x="7388542" y="705180"/>
                  </a:lnTo>
                  <a:lnTo>
                    <a:pt x="7398144" y="659066"/>
                  </a:lnTo>
                  <a:lnTo>
                    <a:pt x="7404024" y="611632"/>
                  </a:lnTo>
                  <a:lnTo>
                    <a:pt x="7406018" y="563041"/>
                  </a:lnTo>
                  <a:close/>
                </a:path>
                <a:path w="10537825" h="1126489">
                  <a:moveTo>
                    <a:pt x="10537749" y="563041"/>
                  </a:moveTo>
                  <a:lnTo>
                    <a:pt x="10535755" y="514464"/>
                  </a:lnTo>
                  <a:lnTo>
                    <a:pt x="10529875" y="467029"/>
                  </a:lnTo>
                  <a:lnTo>
                    <a:pt x="10520274" y="420916"/>
                  </a:lnTo>
                  <a:lnTo>
                    <a:pt x="10507116" y="376275"/>
                  </a:lnTo>
                  <a:lnTo>
                    <a:pt x="10490556" y="333298"/>
                  </a:lnTo>
                  <a:lnTo>
                    <a:pt x="10470769" y="292150"/>
                  </a:lnTo>
                  <a:lnTo>
                    <a:pt x="10447922" y="252984"/>
                  </a:lnTo>
                  <a:lnTo>
                    <a:pt x="10422166" y="215988"/>
                  </a:lnTo>
                  <a:lnTo>
                    <a:pt x="10393667" y="181317"/>
                  </a:lnTo>
                  <a:lnTo>
                    <a:pt x="10362590" y="149148"/>
                  </a:lnTo>
                  <a:lnTo>
                    <a:pt x="10329088" y="119646"/>
                  </a:lnTo>
                  <a:lnTo>
                    <a:pt x="10293350" y="92989"/>
                  </a:lnTo>
                  <a:lnTo>
                    <a:pt x="10255517" y="69329"/>
                  </a:lnTo>
                  <a:lnTo>
                    <a:pt x="10215753" y="48856"/>
                  </a:lnTo>
                  <a:lnTo>
                    <a:pt x="10174237" y="31724"/>
                  </a:lnTo>
                  <a:lnTo>
                    <a:pt x="10131120" y="18097"/>
                  </a:lnTo>
                  <a:lnTo>
                    <a:pt x="10086569" y="8153"/>
                  </a:lnTo>
                  <a:lnTo>
                    <a:pt x="10040734" y="2070"/>
                  </a:lnTo>
                  <a:lnTo>
                    <a:pt x="9993808" y="0"/>
                  </a:lnTo>
                  <a:lnTo>
                    <a:pt x="9946869" y="2070"/>
                  </a:lnTo>
                  <a:lnTo>
                    <a:pt x="9901047" y="8153"/>
                  </a:lnTo>
                  <a:lnTo>
                    <a:pt x="9856495" y="18097"/>
                  </a:lnTo>
                  <a:lnTo>
                    <a:pt x="9813379" y="31724"/>
                  </a:lnTo>
                  <a:lnTo>
                    <a:pt x="9771850" y="48856"/>
                  </a:lnTo>
                  <a:lnTo>
                    <a:pt x="9732099" y="69329"/>
                  </a:lnTo>
                  <a:lnTo>
                    <a:pt x="9694266" y="92989"/>
                  </a:lnTo>
                  <a:lnTo>
                    <a:pt x="9658515" y="119646"/>
                  </a:lnTo>
                  <a:lnTo>
                    <a:pt x="9625025" y="149148"/>
                  </a:lnTo>
                  <a:lnTo>
                    <a:pt x="9593948" y="181317"/>
                  </a:lnTo>
                  <a:lnTo>
                    <a:pt x="9565449" y="215988"/>
                  </a:lnTo>
                  <a:lnTo>
                    <a:pt x="9539694" y="252984"/>
                  </a:lnTo>
                  <a:lnTo>
                    <a:pt x="9516834" y="292150"/>
                  </a:lnTo>
                  <a:lnTo>
                    <a:pt x="9497060" y="333298"/>
                  </a:lnTo>
                  <a:lnTo>
                    <a:pt x="9480499" y="376275"/>
                  </a:lnTo>
                  <a:lnTo>
                    <a:pt x="9467342" y="420916"/>
                  </a:lnTo>
                  <a:lnTo>
                    <a:pt x="9457741" y="467029"/>
                  </a:lnTo>
                  <a:lnTo>
                    <a:pt x="9451861" y="514464"/>
                  </a:lnTo>
                  <a:lnTo>
                    <a:pt x="9449867" y="563041"/>
                  </a:lnTo>
                  <a:lnTo>
                    <a:pt x="9451861" y="611632"/>
                  </a:lnTo>
                  <a:lnTo>
                    <a:pt x="9457741" y="659066"/>
                  </a:lnTo>
                  <a:lnTo>
                    <a:pt x="9467342" y="705180"/>
                  </a:lnTo>
                  <a:lnTo>
                    <a:pt x="9480499" y="749808"/>
                  </a:lnTo>
                  <a:lnTo>
                    <a:pt x="9497060" y="792784"/>
                  </a:lnTo>
                  <a:lnTo>
                    <a:pt x="9516834" y="833945"/>
                  </a:lnTo>
                  <a:lnTo>
                    <a:pt x="9539694" y="873099"/>
                  </a:lnTo>
                  <a:lnTo>
                    <a:pt x="9565449" y="910094"/>
                  </a:lnTo>
                  <a:lnTo>
                    <a:pt x="9593948" y="944765"/>
                  </a:lnTo>
                  <a:lnTo>
                    <a:pt x="9625025" y="976934"/>
                  </a:lnTo>
                  <a:lnTo>
                    <a:pt x="9658515" y="1006436"/>
                  </a:lnTo>
                  <a:lnTo>
                    <a:pt x="9694266" y="1033094"/>
                  </a:lnTo>
                  <a:lnTo>
                    <a:pt x="9732099" y="1056754"/>
                  </a:lnTo>
                  <a:lnTo>
                    <a:pt x="9771850" y="1077239"/>
                  </a:lnTo>
                  <a:lnTo>
                    <a:pt x="9813379" y="1094371"/>
                  </a:lnTo>
                  <a:lnTo>
                    <a:pt x="9856495" y="1107986"/>
                  </a:lnTo>
                  <a:lnTo>
                    <a:pt x="9901047" y="1117930"/>
                  </a:lnTo>
                  <a:lnTo>
                    <a:pt x="9946869" y="1124013"/>
                  </a:lnTo>
                  <a:lnTo>
                    <a:pt x="9993808" y="1126083"/>
                  </a:lnTo>
                  <a:lnTo>
                    <a:pt x="10040734" y="1124013"/>
                  </a:lnTo>
                  <a:lnTo>
                    <a:pt x="10086569" y="1117930"/>
                  </a:lnTo>
                  <a:lnTo>
                    <a:pt x="10131120" y="1107986"/>
                  </a:lnTo>
                  <a:lnTo>
                    <a:pt x="10174237" y="1094371"/>
                  </a:lnTo>
                  <a:lnTo>
                    <a:pt x="10215753" y="1077239"/>
                  </a:lnTo>
                  <a:lnTo>
                    <a:pt x="10255517" y="1056754"/>
                  </a:lnTo>
                  <a:lnTo>
                    <a:pt x="10293350" y="1033094"/>
                  </a:lnTo>
                  <a:lnTo>
                    <a:pt x="10329088" y="1006436"/>
                  </a:lnTo>
                  <a:lnTo>
                    <a:pt x="10362590" y="976934"/>
                  </a:lnTo>
                  <a:lnTo>
                    <a:pt x="10393667" y="944765"/>
                  </a:lnTo>
                  <a:lnTo>
                    <a:pt x="10422166" y="910094"/>
                  </a:lnTo>
                  <a:lnTo>
                    <a:pt x="10447922" y="873099"/>
                  </a:lnTo>
                  <a:lnTo>
                    <a:pt x="10470769" y="833945"/>
                  </a:lnTo>
                  <a:lnTo>
                    <a:pt x="10490556" y="792784"/>
                  </a:lnTo>
                  <a:lnTo>
                    <a:pt x="10507116" y="749808"/>
                  </a:lnTo>
                  <a:lnTo>
                    <a:pt x="10520274" y="705180"/>
                  </a:lnTo>
                  <a:lnTo>
                    <a:pt x="10529875" y="659066"/>
                  </a:lnTo>
                  <a:lnTo>
                    <a:pt x="10535755" y="611632"/>
                  </a:lnTo>
                  <a:lnTo>
                    <a:pt x="10537749" y="563041"/>
                  </a:lnTo>
                  <a:close/>
                </a:path>
              </a:pathLst>
            </a:custGeom>
            <a:solidFill>
              <a:srgbClr val="C9DC50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1" name="object 11"/>
            <p:cNvSpPr/>
            <p:nvPr/>
          </p:nvSpPr>
          <p:spPr>
            <a:xfrm>
              <a:off x="791500" y="2896258"/>
              <a:ext cx="10477500" cy="179070"/>
            </a:xfrm>
            <a:custGeom>
              <a:avLst/>
              <a:gdLst/>
              <a:ahLst/>
              <a:cxnLst/>
              <a:rect l="l" t="t" r="r" b="b"/>
              <a:pathLst>
                <a:path w="10477500" h="179069">
                  <a:moveTo>
                    <a:pt x="0" y="178643"/>
                  </a:moveTo>
                  <a:lnTo>
                    <a:pt x="0" y="0"/>
                  </a:lnTo>
                  <a:lnTo>
                    <a:pt x="10477482" y="0"/>
                  </a:lnTo>
                  <a:lnTo>
                    <a:pt x="10477482" y="178643"/>
                  </a:lnTo>
                </a:path>
              </a:pathLst>
            </a:custGeom>
            <a:ln w="314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2" name="object 12"/>
            <p:cNvSpPr/>
            <p:nvPr/>
          </p:nvSpPr>
          <p:spPr>
            <a:xfrm>
              <a:off x="4917190" y="2710849"/>
              <a:ext cx="2226310" cy="323850"/>
            </a:xfrm>
            <a:custGeom>
              <a:avLst/>
              <a:gdLst/>
              <a:ahLst/>
              <a:cxnLst/>
              <a:rect l="l" t="t" r="r" b="b"/>
              <a:pathLst>
                <a:path w="2226309" h="323850">
                  <a:moveTo>
                    <a:pt x="2226089" y="0"/>
                  </a:moveTo>
                  <a:lnTo>
                    <a:pt x="0" y="0"/>
                  </a:lnTo>
                  <a:lnTo>
                    <a:pt x="0" y="323592"/>
                  </a:lnTo>
                  <a:lnTo>
                    <a:pt x="2226089" y="323592"/>
                  </a:lnTo>
                  <a:lnTo>
                    <a:pt x="2226089" y="0"/>
                  </a:lnTo>
                  <a:close/>
                </a:path>
              </a:pathLst>
            </a:custGeom>
            <a:solidFill>
              <a:srgbClr val="EBEBE0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304742" y="1976394"/>
            <a:ext cx="983936" cy="1343484"/>
          </a:xfrm>
          <a:prstGeom prst="rect">
            <a:avLst/>
          </a:prstGeom>
        </p:spPr>
        <p:txBody>
          <a:bodyPr vert="horz" wrap="square" lIns="0" tIns="57760" rIns="0" bIns="0" rtlCol="0">
            <a:spAutoFit/>
          </a:bodyPr>
          <a:lstStyle/>
          <a:p>
            <a:pPr marL="5776">
              <a:spcBef>
                <a:spcPts val="455"/>
              </a:spcBef>
            </a:pPr>
            <a:r>
              <a:rPr sz="887" b="1" dirty="0">
                <a:solidFill>
                  <a:srgbClr val="3B3B38"/>
                </a:solidFill>
                <a:latin typeface="Archivo"/>
                <a:cs typeface="Archivo"/>
              </a:rPr>
              <a:t>Sales</a:t>
            </a:r>
            <a:r>
              <a:rPr sz="887" b="1" spc="25" dirty="0">
                <a:solidFill>
                  <a:srgbClr val="3B3B38"/>
                </a:solidFill>
                <a:latin typeface="Archivo"/>
                <a:cs typeface="Archivo"/>
              </a:rPr>
              <a:t> </a:t>
            </a:r>
            <a:r>
              <a:rPr sz="887" b="1" spc="-5" dirty="0">
                <a:solidFill>
                  <a:srgbClr val="3B3B38"/>
                </a:solidFill>
                <a:latin typeface="Archivo"/>
                <a:cs typeface="Archivo"/>
              </a:rPr>
              <a:t>enablement</a:t>
            </a:r>
            <a:endParaRPr sz="887">
              <a:latin typeface="Archivo"/>
              <a:cs typeface="Archivo"/>
            </a:endParaRPr>
          </a:p>
          <a:p>
            <a:pPr marL="91260" indent="-85484">
              <a:spcBef>
                <a:spcPts val="372"/>
              </a:spcBef>
              <a:buFont typeface="Times New Roman"/>
              <a:buChar char="•"/>
              <a:tabLst>
                <a:tab pos="91260" algn="l"/>
              </a:tabLst>
            </a:pP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Register</a:t>
            </a:r>
            <a:r>
              <a:rPr sz="819" spc="-20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for</a:t>
            </a:r>
            <a:r>
              <a:rPr sz="819" spc="-18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a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 login</a:t>
            </a:r>
            <a:endParaRPr sz="819">
              <a:latin typeface="Archivo Light"/>
              <a:cs typeface="Archivo Light"/>
            </a:endParaRPr>
          </a:p>
          <a:p>
            <a:pPr marL="91260" marR="73355" indent="-85773">
              <a:lnSpc>
                <a:spcPct val="106900"/>
              </a:lnSpc>
              <a:spcBef>
                <a:spcPts val="318"/>
              </a:spcBef>
              <a:buFont typeface="Times New Roman"/>
              <a:buChar char="•"/>
              <a:tabLst>
                <a:tab pos="91260" algn="l"/>
              </a:tabLst>
            </a:pP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Review</a:t>
            </a:r>
            <a:r>
              <a:rPr sz="819" spc="-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courses</a:t>
            </a:r>
            <a:r>
              <a:rPr sz="819" spc="-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spc="-23" dirty="0">
                <a:solidFill>
                  <a:srgbClr val="3B3B38"/>
                </a:solidFill>
                <a:latin typeface="Archivo Light"/>
                <a:cs typeface="Archivo Light"/>
              </a:rPr>
              <a:t>&amp; 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certifications</a:t>
            </a:r>
            <a:endParaRPr sz="819">
              <a:latin typeface="Archivo Light"/>
              <a:cs typeface="Archivo Light"/>
            </a:endParaRPr>
          </a:p>
          <a:p>
            <a:pPr marL="91260" marR="83174" indent="-85773">
              <a:lnSpc>
                <a:spcPct val="106900"/>
              </a:lnSpc>
              <a:spcBef>
                <a:spcPts val="318"/>
              </a:spcBef>
              <a:buFont typeface="Times New Roman"/>
              <a:buChar char="•"/>
              <a:tabLst>
                <a:tab pos="91260" algn="l"/>
              </a:tabLst>
            </a:pP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Decide on 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selling/ engineering</a:t>
            </a:r>
            <a:endParaRPr sz="819">
              <a:latin typeface="Archivo Light"/>
              <a:cs typeface="Archivo Light"/>
            </a:endParaRPr>
          </a:p>
          <a:p>
            <a:pPr marL="91260" indent="-85484">
              <a:spcBef>
                <a:spcPts val="387"/>
              </a:spcBef>
              <a:buFont typeface="Times New Roman"/>
              <a:buChar char="•"/>
              <a:tabLst>
                <a:tab pos="91260" algn="l"/>
              </a:tabLst>
            </a:pP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Plan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your</a:t>
            </a:r>
            <a:r>
              <a:rPr sz="819" spc="-18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training</a:t>
            </a:r>
            <a:endParaRPr sz="819">
              <a:latin typeface="Archivo Light"/>
              <a:cs typeface="Archivo Light"/>
            </a:endParaRPr>
          </a:p>
          <a:p>
            <a:pPr marL="91260" indent="-85484">
              <a:spcBef>
                <a:spcPts val="387"/>
              </a:spcBef>
              <a:buFont typeface="Times New Roman"/>
              <a:buChar char="•"/>
              <a:tabLst>
                <a:tab pos="91260" algn="l"/>
              </a:tabLst>
            </a:pP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Get 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started!</a:t>
            </a:r>
            <a:endParaRPr sz="819">
              <a:latin typeface="Archivo Light"/>
              <a:cs typeface="Archivo Light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6068110" y="1232896"/>
            <a:ext cx="2695645" cy="696871"/>
            <a:chOff x="13341646" y="2710849"/>
            <a:chExt cx="5927090" cy="1532255"/>
          </a:xfrm>
        </p:grpSpPr>
        <p:sp>
          <p:nvSpPr>
            <p:cNvPr id="15" name="object 15"/>
            <p:cNvSpPr/>
            <p:nvPr/>
          </p:nvSpPr>
          <p:spPr>
            <a:xfrm>
              <a:off x="13352285" y="3116535"/>
              <a:ext cx="4525645" cy="1126490"/>
            </a:xfrm>
            <a:custGeom>
              <a:avLst/>
              <a:gdLst/>
              <a:ahLst/>
              <a:cxnLst/>
              <a:rect l="l" t="t" r="r" b="b"/>
              <a:pathLst>
                <a:path w="4525644" h="1126489">
                  <a:moveTo>
                    <a:pt x="1087894" y="563041"/>
                  </a:moveTo>
                  <a:lnTo>
                    <a:pt x="1085900" y="514464"/>
                  </a:lnTo>
                  <a:lnTo>
                    <a:pt x="1080020" y="467029"/>
                  </a:lnTo>
                  <a:lnTo>
                    <a:pt x="1070406" y="420916"/>
                  </a:lnTo>
                  <a:lnTo>
                    <a:pt x="1057249" y="376275"/>
                  </a:lnTo>
                  <a:lnTo>
                    <a:pt x="1040701" y="333298"/>
                  </a:lnTo>
                  <a:lnTo>
                    <a:pt x="1020914" y="292150"/>
                  </a:lnTo>
                  <a:lnTo>
                    <a:pt x="998054" y="252984"/>
                  </a:lnTo>
                  <a:lnTo>
                    <a:pt x="972299" y="215988"/>
                  </a:lnTo>
                  <a:lnTo>
                    <a:pt x="943800" y="181317"/>
                  </a:lnTo>
                  <a:lnTo>
                    <a:pt x="912723" y="149148"/>
                  </a:lnTo>
                  <a:lnTo>
                    <a:pt x="879233" y="119646"/>
                  </a:lnTo>
                  <a:lnTo>
                    <a:pt x="843483" y="92989"/>
                  </a:lnTo>
                  <a:lnTo>
                    <a:pt x="805649" y="69329"/>
                  </a:lnTo>
                  <a:lnTo>
                    <a:pt x="765898" y="48856"/>
                  </a:lnTo>
                  <a:lnTo>
                    <a:pt x="724369" y="31724"/>
                  </a:lnTo>
                  <a:lnTo>
                    <a:pt x="681253" y="18097"/>
                  </a:lnTo>
                  <a:lnTo>
                    <a:pt x="636701" y="8153"/>
                  </a:lnTo>
                  <a:lnTo>
                    <a:pt x="590880" y="2070"/>
                  </a:lnTo>
                  <a:lnTo>
                    <a:pt x="543941" y="0"/>
                  </a:lnTo>
                  <a:lnTo>
                    <a:pt x="497001" y="2070"/>
                  </a:lnTo>
                  <a:lnTo>
                    <a:pt x="451180" y="8153"/>
                  </a:lnTo>
                  <a:lnTo>
                    <a:pt x="406628" y="18097"/>
                  </a:lnTo>
                  <a:lnTo>
                    <a:pt x="363512" y="31724"/>
                  </a:lnTo>
                  <a:lnTo>
                    <a:pt x="321995" y="48856"/>
                  </a:lnTo>
                  <a:lnTo>
                    <a:pt x="282232" y="69329"/>
                  </a:lnTo>
                  <a:lnTo>
                    <a:pt x="244398" y="92989"/>
                  </a:lnTo>
                  <a:lnTo>
                    <a:pt x="208661" y="119646"/>
                  </a:lnTo>
                  <a:lnTo>
                    <a:pt x="175171" y="149148"/>
                  </a:lnTo>
                  <a:lnTo>
                    <a:pt x="144094" y="181317"/>
                  </a:lnTo>
                  <a:lnTo>
                    <a:pt x="115595" y="215988"/>
                  </a:lnTo>
                  <a:lnTo>
                    <a:pt x="89827" y="252984"/>
                  </a:lnTo>
                  <a:lnTo>
                    <a:pt x="66979" y="292150"/>
                  </a:lnTo>
                  <a:lnTo>
                    <a:pt x="47193" y="333298"/>
                  </a:lnTo>
                  <a:lnTo>
                    <a:pt x="30632" y="376275"/>
                  </a:lnTo>
                  <a:lnTo>
                    <a:pt x="17475" y="420916"/>
                  </a:lnTo>
                  <a:lnTo>
                    <a:pt x="7874" y="467029"/>
                  </a:lnTo>
                  <a:lnTo>
                    <a:pt x="1993" y="514464"/>
                  </a:lnTo>
                  <a:lnTo>
                    <a:pt x="0" y="563041"/>
                  </a:lnTo>
                  <a:lnTo>
                    <a:pt x="1993" y="611632"/>
                  </a:lnTo>
                  <a:lnTo>
                    <a:pt x="7874" y="659066"/>
                  </a:lnTo>
                  <a:lnTo>
                    <a:pt x="17475" y="705180"/>
                  </a:lnTo>
                  <a:lnTo>
                    <a:pt x="30632" y="749808"/>
                  </a:lnTo>
                  <a:lnTo>
                    <a:pt x="47193" y="792784"/>
                  </a:lnTo>
                  <a:lnTo>
                    <a:pt x="66979" y="833945"/>
                  </a:lnTo>
                  <a:lnTo>
                    <a:pt x="89827" y="873099"/>
                  </a:lnTo>
                  <a:lnTo>
                    <a:pt x="115595" y="910094"/>
                  </a:lnTo>
                  <a:lnTo>
                    <a:pt x="144094" y="944765"/>
                  </a:lnTo>
                  <a:lnTo>
                    <a:pt x="175171" y="976934"/>
                  </a:lnTo>
                  <a:lnTo>
                    <a:pt x="208661" y="1006436"/>
                  </a:lnTo>
                  <a:lnTo>
                    <a:pt x="244398" y="1033094"/>
                  </a:lnTo>
                  <a:lnTo>
                    <a:pt x="282232" y="1056754"/>
                  </a:lnTo>
                  <a:lnTo>
                    <a:pt x="321995" y="1077239"/>
                  </a:lnTo>
                  <a:lnTo>
                    <a:pt x="363512" y="1094371"/>
                  </a:lnTo>
                  <a:lnTo>
                    <a:pt x="406628" y="1107986"/>
                  </a:lnTo>
                  <a:lnTo>
                    <a:pt x="451180" y="1117930"/>
                  </a:lnTo>
                  <a:lnTo>
                    <a:pt x="497001" y="1124013"/>
                  </a:lnTo>
                  <a:lnTo>
                    <a:pt x="543941" y="1126083"/>
                  </a:lnTo>
                  <a:lnTo>
                    <a:pt x="590880" y="1124013"/>
                  </a:lnTo>
                  <a:lnTo>
                    <a:pt x="636701" y="1117930"/>
                  </a:lnTo>
                  <a:lnTo>
                    <a:pt x="681253" y="1107986"/>
                  </a:lnTo>
                  <a:lnTo>
                    <a:pt x="724369" y="1094371"/>
                  </a:lnTo>
                  <a:lnTo>
                    <a:pt x="765898" y="1077239"/>
                  </a:lnTo>
                  <a:lnTo>
                    <a:pt x="805649" y="1056754"/>
                  </a:lnTo>
                  <a:lnTo>
                    <a:pt x="843483" y="1033094"/>
                  </a:lnTo>
                  <a:lnTo>
                    <a:pt x="879233" y="1006436"/>
                  </a:lnTo>
                  <a:lnTo>
                    <a:pt x="912723" y="976934"/>
                  </a:lnTo>
                  <a:lnTo>
                    <a:pt x="943800" y="944765"/>
                  </a:lnTo>
                  <a:lnTo>
                    <a:pt x="972299" y="910094"/>
                  </a:lnTo>
                  <a:lnTo>
                    <a:pt x="998054" y="873099"/>
                  </a:lnTo>
                  <a:lnTo>
                    <a:pt x="1020914" y="833945"/>
                  </a:lnTo>
                  <a:lnTo>
                    <a:pt x="1040701" y="792784"/>
                  </a:lnTo>
                  <a:lnTo>
                    <a:pt x="1057249" y="749808"/>
                  </a:lnTo>
                  <a:lnTo>
                    <a:pt x="1070406" y="705180"/>
                  </a:lnTo>
                  <a:lnTo>
                    <a:pt x="1080020" y="659066"/>
                  </a:lnTo>
                  <a:lnTo>
                    <a:pt x="1085900" y="611632"/>
                  </a:lnTo>
                  <a:lnTo>
                    <a:pt x="1087894" y="563041"/>
                  </a:lnTo>
                  <a:close/>
                </a:path>
                <a:path w="4525644" h="1126489">
                  <a:moveTo>
                    <a:pt x="4525302" y="563041"/>
                  </a:moveTo>
                  <a:lnTo>
                    <a:pt x="4523308" y="514464"/>
                  </a:lnTo>
                  <a:lnTo>
                    <a:pt x="4517428" y="467029"/>
                  </a:lnTo>
                  <a:lnTo>
                    <a:pt x="4507814" y="420916"/>
                  </a:lnTo>
                  <a:lnTo>
                    <a:pt x="4494657" y="376275"/>
                  </a:lnTo>
                  <a:lnTo>
                    <a:pt x="4478109" y="333298"/>
                  </a:lnTo>
                  <a:lnTo>
                    <a:pt x="4458322" y="292150"/>
                  </a:lnTo>
                  <a:lnTo>
                    <a:pt x="4435462" y="252984"/>
                  </a:lnTo>
                  <a:lnTo>
                    <a:pt x="4409706" y="215988"/>
                  </a:lnTo>
                  <a:lnTo>
                    <a:pt x="4381208" y="181317"/>
                  </a:lnTo>
                  <a:lnTo>
                    <a:pt x="4350131" y="149148"/>
                  </a:lnTo>
                  <a:lnTo>
                    <a:pt x="4316641" y="119646"/>
                  </a:lnTo>
                  <a:lnTo>
                    <a:pt x="4280890" y="92989"/>
                  </a:lnTo>
                  <a:lnTo>
                    <a:pt x="4243057" y="69329"/>
                  </a:lnTo>
                  <a:lnTo>
                    <a:pt x="4203306" y="48856"/>
                  </a:lnTo>
                  <a:lnTo>
                    <a:pt x="4161777" y="31724"/>
                  </a:lnTo>
                  <a:lnTo>
                    <a:pt x="4118660" y="18097"/>
                  </a:lnTo>
                  <a:lnTo>
                    <a:pt x="4074109" y="8153"/>
                  </a:lnTo>
                  <a:lnTo>
                    <a:pt x="4028287" y="2070"/>
                  </a:lnTo>
                  <a:lnTo>
                    <a:pt x="3981348" y="0"/>
                  </a:lnTo>
                  <a:lnTo>
                    <a:pt x="3934409" y="2070"/>
                  </a:lnTo>
                  <a:lnTo>
                    <a:pt x="3888587" y="8153"/>
                  </a:lnTo>
                  <a:lnTo>
                    <a:pt x="3844036" y="18097"/>
                  </a:lnTo>
                  <a:lnTo>
                    <a:pt x="3800919" y="31724"/>
                  </a:lnTo>
                  <a:lnTo>
                    <a:pt x="3759403" y="48856"/>
                  </a:lnTo>
                  <a:lnTo>
                    <a:pt x="3719639" y="69329"/>
                  </a:lnTo>
                  <a:lnTo>
                    <a:pt x="3681806" y="92989"/>
                  </a:lnTo>
                  <a:lnTo>
                    <a:pt x="3646068" y="119646"/>
                  </a:lnTo>
                  <a:lnTo>
                    <a:pt x="3612578" y="149148"/>
                  </a:lnTo>
                  <a:lnTo>
                    <a:pt x="3581501" y="181317"/>
                  </a:lnTo>
                  <a:lnTo>
                    <a:pt x="3553002" y="215988"/>
                  </a:lnTo>
                  <a:lnTo>
                    <a:pt x="3527234" y="252984"/>
                  </a:lnTo>
                  <a:lnTo>
                    <a:pt x="3504387" y="292150"/>
                  </a:lnTo>
                  <a:lnTo>
                    <a:pt x="3484600" y="333298"/>
                  </a:lnTo>
                  <a:lnTo>
                    <a:pt x="3468039" y="376275"/>
                  </a:lnTo>
                  <a:lnTo>
                    <a:pt x="3454882" y="420916"/>
                  </a:lnTo>
                  <a:lnTo>
                    <a:pt x="3445281" y="467029"/>
                  </a:lnTo>
                  <a:lnTo>
                    <a:pt x="3439401" y="514464"/>
                  </a:lnTo>
                  <a:lnTo>
                    <a:pt x="3437407" y="563041"/>
                  </a:lnTo>
                  <a:lnTo>
                    <a:pt x="3439401" y="611632"/>
                  </a:lnTo>
                  <a:lnTo>
                    <a:pt x="3445281" y="659066"/>
                  </a:lnTo>
                  <a:lnTo>
                    <a:pt x="3454882" y="705180"/>
                  </a:lnTo>
                  <a:lnTo>
                    <a:pt x="3468039" y="749808"/>
                  </a:lnTo>
                  <a:lnTo>
                    <a:pt x="3484600" y="792784"/>
                  </a:lnTo>
                  <a:lnTo>
                    <a:pt x="3504387" y="833945"/>
                  </a:lnTo>
                  <a:lnTo>
                    <a:pt x="3527234" y="873099"/>
                  </a:lnTo>
                  <a:lnTo>
                    <a:pt x="3553002" y="910094"/>
                  </a:lnTo>
                  <a:lnTo>
                    <a:pt x="3581501" y="944765"/>
                  </a:lnTo>
                  <a:lnTo>
                    <a:pt x="3612578" y="976934"/>
                  </a:lnTo>
                  <a:lnTo>
                    <a:pt x="3646068" y="1006436"/>
                  </a:lnTo>
                  <a:lnTo>
                    <a:pt x="3681806" y="1033094"/>
                  </a:lnTo>
                  <a:lnTo>
                    <a:pt x="3719639" y="1056754"/>
                  </a:lnTo>
                  <a:lnTo>
                    <a:pt x="3759403" y="1077239"/>
                  </a:lnTo>
                  <a:lnTo>
                    <a:pt x="3800919" y="1094371"/>
                  </a:lnTo>
                  <a:lnTo>
                    <a:pt x="3844036" y="1107986"/>
                  </a:lnTo>
                  <a:lnTo>
                    <a:pt x="3888587" y="1117930"/>
                  </a:lnTo>
                  <a:lnTo>
                    <a:pt x="3934409" y="1124013"/>
                  </a:lnTo>
                  <a:lnTo>
                    <a:pt x="3981348" y="1126083"/>
                  </a:lnTo>
                  <a:lnTo>
                    <a:pt x="4028287" y="1124013"/>
                  </a:lnTo>
                  <a:lnTo>
                    <a:pt x="4074109" y="1117930"/>
                  </a:lnTo>
                  <a:lnTo>
                    <a:pt x="4118660" y="1107986"/>
                  </a:lnTo>
                  <a:lnTo>
                    <a:pt x="4161777" y="1094371"/>
                  </a:lnTo>
                  <a:lnTo>
                    <a:pt x="4203306" y="1077239"/>
                  </a:lnTo>
                  <a:lnTo>
                    <a:pt x="4243057" y="1056754"/>
                  </a:lnTo>
                  <a:lnTo>
                    <a:pt x="4280890" y="1033094"/>
                  </a:lnTo>
                  <a:lnTo>
                    <a:pt x="4316641" y="1006436"/>
                  </a:lnTo>
                  <a:lnTo>
                    <a:pt x="4350131" y="976934"/>
                  </a:lnTo>
                  <a:lnTo>
                    <a:pt x="4381208" y="944765"/>
                  </a:lnTo>
                  <a:lnTo>
                    <a:pt x="4409706" y="910094"/>
                  </a:lnTo>
                  <a:lnTo>
                    <a:pt x="4435462" y="873099"/>
                  </a:lnTo>
                  <a:lnTo>
                    <a:pt x="4458322" y="833945"/>
                  </a:lnTo>
                  <a:lnTo>
                    <a:pt x="4478109" y="792784"/>
                  </a:lnTo>
                  <a:lnTo>
                    <a:pt x="4494657" y="749808"/>
                  </a:lnTo>
                  <a:lnTo>
                    <a:pt x="4507814" y="705180"/>
                  </a:lnTo>
                  <a:lnTo>
                    <a:pt x="4517428" y="659066"/>
                  </a:lnTo>
                  <a:lnTo>
                    <a:pt x="4523308" y="611632"/>
                  </a:lnTo>
                  <a:lnTo>
                    <a:pt x="4525302" y="563041"/>
                  </a:lnTo>
                  <a:close/>
                </a:path>
              </a:pathLst>
            </a:custGeom>
            <a:solidFill>
              <a:srgbClr val="FFB500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6" name="object 16"/>
            <p:cNvSpPr/>
            <p:nvPr/>
          </p:nvSpPr>
          <p:spPr>
            <a:xfrm>
              <a:off x="13357521" y="2896264"/>
              <a:ext cx="5895340" cy="220345"/>
            </a:xfrm>
            <a:custGeom>
              <a:avLst/>
              <a:gdLst/>
              <a:ahLst/>
              <a:cxnLst/>
              <a:rect l="l" t="t" r="r" b="b"/>
              <a:pathLst>
                <a:path w="5895340" h="220344">
                  <a:moveTo>
                    <a:pt x="0" y="220255"/>
                  </a:moveTo>
                  <a:lnTo>
                    <a:pt x="0" y="0"/>
                  </a:lnTo>
                  <a:lnTo>
                    <a:pt x="5894846" y="0"/>
                  </a:lnTo>
                  <a:lnTo>
                    <a:pt x="5894846" y="220255"/>
                  </a:lnTo>
                </a:path>
              </a:pathLst>
            </a:custGeom>
            <a:ln w="314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7" name="object 17"/>
            <p:cNvSpPr/>
            <p:nvPr/>
          </p:nvSpPr>
          <p:spPr>
            <a:xfrm>
              <a:off x="15394672" y="2710849"/>
              <a:ext cx="2226310" cy="323850"/>
            </a:xfrm>
            <a:custGeom>
              <a:avLst/>
              <a:gdLst/>
              <a:ahLst/>
              <a:cxnLst/>
              <a:rect l="l" t="t" r="r" b="b"/>
              <a:pathLst>
                <a:path w="2226309" h="323850">
                  <a:moveTo>
                    <a:pt x="2226099" y="0"/>
                  </a:moveTo>
                  <a:lnTo>
                    <a:pt x="0" y="0"/>
                  </a:lnTo>
                  <a:lnTo>
                    <a:pt x="0" y="323592"/>
                  </a:lnTo>
                  <a:lnTo>
                    <a:pt x="2226099" y="323592"/>
                  </a:lnTo>
                  <a:lnTo>
                    <a:pt x="2226099" y="0"/>
                  </a:lnTo>
                  <a:close/>
                </a:path>
              </a:pathLst>
            </a:custGeom>
            <a:solidFill>
              <a:srgbClr val="EBEBE0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7631164" y="2026806"/>
            <a:ext cx="1096568" cy="1431366"/>
          </a:xfrm>
          <a:prstGeom prst="rect">
            <a:avLst/>
          </a:prstGeom>
        </p:spPr>
        <p:txBody>
          <a:bodyPr vert="horz" wrap="square" lIns="0" tIns="13284" rIns="0" bIns="0" rtlCol="0">
            <a:spAutoFit/>
          </a:bodyPr>
          <a:lstStyle/>
          <a:p>
            <a:pPr marL="5776" marR="356377">
              <a:lnSpc>
                <a:spcPts val="1051"/>
              </a:lnSpc>
              <a:spcBef>
                <a:spcPts val="104"/>
              </a:spcBef>
            </a:pPr>
            <a:r>
              <a:rPr sz="887" b="1" dirty="0">
                <a:solidFill>
                  <a:srgbClr val="3B3B38"/>
                </a:solidFill>
                <a:latin typeface="Archivo"/>
                <a:cs typeface="Archivo"/>
              </a:rPr>
              <a:t>8x8</a:t>
            </a:r>
            <a:r>
              <a:rPr sz="887" b="1" spc="16" dirty="0">
                <a:solidFill>
                  <a:srgbClr val="3B3B38"/>
                </a:solidFill>
                <a:latin typeface="Archivo"/>
                <a:cs typeface="Archivo"/>
              </a:rPr>
              <a:t> </a:t>
            </a:r>
            <a:r>
              <a:rPr sz="887" b="1" spc="-9" dirty="0">
                <a:solidFill>
                  <a:srgbClr val="3B3B38"/>
                </a:solidFill>
                <a:latin typeface="Archivo"/>
                <a:cs typeface="Archivo"/>
              </a:rPr>
              <a:t>Blitz</a:t>
            </a:r>
            <a:r>
              <a:rPr sz="887" b="1" spc="227" dirty="0">
                <a:solidFill>
                  <a:srgbClr val="3B3B38"/>
                </a:solidFill>
                <a:latin typeface="Archivo"/>
                <a:cs typeface="Archivo"/>
              </a:rPr>
              <a:t> </a:t>
            </a:r>
            <a:r>
              <a:rPr sz="887" b="1" dirty="0">
                <a:solidFill>
                  <a:srgbClr val="3B3B38"/>
                </a:solidFill>
                <a:latin typeface="Archivo"/>
                <a:cs typeface="Archivo"/>
              </a:rPr>
              <a:t>(Call</a:t>
            </a:r>
            <a:r>
              <a:rPr sz="887" b="1" spc="23" dirty="0">
                <a:solidFill>
                  <a:srgbClr val="3B3B38"/>
                </a:solidFill>
                <a:latin typeface="Archivo"/>
                <a:cs typeface="Archivo"/>
              </a:rPr>
              <a:t> </a:t>
            </a:r>
            <a:r>
              <a:rPr sz="887" b="1" dirty="0">
                <a:solidFill>
                  <a:srgbClr val="3B3B38"/>
                </a:solidFill>
                <a:latin typeface="Archivo"/>
                <a:cs typeface="Archivo"/>
              </a:rPr>
              <a:t>out)</a:t>
            </a:r>
            <a:r>
              <a:rPr sz="887" b="1" spc="23" dirty="0">
                <a:solidFill>
                  <a:srgbClr val="3B3B38"/>
                </a:solidFill>
                <a:latin typeface="Archivo"/>
                <a:cs typeface="Archivo"/>
              </a:rPr>
              <a:t> </a:t>
            </a:r>
            <a:r>
              <a:rPr sz="887" b="1" spc="-11" dirty="0">
                <a:solidFill>
                  <a:srgbClr val="3B3B38"/>
                </a:solidFill>
                <a:latin typeface="Archivo"/>
                <a:cs typeface="Archivo"/>
              </a:rPr>
              <a:t>Day</a:t>
            </a:r>
            <a:endParaRPr sz="887">
              <a:latin typeface="Archivo"/>
              <a:cs typeface="Archivo"/>
            </a:endParaRPr>
          </a:p>
          <a:p>
            <a:pPr marL="91260" indent="-85484">
              <a:spcBef>
                <a:spcPts val="339"/>
              </a:spcBef>
              <a:buFont typeface="Times New Roman"/>
              <a:buChar char="•"/>
              <a:tabLst>
                <a:tab pos="91260" algn="l"/>
              </a:tabLst>
            </a:pP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Attend 8x8 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training</a:t>
            </a:r>
            <a:endParaRPr sz="819">
              <a:latin typeface="Archivo Light"/>
              <a:cs typeface="Archivo Light"/>
            </a:endParaRPr>
          </a:p>
          <a:p>
            <a:pPr marL="91260" indent="-85484">
              <a:spcBef>
                <a:spcPts val="387"/>
              </a:spcBef>
              <a:buFont typeface="Times New Roman"/>
              <a:buChar char="•"/>
              <a:tabLst>
                <a:tab pos="91260" algn="l"/>
              </a:tabLst>
            </a:pP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Compile target </a:t>
            </a:r>
            <a:r>
              <a:rPr sz="819" spc="-9" dirty="0">
                <a:solidFill>
                  <a:srgbClr val="3B3B38"/>
                </a:solidFill>
                <a:latin typeface="Archivo Light"/>
                <a:cs typeface="Archivo Light"/>
              </a:rPr>
              <a:t>data</a:t>
            </a:r>
            <a:endParaRPr sz="819">
              <a:latin typeface="Archivo Light"/>
              <a:cs typeface="Archivo Light"/>
            </a:endParaRPr>
          </a:p>
          <a:p>
            <a:pPr marL="91260" marR="415580" indent="-85773">
              <a:lnSpc>
                <a:spcPct val="106900"/>
              </a:lnSpc>
              <a:spcBef>
                <a:spcPts val="318"/>
              </a:spcBef>
              <a:buFont typeface="Times New Roman"/>
              <a:buChar char="•"/>
              <a:tabLst>
                <a:tab pos="91260" algn="l"/>
              </a:tabLst>
            </a:pP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Obtain 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intent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data 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report</a:t>
            </a:r>
            <a:endParaRPr sz="819">
              <a:latin typeface="Archivo Light"/>
              <a:cs typeface="Archivo Light"/>
            </a:endParaRPr>
          </a:p>
          <a:p>
            <a:pPr marL="91260" marR="199559" indent="-85773">
              <a:lnSpc>
                <a:spcPct val="106900"/>
              </a:lnSpc>
              <a:spcBef>
                <a:spcPts val="318"/>
              </a:spcBef>
              <a:buFont typeface="Times New Roman"/>
              <a:buChar char="•"/>
              <a:tabLst>
                <a:tab pos="91260" algn="l"/>
              </a:tabLst>
            </a:pP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Execute</a:t>
            </a:r>
            <a:r>
              <a:rPr sz="819" spc="-9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warm-</a:t>
            </a:r>
            <a:r>
              <a:rPr sz="819" spc="-16" dirty="0">
                <a:solidFill>
                  <a:srgbClr val="3B3B38"/>
                </a:solidFill>
                <a:latin typeface="Archivo Light"/>
                <a:cs typeface="Archivo Light"/>
              </a:rPr>
              <a:t>up 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campaign</a:t>
            </a:r>
            <a:endParaRPr sz="819">
              <a:latin typeface="Archivo Light"/>
              <a:cs typeface="Archivo Light"/>
            </a:endParaRPr>
          </a:p>
          <a:p>
            <a:pPr marL="91260" indent="-85484">
              <a:spcBef>
                <a:spcPts val="387"/>
              </a:spcBef>
              <a:buFont typeface="Times New Roman"/>
              <a:buChar char="•"/>
              <a:tabLst>
                <a:tab pos="91260" algn="l"/>
              </a:tabLst>
            </a:pP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Follow-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up</a:t>
            </a:r>
            <a:r>
              <a:rPr sz="819" spc="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on</a:t>
            </a:r>
            <a:r>
              <a:rPr sz="819" spc="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contacts</a:t>
            </a:r>
            <a:endParaRPr sz="819">
              <a:latin typeface="Archivo Light"/>
              <a:cs typeface="Archivo Ligh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712290" y="1976393"/>
            <a:ext cx="1269847" cy="2094972"/>
          </a:xfrm>
          <a:prstGeom prst="rect">
            <a:avLst/>
          </a:prstGeom>
        </p:spPr>
        <p:txBody>
          <a:bodyPr vert="horz" wrap="square" lIns="0" tIns="57760" rIns="0" bIns="0" rtlCol="0">
            <a:spAutoFit/>
          </a:bodyPr>
          <a:lstStyle/>
          <a:p>
            <a:pPr marL="5776">
              <a:spcBef>
                <a:spcPts val="455"/>
              </a:spcBef>
            </a:pPr>
            <a:r>
              <a:rPr sz="887" b="1" spc="-5" dirty="0">
                <a:solidFill>
                  <a:srgbClr val="3B3B38"/>
                </a:solidFill>
                <a:latin typeface="Archivo"/>
                <a:cs typeface="Archivo"/>
              </a:rPr>
              <a:t>PartnerXChange</a:t>
            </a:r>
            <a:endParaRPr sz="887" dirty="0">
              <a:latin typeface="Archivo"/>
              <a:cs typeface="Archivo"/>
            </a:endParaRPr>
          </a:p>
          <a:p>
            <a:pPr marL="91260" indent="-85484">
              <a:spcBef>
                <a:spcPts val="372"/>
              </a:spcBef>
              <a:buFont typeface="Times New Roman"/>
              <a:buChar char="•"/>
              <a:tabLst>
                <a:tab pos="91260" algn="l"/>
              </a:tabLst>
            </a:pP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Login to 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PartnerXchange</a:t>
            </a:r>
            <a:endParaRPr sz="819" dirty="0">
              <a:latin typeface="Archivo Light"/>
              <a:cs typeface="Archivo Light"/>
            </a:endParaRPr>
          </a:p>
          <a:p>
            <a:pPr marL="91260" marR="315656" indent="-85773">
              <a:lnSpc>
                <a:spcPct val="106900"/>
              </a:lnSpc>
              <a:spcBef>
                <a:spcPts val="318"/>
              </a:spcBef>
              <a:buFont typeface="Times New Roman"/>
              <a:buChar char="•"/>
              <a:tabLst>
                <a:tab pos="91260" algn="l"/>
              </a:tabLst>
            </a:pP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Review</a:t>
            </a:r>
            <a:r>
              <a:rPr sz="819" spc="-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the sales</a:t>
            </a:r>
            <a:r>
              <a:rPr sz="819" spc="-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spc="-23" dirty="0">
                <a:solidFill>
                  <a:srgbClr val="3B3B38"/>
                </a:solidFill>
                <a:latin typeface="Archivo Light"/>
                <a:cs typeface="Archivo Light"/>
              </a:rPr>
              <a:t>&amp;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marketing</a:t>
            </a:r>
            <a:r>
              <a:rPr sz="819" spc="-2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pages</a:t>
            </a:r>
            <a:endParaRPr sz="819" dirty="0">
              <a:latin typeface="Archivo Light"/>
              <a:cs typeface="Archivo Light"/>
            </a:endParaRPr>
          </a:p>
          <a:p>
            <a:pPr marL="91260" marR="2310" indent="-85773">
              <a:lnSpc>
                <a:spcPct val="106900"/>
              </a:lnSpc>
              <a:spcBef>
                <a:spcPts val="318"/>
              </a:spcBef>
              <a:buFont typeface="Times New Roman"/>
              <a:buChar char="•"/>
              <a:tabLst>
                <a:tab pos="91260" algn="l"/>
              </a:tabLst>
            </a:pP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Select</a:t>
            </a:r>
            <a:r>
              <a:rPr sz="819" spc="-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and</a:t>
            </a:r>
            <a:r>
              <a:rPr sz="819" spc="-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download</a:t>
            </a:r>
            <a:r>
              <a:rPr sz="819" spc="-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spc="-9" dirty="0">
                <a:solidFill>
                  <a:srgbClr val="3B3B38"/>
                </a:solidFill>
                <a:latin typeface="Archivo Light"/>
                <a:cs typeface="Archivo Light"/>
              </a:rPr>
              <a:t>your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preferred</a:t>
            </a:r>
            <a:r>
              <a:rPr sz="819" spc="-23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campaign</a:t>
            </a:r>
            <a:endParaRPr sz="819" dirty="0">
              <a:latin typeface="Archivo Light"/>
              <a:cs typeface="Archivo Light"/>
            </a:endParaRPr>
          </a:p>
          <a:p>
            <a:pPr marL="91260" marR="91549" indent="-85773">
              <a:lnSpc>
                <a:spcPct val="106900"/>
              </a:lnSpc>
              <a:spcBef>
                <a:spcPts val="318"/>
              </a:spcBef>
              <a:buFont typeface="Times New Roman"/>
              <a:buChar char="•"/>
              <a:tabLst>
                <a:tab pos="91260" algn="l"/>
              </a:tabLst>
            </a:pP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Cobrand 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pre-configured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marketing</a:t>
            </a:r>
            <a:r>
              <a:rPr sz="819" spc="-2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materials</a:t>
            </a:r>
            <a:endParaRPr sz="819" dirty="0">
              <a:latin typeface="Archivo Light"/>
              <a:cs typeface="Archivo Light"/>
            </a:endParaRPr>
          </a:p>
          <a:p>
            <a:pPr marL="91260" indent="-85484">
              <a:spcBef>
                <a:spcPts val="387"/>
              </a:spcBef>
              <a:buFont typeface="Times New Roman"/>
              <a:buChar char="•"/>
              <a:tabLst>
                <a:tab pos="91260" algn="l"/>
              </a:tabLst>
            </a:pP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Execute</a:t>
            </a:r>
            <a:r>
              <a:rPr sz="819" spc="-14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your</a:t>
            </a:r>
            <a:r>
              <a:rPr sz="819" spc="-2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campaign</a:t>
            </a:r>
            <a:endParaRPr sz="819" dirty="0">
              <a:latin typeface="Archivo Light"/>
              <a:cs typeface="Archivo Light"/>
            </a:endParaRPr>
          </a:p>
          <a:p>
            <a:pPr marL="91260" marR="48229" indent="-85773">
              <a:lnSpc>
                <a:spcPct val="106900"/>
              </a:lnSpc>
              <a:spcBef>
                <a:spcPts val="318"/>
              </a:spcBef>
              <a:buFont typeface="Times New Roman"/>
              <a:buChar char="•"/>
              <a:tabLst>
                <a:tab pos="91260" algn="l"/>
              </a:tabLst>
            </a:pP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Support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your</a:t>
            </a:r>
            <a:r>
              <a:rPr sz="819" spc="-18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sales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conversations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with</a:t>
            </a:r>
            <a:r>
              <a:rPr sz="819" spc="-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Sales collateral</a:t>
            </a:r>
            <a:endParaRPr sz="819" dirty="0">
              <a:latin typeface="Archivo Light"/>
              <a:cs typeface="Archivo Light"/>
            </a:endParaRPr>
          </a:p>
          <a:p>
            <a:pPr marL="91260" indent="-85484">
              <a:spcBef>
                <a:spcPts val="387"/>
              </a:spcBef>
              <a:buFont typeface="Times New Roman"/>
              <a:buChar char="•"/>
              <a:tabLst>
                <a:tab pos="91260" algn="l"/>
              </a:tabLst>
            </a:pP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Register</a:t>
            </a:r>
            <a:r>
              <a:rPr sz="819" spc="-23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your</a:t>
            </a:r>
            <a:r>
              <a:rPr sz="819" spc="-20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spc="-9" dirty="0">
                <a:solidFill>
                  <a:srgbClr val="3B3B38"/>
                </a:solidFill>
                <a:latin typeface="Archivo Light"/>
                <a:cs typeface="Archivo Light"/>
              </a:rPr>
              <a:t>deal</a:t>
            </a:r>
            <a:endParaRPr sz="819" dirty="0">
              <a:latin typeface="Archivo Light"/>
              <a:cs typeface="Archivo Ligh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177575" y="1976393"/>
            <a:ext cx="1177431" cy="1380096"/>
          </a:xfrm>
          <a:prstGeom prst="rect">
            <a:avLst/>
          </a:prstGeom>
        </p:spPr>
        <p:txBody>
          <a:bodyPr vert="horz" wrap="square" lIns="0" tIns="57760" rIns="0" bIns="0" rtlCol="0">
            <a:spAutoFit/>
          </a:bodyPr>
          <a:lstStyle/>
          <a:p>
            <a:pPr marL="5776">
              <a:spcBef>
                <a:spcPts val="455"/>
              </a:spcBef>
            </a:pPr>
            <a:r>
              <a:rPr sz="887" b="1" dirty="0">
                <a:solidFill>
                  <a:srgbClr val="3B3B38"/>
                </a:solidFill>
                <a:latin typeface="Archivo"/>
                <a:cs typeface="Archivo"/>
              </a:rPr>
              <a:t>Data</a:t>
            </a:r>
            <a:r>
              <a:rPr sz="887" b="1" spc="20" dirty="0">
                <a:solidFill>
                  <a:srgbClr val="3B3B38"/>
                </a:solidFill>
                <a:latin typeface="Archivo"/>
                <a:cs typeface="Archivo"/>
              </a:rPr>
              <a:t> </a:t>
            </a:r>
            <a:r>
              <a:rPr sz="887" b="1" spc="-5" dirty="0">
                <a:solidFill>
                  <a:srgbClr val="3B3B38"/>
                </a:solidFill>
                <a:latin typeface="Archivo"/>
                <a:cs typeface="Archivo"/>
              </a:rPr>
              <a:t>enrichment</a:t>
            </a:r>
            <a:endParaRPr sz="887">
              <a:latin typeface="Archivo"/>
              <a:cs typeface="Archivo"/>
            </a:endParaRPr>
          </a:p>
          <a:p>
            <a:pPr marL="91260" marR="35522" indent="-85773">
              <a:lnSpc>
                <a:spcPct val="106900"/>
              </a:lnSpc>
              <a:spcBef>
                <a:spcPts val="305"/>
              </a:spcBef>
              <a:buFont typeface="Times New Roman"/>
              <a:buChar char="•"/>
              <a:tabLst>
                <a:tab pos="91260" algn="l"/>
              </a:tabLst>
            </a:pP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Complete the </a:t>
            </a:r>
            <a:r>
              <a:rPr sz="819" spc="-9" dirty="0">
                <a:solidFill>
                  <a:srgbClr val="3B3B38"/>
                </a:solidFill>
                <a:latin typeface="Archivo Light"/>
                <a:cs typeface="Archivo Light"/>
              </a:rPr>
              <a:t>data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template &amp; send to </a:t>
            </a:r>
            <a:r>
              <a:rPr sz="819" spc="-11" dirty="0">
                <a:solidFill>
                  <a:srgbClr val="3B3B38"/>
                </a:solidFill>
                <a:latin typeface="Archivo Light"/>
                <a:cs typeface="Archivo Light"/>
              </a:rPr>
              <a:t>8x8</a:t>
            </a:r>
            <a:endParaRPr sz="819">
              <a:latin typeface="Archivo Light"/>
              <a:cs typeface="Archivo Light"/>
            </a:endParaRPr>
          </a:p>
          <a:p>
            <a:pPr marL="91260" marR="2310" indent="-85773">
              <a:lnSpc>
                <a:spcPct val="106900"/>
              </a:lnSpc>
              <a:spcBef>
                <a:spcPts val="318"/>
              </a:spcBef>
              <a:buFont typeface="Times New Roman"/>
              <a:buChar char="•"/>
              <a:tabLst>
                <a:tab pos="91260" algn="l"/>
              </a:tabLst>
            </a:pP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8x8 will push 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through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intent data tools </a:t>
            </a:r>
            <a:r>
              <a:rPr sz="819" spc="-11" dirty="0">
                <a:solidFill>
                  <a:srgbClr val="3B3B38"/>
                </a:solidFill>
                <a:latin typeface="Archivo Light"/>
                <a:cs typeface="Archivo Light"/>
              </a:rPr>
              <a:t>and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produce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an</a:t>
            </a:r>
            <a:r>
              <a:rPr sz="819" spc="-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intent</a:t>
            </a:r>
            <a:r>
              <a:rPr sz="819" spc="-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report</a:t>
            </a:r>
            <a:endParaRPr sz="819">
              <a:latin typeface="Archivo Light"/>
              <a:cs typeface="Archivo Light"/>
            </a:endParaRPr>
          </a:p>
          <a:p>
            <a:pPr marL="91260" marR="6931" indent="-85773">
              <a:lnSpc>
                <a:spcPct val="106900"/>
              </a:lnSpc>
              <a:spcBef>
                <a:spcPts val="318"/>
              </a:spcBef>
              <a:buFont typeface="Times New Roman"/>
              <a:buChar char="•"/>
              <a:tabLst>
                <a:tab pos="91260" algn="l"/>
              </a:tabLst>
            </a:pP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Review</a:t>
            </a:r>
            <a:r>
              <a:rPr sz="819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report,</a:t>
            </a:r>
            <a:r>
              <a:rPr sz="819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research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contacts</a:t>
            </a:r>
            <a:r>
              <a:rPr sz="819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&amp;</a:t>
            </a:r>
            <a:r>
              <a:rPr sz="819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execute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spc="-23" dirty="0">
                <a:solidFill>
                  <a:srgbClr val="3B3B38"/>
                </a:solidFill>
                <a:latin typeface="Archivo Light"/>
                <a:cs typeface="Archivo Light"/>
              </a:rPr>
              <a:t>a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campaign/call </a:t>
            </a:r>
            <a:r>
              <a:rPr sz="819" spc="-11" dirty="0">
                <a:solidFill>
                  <a:srgbClr val="3B3B38"/>
                </a:solidFill>
                <a:latin typeface="Archivo Light"/>
                <a:cs typeface="Archivo Light"/>
              </a:rPr>
              <a:t>out</a:t>
            </a:r>
            <a:endParaRPr sz="819">
              <a:latin typeface="Archivo Light"/>
              <a:cs typeface="Archivo Ligh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601888" y="1976393"/>
            <a:ext cx="1247032" cy="1786682"/>
          </a:xfrm>
          <a:prstGeom prst="rect">
            <a:avLst/>
          </a:prstGeom>
        </p:spPr>
        <p:txBody>
          <a:bodyPr vert="horz" wrap="square" lIns="0" tIns="57760" rIns="0" bIns="0" rtlCol="0">
            <a:spAutoFit/>
          </a:bodyPr>
          <a:lstStyle/>
          <a:p>
            <a:pPr marL="5776">
              <a:spcBef>
                <a:spcPts val="455"/>
              </a:spcBef>
            </a:pPr>
            <a:r>
              <a:rPr sz="887" b="1" dirty="0">
                <a:solidFill>
                  <a:srgbClr val="3B3B38"/>
                </a:solidFill>
                <a:latin typeface="Archivo"/>
                <a:cs typeface="Archivo"/>
              </a:rPr>
              <a:t>Email</a:t>
            </a:r>
            <a:r>
              <a:rPr sz="887" b="1" spc="25" dirty="0">
                <a:solidFill>
                  <a:srgbClr val="3B3B38"/>
                </a:solidFill>
                <a:latin typeface="Archivo"/>
                <a:cs typeface="Archivo"/>
              </a:rPr>
              <a:t> </a:t>
            </a:r>
            <a:r>
              <a:rPr sz="887" b="1" spc="-5" dirty="0">
                <a:solidFill>
                  <a:srgbClr val="3B3B38"/>
                </a:solidFill>
                <a:latin typeface="Archivo"/>
                <a:cs typeface="Archivo"/>
              </a:rPr>
              <a:t>marketing</a:t>
            </a:r>
            <a:endParaRPr sz="887">
              <a:latin typeface="Archivo"/>
              <a:cs typeface="Archivo"/>
            </a:endParaRPr>
          </a:p>
          <a:p>
            <a:pPr marL="91260" marR="134291" indent="-85773">
              <a:lnSpc>
                <a:spcPct val="106900"/>
              </a:lnSpc>
              <a:spcBef>
                <a:spcPts val="305"/>
              </a:spcBef>
              <a:buFont typeface="Times New Roman"/>
              <a:buChar char="•"/>
              <a:tabLst>
                <a:tab pos="91260" algn="l"/>
              </a:tabLst>
            </a:pP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Select Campaign </a:t>
            </a:r>
            <a:r>
              <a:rPr sz="819" spc="-9" dirty="0">
                <a:solidFill>
                  <a:srgbClr val="3B3B38"/>
                </a:solidFill>
                <a:latin typeface="Archivo Light"/>
                <a:cs typeface="Archivo Light"/>
              </a:rPr>
              <a:t>from 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PartnerXchange</a:t>
            </a:r>
            <a:endParaRPr sz="819">
              <a:latin typeface="Archivo Light"/>
              <a:cs typeface="Archivo Light"/>
            </a:endParaRPr>
          </a:p>
          <a:p>
            <a:pPr marL="91260" indent="-85484">
              <a:spcBef>
                <a:spcPts val="387"/>
              </a:spcBef>
              <a:buFont typeface="Times New Roman"/>
              <a:buChar char="•"/>
              <a:tabLst>
                <a:tab pos="91260" algn="l"/>
              </a:tabLst>
            </a:pP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Add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your</a:t>
            </a:r>
            <a:r>
              <a:rPr sz="819" spc="-18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spc="-9" dirty="0">
                <a:solidFill>
                  <a:srgbClr val="3B3B38"/>
                </a:solidFill>
                <a:latin typeface="Archivo Light"/>
                <a:cs typeface="Archivo Light"/>
              </a:rPr>
              <a:t>logo</a:t>
            </a:r>
            <a:endParaRPr sz="819">
              <a:latin typeface="Archivo Light"/>
              <a:cs typeface="Archivo Light"/>
            </a:endParaRPr>
          </a:p>
          <a:p>
            <a:pPr marL="91260" indent="-85484">
              <a:spcBef>
                <a:spcPts val="387"/>
              </a:spcBef>
              <a:buFont typeface="Times New Roman"/>
              <a:buChar char="•"/>
              <a:tabLst>
                <a:tab pos="91260" algn="l"/>
              </a:tabLst>
            </a:pP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Clean</a:t>
            </a:r>
            <a:r>
              <a:rPr sz="819" spc="-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your</a:t>
            </a:r>
            <a:r>
              <a:rPr sz="819" spc="-18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target</a:t>
            </a:r>
            <a:r>
              <a:rPr sz="819" spc="-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data </a:t>
            </a:r>
            <a:r>
              <a:rPr sz="819" spc="-9" dirty="0">
                <a:solidFill>
                  <a:srgbClr val="3B3B38"/>
                </a:solidFill>
                <a:latin typeface="Archivo Light"/>
                <a:cs typeface="Archivo Light"/>
              </a:rPr>
              <a:t>list</a:t>
            </a:r>
            <a:endParaRPr sz="819">
              <a:latin typeface="Archivo Light"/>
              <a:cs typeface="Archivo Light"/>
            </a:endParaRPr>
          </a:p>
          <a:p>
            <a:pPr marL="91260" marR="364752" indent="-85773">
              <a:lnSpc>
                <a:spcPct val="106900"/>
              </a:lnSpc>
              <a:spcBef>
                <a:spcPts val="318"/>
              </a:spcBef>
              <a:buFont typeface="Times New Roman"/>
              <a:buChar char="•"/>
              <a:tabLst>
                <a:tab pos="91260" algn="l"/>
              </a:tabLst>
            </a:pP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Set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up</a:t>
            </a:r>
            <a:r>
              <a:rPr sz="819" spc="-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your</a:t>
            </a:r>
            <a:r>
              <a:rPr sz="819" spc="-16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email campaign</a:t>
            </a:r>
            <a:endParaRPr sz="819">
              <a:latin typeface="Archivo Light"/>
              <a:cs typeface="Archivo Light"/>
            </a:endParaRPr>
          </a:p>
          <a:p>
            <a:pPr marL="91260" marR="167503" indent="-85773">
              <a:lnSpc>
                <a:spcPct val="106900"/>
              </a:lnSpc>
              <a:spcBef>
                <a:spcPts val="318"/>
              </a:spcBef>
              <a:buFont typeface="Times New Roman"/>
              <a:buChar char="•"/>
              <a:tabLst>
                <a:tab pos="91260" algn="l"/>
              </a:tabLst>
            </a:pP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Run</a:t>
            </a:r>
            <a:r>
              <a:rPr sz="819" spc="-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intent data</a:t>
            </a:r>
            <a:r>
              <a:rPr sz="819" spc="-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report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against high 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scoring contacts</a:t>
            </a:r>
            <a:endParaRPr sz="819">
              <a:latin typeface="Archivo Light"/>
              <a:cs typeface="Archivo Light"/>
            </a:endParaRPr>
          </a:p>
          <a:p>
            <a:pPr marL="91260" indent="-85484">
              <a:spcBef>
                <a:spcPts val="387"/>
              </a:spcBef>
              <a:buFont typeface="Times New Roman"/>
              <a:buChar char="•"/>
              <a:tabLst>
                <a:tab pos="91260" algn="l"/>
              </a:tabLst>
            </a:pP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Follow</a:t>
            </a:r>
            <a:r>
              <a:rPr sz="819" spc="-9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up</a:t>
            </a:r>
            <a:r>
              <a:rPr sz="819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&amp;</a:t>
            </a:r>
            <a:r>
              <a:rPr sz="819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nurture</a:t>
            </a:r>
            <a:endParaRPr sz="819">
              <a:latin typeface="Archivo Light"/>
              <a:cs typeface="Archivo Light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067173" y="2026806"/>
            <a:ext cx="1293239" cy="1739656"/>
          </a:xfrm>
          <a:prstGeom prst="rect">
            <a:avLst/>
          </a:prstGeom>
        </p:spPr>
        <p:txBody>
          <a:bodyPr vert="horz" wrap="square" lIns="0" tIns="13284" rIns="0" bIns="0" rtlCol="0">
            <a:spAutoFit/>
          </a:bodyPr>
          <a:lstStyle/>
          <a:p>
            <a:pPr marL="5776" marR="574419">
              <a:lnSpc>
                <a:spcPts val="1051"/>
              </a:lnSpc>
              <a:spcBef>
                <a:spcPts val="104"/>
              </a:spcBef>
            </a:pPr>
            <a:r>
              <a:rPr sz="887" b="1" dirty="0">
                <a:solidFill>
                  <a:srgbClr val="3B3B38"/>
                </a:solidFill>
                <a:latin typeface="Archivo"/>
                <a:cs typeface="Archivo"/>
              </a:rPr>
              <a:t>8x8</a:t>
            </a:r>
            <a:r>
              <a:rPr sz="887" b="1" spc="16" dirty="0">
                <a:solidFill>
                  <a:srgbClr val="3B3B38"/>
                </a:solidFill>
                <a:latin typeface="Archivo"/>
                <a:cs typeface="Archivo"/>
              </a:rPr>
              <a:t> </a:t>
            </a:r>
            <a:r>
              <a:rPr sz="887" b="1" spc="-5" dirty="0">
                <a:solidFill>
                  <a:srgbClr val="3B3B38"/>
                </a:solidFill>
                <a:latin typeface="Archivo"/>
                <a:cs typeface="Archivo"/>
              </a:rPr>
              <a:t>Account </a:t>
            </a:r>
            <a:r>
              <a:rPr sz="887" b="1" dirty="0">
                <a:solidFill>
                  <a:srgbClr val="3B3B38"/>
                </a:solidFill>
                <a:latin typeface="Archivo"/>
                <a:cs typeface="Archivo"/>
              </a:rPr>
              <a:t>Mapping</a:t>
            </a:r>
            <a:r>
              <a:rPr sz="887" b="1" spc="39" dirty="0">
                <a:solidFill>
                  <a:srgbClr val="3B3B38"/>
                </a:solidFill>
                <a:latin typeface="Archivo"/>
                <a:cs typeface="Archivo"/>
              </a:rPr>
              <a:t> </a:t>
            </a:r>
            <a:r>
              <a:rPr sz="887" b="1" spc="-11" dirty="0">
                <a:solidFill>
                  <a:srgbClr val="3B3B38"/>
                </a:solidFill>
                <a:latin typeface="Archivo"/>
                <a:cs typeface="Archivo"/>
              </a:rPr>
              <a:t>Day</a:t>
            </a:r>
            <a:endParaRPr sz="887">
              <a:latin typeface="Archivo"/>
              <a:cs typeface="Archivo"/>
            </a:endParaRPr>
          </a:p>
          <a:p>
            <a:pPr marL="91260" indent="-85484">
              <a:spcBef>
                <a:spcPts val="339"/>
              </a:spcBef>
              <a:buFont typeface="Times New Roman"/>
              <a:buChar char="•"/>
              <a:tabLst>
                <a:tab pos="91260" algn="l"/>
              </a:tabLst>
            </a:pP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Attend 8x8 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training</a:t>
            </a:r>
            <a:endParaRPr sz="819">
              <a:latin typeface="Archivo Light"/>
              <a:cs typeface="Archivo Light"/>
            </a:endParaRPr>
          </a:p>
          <a:p>
            <a:pPr marL="91260" indent="-85484">
              <a:spcBef>
                <a:spcPts val="387"/>
              </a:spcBef>
              <a:buFont typeface="Times New Roman"/>
              <a:buChar char="•"/>
              <a:tabLst>
                <a:tab pos="91260" algn="l"/>
              </a:tabLst>
            </a:pP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Identify</a:t>
            </a:r>
            <a:r>
              <a:rPr sz="819" spc="-9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the</a:t>
            </a:r>
            <a:r>
              <a:rPr sz="819" spc="-9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key</a:t>
            </a:r>
            <a:r>
              <a:rPr sz="819" spc="-9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personas</a:t>
            </a:r>
            <a:endParaRPr sz="819">
              <a:latin typeface="Archivo Light"/>
              <a:cs typeface="Archivo Light"/>
            </a:endParaRPr>
          </a:p>
          <a:p>
            <a:pPr marL="91260" marR="4910" indent="-85773">
              <a:lnSpc>
                <a:spcPct val="106900"/>
              </a:lnSpc>
              <a:spcBef>
                <a:spcPts val="318"/>
              </a:spcBef>
              <a:buFont typeface="Times New Roman"/>
              <a:buChar char="•"/>
              <a:tabLst>
                <a:tab pos="91260" algn="l"/>
              </a:tabLst>
            </a:pPr>
            <a:r>
              <a:rPr sz="819" spc="-9" dirty="0">
                <a:solidFill>
                  <a:srgbClr val="3B3B38"/>
                </a:solidFill>
                <a:latin typeface="Archivo Light"/>
                <a:cs typeface="Archivo Light"/>
              </a:rPr>
              <a:t>Work</a:t>
            </a:r>
            <a:r>
              <a:rPr sz="819" spc="-30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with 8x8 to map </a:t>
            </a:r>
            <a:r>
              <a:rPr sz="819" spc="-9" dirty="0">
                <a:solidFill>
                  <a:srgbClr val="3B3B38"/>
                </a:solidFill>
                <a:latin typeface="Archivo Light"/>
                <a:cs typeface="Archivo Light"/>
              </a:rPr>
              <a:t>your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accounts to the 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personas</a:t>
            </a:r>
            <a:endParaRPr sz="819">
              <a:latin typeface="Archivo Light"/>
              <a:cs typeface="Archivo Light"/>
            </a:endParaRPr>
          </a:p>
          <a:p>
            <a:pPr marL="91260" marR="220642" indent="-85773">
              <a:lnSpc>
                <a:spcPct val="106900"/>
              </a:lnSpc>
              <a:spcBef>
                <a:spcPts val="318"/>
              </a:spcBef>
              <a:buFont typeface="Times New Roman"/>
              <a:buChar char="•"/>
              <a:tabLst>
                <a:tab pos="91260" algn="l"/>
              </a:tabLst>
            </a:pP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8x8 will enhance </a:t>
            </a:r>
            <a:r>
              <a:rPr sz="819" spc="-9" dirty="0">
                <a:solidFill>
                  <a:srgbClr val="3B3B38"/>
                </a:solidFill>
                <a:latin typeface="Archivo Light"/>
                <a:cs typeface="Archivo Light"/>
              </a:rPr>
              <a:t>your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identified </a:t>
            </a:r>
            <a:r>
              <a:rPr sz="819" spc="-5" dirty="0">
                <a:solidFill>
                  <a:srgbClr val="3B3B38"/>
                </a:solidFill>
                <a:latin typeface="Archivo Light"/>
                <a:cs typeface="Archivo Light"/>
              </a:rPr>
              <a:t>accounts</a:t>
            </a:r>
            <a:endParaRPr sz="819">
              <a:latin typeface="Archivo Light"/>
              <a:cs typeface="Archivo Light"/>
            </a:endParaRPr>
          </a:p>
          <a:p>
            <a:pPr marL="91260" marR="2310" indent="-85773">
              <a:lnSpc>
                <a:spcPct val="106900"/>
              </a:lnSpc>
              <a:spcBef>
                <a:spcPts val="318"/>
              </a:spcBef>
              <a:buFont typeface="Times New Roman"/>
              <a:buChar char="•"/>
              <a:tabLst>
                <a:tab pos="91260" algn="l"/>
              </a:tabLst>
            </a:pP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Use</a:t>
            </a:r>
            <a:r>
              <a:rPr sz="819" spc="-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8x8</a:t>
            </a:r>
            <a:r>
              <a:rPr sz="819" spc="-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value</a:t>
            </a:r>
            <a:r>
              <a:rPr sz="819" spc="-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add</a:t>
            </a:r>
            <a:r>
              <a:rPr sz="819" spc="-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tools</a:t>
            </a:r>
            <a:r>
              <a:rPr sz="819" spc="-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spc="-11" dirty="0">
                <a:solidFill>
                  <a:srgbClr val="3B3B38"/>
                </a:solidFill>
                <a:latin typeface="Archivo Light"/>
                <a:cs typeface="Archivo Light"/>
              </a:rPr>
              <a:t>to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help</a:t>
            </a:r>
            <a:r>
              <a:rPr sz="819" spc="-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get a</a:t>
            </a:r>
            <a:r>
              <a:rPr sz="819" spc="-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foot in</a:t>
            </a:r>
            <a:r>
              <a:rPr sz="819" spc="-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the </a:t>
            </a:r>
            <a:r>
              <a:rPr sz="819" spc="-9" dirty="0">
                <a:solidFill>
                  <a:srgbClr val="3B3B38"/>
                </a:solidFill>
                <a:latin typeface="Archivo Light"/>
                <a:cs typeface="Archivo Light"/>
              </a:rPr>
              <a:t>door</a:t>
            </a:r>
            <a:endParaRPr sz="819">
              <a:latin typeface="Archivo Light"/>
              <a:cs typeface="Archivo Light"/>
            </a:endParaRPr>
          </a:p>
          <a:p>
            <a:pPr marL="91260" indent="-85484">
              <a:spcBef>
                <a:spcPts val="387"/>
              </a:spcBef>
              <a:buFont typeface="Times New Roman"/>
              <a:buChar char="•"/>
              <a:tabLst>
                <a:tab pos="91260" algn="l"/>
              </a:tabLst>
            </a:pPr>
            <a:r>
              <a:rPr sz="819" dirty="0">
                <a:solidFill>
                  <a:srgbClr val="3B3B38"/>
                </a:solidFill>
                <a:latin typeface="Archivo Light"/>
                <a:cs typeface="Archivo Light"/>
              </a:rPr>
              <a:t>Follow</a:t>
            </a:r>
            <a:r>
              <a:rPr sz="819" spc="-23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spc="-11" dirty="0">
                <a:solidFill>
                  <a:srgbClr val="3B3B38"/>
                </a:solidFill>
                <a:latin typeface="Archivo Light"/>
                <a:cs typeface="Archivo Light"/>
              </a:rPr>
              <a:t>up</a:t>
            </a:r>
            <a:endParaRPr sz="819">
              <a:latin typeface="Archivo Light"/>
              <a:cs typeface="Archivo Light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391945" y="1236587"/>
            <a:ext cx="702069" cy="143803"/>
          </a:xfrm>
          <a:prstGeom prst="rect">
            <a:avLst/>
          </a:prstGeom>
        </p:spPr>
        <p:txBody>
          <a:bodyPr vert="horz" wrap="square" lIns="0" tIns="7220" rIns="0" bIns="0" rtlCol="0">
            <a:spAutoFit/>
          </a:bodyPr>
          <a:lstStyle/>
          <a:p>
            <a:pPr marL="5776">
              <a:spcBef>
                <a:spcPts val="57"/>
              </a:spcBef>
            </a:pPr>
            <a:r>
              <a:rPr sz="887" b="1" dirty="0">
                <a:solidFill>
                  <a:srgbClr val="3A3A38"/>
                </a:solidFill>
                <a:latin typeface="Archivo"/>
                <a:cs typeface="Archivo"/>
              </a:rPr>
              <a:t>First</a:t>
            </a:r>
            <a:r>
              <a:rPr sz="887" b="1" spc="16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887" b="1" dirty="0">
                <a:solidFill>
                  <a:srgbClr val="3A3A38"/>
                </a:solidFill>
                <a:latin typeface="Archivo"/>
                <a:cs typeface="Archivo"/>
              </a:rPr>
              <a:t>90</a:t>
            </a:r>
            <a:r>
              <a:rPr sz="887" b="1" spc="18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887" b="1" spc="-9" dirty="0">
                <a:solidFill>
                  <a:srgbClr val="3A3A38"/>
                </a:solidFill>
                <a:latin typeface="Archivo"/>
                <a:cs typeface="Archivo"/>
              </a:rPr>
              <a:t>days</a:t>
            </a:r>
            <a:endParaRPr sz="887">
              <a:latin typeface="Archivo"/>
              <a:cs typeface="Archivo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152538" y="1236587"/>
            <a:ext cx="711022" cy="143803"/>
          </a:xfrm>
          <a:prstGeom prst="rect">
            <a:avLst/>
          </a:prstGeom>
        </p:spPr>
        <p:txBody>
          <a:bodyPr vert="horz" wrap="square" lIns="0" tIns="7220" rIns="0" bIns="0" rtlCol="0">
            <a:spAutoFit/>
          </a:bodyPr>
          <a:lstStyle/>
          <a:p>
            <a:pPr marL="5776">
              <a:spcBef>
                <a:spcPts val="57"/>
              </a:spcBef>
            </a:pPr>
            <a:r>
              <a:rPr sz="887" b="1" dirty="0">
                <a:solidFill>
                  <a:srgbClr val="3A3A38"/>
                </a:solidFill>
                <a:latin typeface="Archivo"/>
                <a:cs typeface="Archivo"/>
              </a:rPr>
              <a:t>Next</a:t>
            </a:r>
            <a:r>
              <a:rPr sz="887" b="1" spc="14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887" b="1" dirty="0">
                <a:solidFill>
                  <a:srgbClr val="3A3A38"/>
                </a:solidFill>
                <a:latin typeface="Archivo"/>
                <a:cs typeface="Archivo"/>
              </a:rPr>
              <a:t>90</a:t>
            </a:r>
            <a:r>
              <a:rPr sz="887" b="1" spc="16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887" b="1" spc="-9" dirty="0">
                <a:solidFill>
                  <a:srgbClr val="3A3A38"/>
                </a:solidFill>
                <a:latin typeface="Archivo"/>
                <a:cs typeface="Archivo"/>
              </a:rPr>
              <a:t>days</a:t>
            </a:r>
            <a:endParaRPr sz="887">
              <a:latin typeface="Archivo"/>
              <a:cs typeface="Archivo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204232" y="4226205"/>
            <a:ext cx="2738675" cy="303928"/>
          </a:xfrm>
          <a:prstGeom prst="rect">
            <a:avLst/>
          </a:prstGeom>
        </p:spPr>
        <p:txBody>
          <a:bodyPr vert="horz" wrap="square" lIns="0" tIns="17906" rIns="0" bIns="0" rtlCol="0">
            <a:spAutoFit/>
          </a:bodyPr>
          <a:lstStyle/>
          <a:p>
            <a:pPr algn="ctr">
              <a:spcBef>
                <a:spcPts val="141"/>
              </a:spcBef>
            </a:pPr>
            <a:r>
              <a:rPr sz="887" b="1" dirty="0">
                <a:solidFill>
                  <a:srgbClr val="FFFFFF"/>
                </a:solidFill>
                <a:latin typeface="Archivo"/>
                <a:cs typeface="Archivo"/>
              </a:rPr>
              <a:t>Make</a:t>
            </a:r>
            <a:r>
              <a:rPr sz="887" b="1" spc="14" dirty="0">
                <a:solidFill>
                  <a:srgbClr val="FFFFFF"/>
                </a:solidFill>
                <a:latin typeface="Archivo"/>
                <a:cs typeface="Archivo"/>
              </a:rPr>
              <a:t> </a:t>
            </a:r>
            <a:r>
              <a:rPr sz="887" b="1" dirty="0">
                <a:solidFill>
                  <a:srgbClr val="FFFFFF"/>
                </a:solidFill>
                <a:latin typeface="Archivo"/>
                <a:cs typeface="Archivo"/>
              </a:rPr>
              <a:t>a</a:t>
            </a:r>
            <a:r>
              <a:rPr sz="887" b="1" spc="16" dirty="0">
                <a:solidFill>
                  <a:srgbClr val="FFFFFF"/>
                </a:solidFill>
                <a:latin typeface="Archivo"/>
                <a:cs typeface="Archivo"/>
              </a:rPr>
              <a:t> </a:t>
            </a:r>
            <a:r>
              <a:rPr sz="887" b="1" dirty="0">
                <a:solidFill>
                  <a:srgbClr val="FFFFFF"/>
                </a:solidFill>
                <a:latin typeface="Archivo"/>
                <a:cs typeface="Archivo"/>
              </a:rPr>
              <a:t>splash</a:t>
            </a:r>
            <a:r>
              <a:rPr sz="887" b="1" spc="16" dirty="0">
                <a:solidFill>
                  <a:srgbClr val="FFFFFF"/>
                </a:solidFill>
                <a:latin typeface="Archivo"/>
                <a:cs typeface="Archivo"/>
              </a:rPr>
              <a:t> </a:t>
            </a:r>
            <a:r>
              <a:rPr sz="887" b="1" dirty="0">
                <a:solidFill>
                  <a:srgbClr val="FFFFFF"/>
                </a:solidFill>
                <a:latin typeface="Archivo"/>
                <a:cs typeface="Archivo"/>
              </a:rPr>
              <a:t>on</a:t>
            </a:r>
            <a:r>
              <a:rPr sz="887" b="1" spc="16" dirty="0">
                <a:solidFill>
                  <a:srgbClr val="FFFFFF"/>
                </a:solidFill>
                <a:latin typeface="Archivo"/>
                <a:cs typeface="Archivo"/>
              </a:rPr>
              <a:t> </a:t>
            </a:r>
            <a:r>
              <a:rPr sz="887" b="1" dirty="0">
                <a:solidFill>
                  <a:srgbClr val="FFFFFF"/>
                </a:solidFill>
                <a:latin typeface="Archivo"/>
                <a:cs typeface="Archivo"/>
              </a:rPr>
              <a:t>social</a:t>
            </a:r>
            <a:r>
              <a:rPr sz="887" b="1" spc="14" dirty="0">
                <a:solidFill>
                  <a:srgbClr val="FFFFFF"/>
                </a:solidFill>
                <a:latin typeface="Archivo"/>
                <a:cs typeface="Archivo"/>
              </a:rPr>
              <a:t> </a:t>
            </a:r>
            <a:r>
              <a:rPr sz="887" b="1" spc="-5" dirty="0">
                <a:solidFill>
                  <a:srgbClr val="FFFFFF"/>
                </a:solidFill>
                <a:latin typeface="Archivo"/>
                <a:cs typeface="Archivo"/>
              </a:rPr>
              <a:t>media</a:t>
            </a:r>
            <a:endParaRPr sz="887">
              <a:latin typeface="Archivo"/>
              <a:cs typeface="Archivo"/>
            </a:endParaRPr>
          </a:p>
          <a:p>
            <a:pPr algn="ctr">
              <a:spcBef>
                <a:spcPts val="98"/>
              </a:spcBef>
            </a:pPr>
            <a:r>
              <a:rPr sz="887" dirty="0">
                <a:solidFill>
                  <a:srgbClr val="FFFFFF"/>
                </a:solidFill>
                <a:latin typeface="Archivo Light"/>
                <a:cs typeface="Archivo Light"/>
              </a:rPr>
              <a:t>Brand</a:t>
            </a:r>
            <a:r>
              <a:rPr sz="887" spc="14" dirty="0">
                <a:solidFill>
                  <a:srgbClr val="FFFFFF"/>
                </a:solidFill>
                <a:latin typeface="Archivo Light"/>
                <a:cs typeface="Archivo Light"/>
              </a:rPr>
              <a:t> </a:t>
            </a:r>
            <a:r>
              <a:rPr sz="887" dirty="0">
                <a:solidFill>
                  <a:srgbClr val="FFFFFF"/>
                </a:solidFill>
                <a:latin typeface="Archivo Light"/>
                <a:cs typeface="Archivo Light"/>
              </a:rPr>
              <a:t>awareness</a:t>
            </a:r>
            <a:r>
              <a:rPr sz="887" spc="216" dirty="0">
                <a:solidFill>
                  <a:srgbClr val="FFFFFF"/>
                </a:solidFill>
                <a:latin typeface="Archivo Light"/>
                <a:cs typeface="Archivo Light"/>
              </a:rPr>
              <a:t> </a:t>
            </a:r>
            <a:r>
              <a:rPr sz="887" dirty="0">
                <a:solidFill>
                  <a:srgbClr val="FFFFFF"/>
                </a:solidFill>
                <a:latin typeface="Archivo Light"/>
                <a:cs typeface="Archivo Light"/>
              </a:rPr>
              <a:t>|</a:t>
            </a:r>
            <a:r>
              <a:rPr sz="887" spc="216" dirty="0">
                <a:solidFill>
                  <a:srgbClr val="FFFFFF"/>
                </a:solidFill>
                <a:latin typeface="Archivo Light"/>
                <a:cs typeface="Archivo Light"/>
              </a:rPr>
              <a:t> </a:t>
            </a:r>
            <a:r>
              <a:rPr sz="887" dirty="0">
                <a:solidFill>
                  <a:srgbClr val="FFFFFF"/>
                </a:solidFill>
                <a:latin typeface="Archivo Light"/>
                <a:cs typeface="Archivo Light"/>
              </a:rPr>
              <a:t>8x8</a:t>
            </a:r>
            <a:r>
              <a:rPr sz="887" spc="16" dirty="0">
                <a:solidFill>
                  <a:srgbClr val="FFFFFF"/>
                </a:solidFill>
                <a:latin typeface="Archivo Light"/>
                <a:cs typeface="Archivo Light"/>
              </a:rPr>
              <a:t> </a:t>
            </a:r>
            <a:r>
              <a:rPr sz="887" dirty="0">
                <a:solidFill>
                  <a:srgbClr val="FFFFFF"/>
                </a:solidFill>
                <a:latin typeface="Archivo Light"/>
                <a:cs typeface="Archivo Light"/>
              </a:rPr>
              <a:t>social</a:t>
            </a:r>
            <a:r>
              <a:rPr sz="887" spc="14" dirty="0">
                <a:solidFill>
                  <a:srgbClr val="FFFFFF"/>
                </a:solidFill>
                <a:latin typeface="Archivo Light"/>
                <a:cs typeface="Archivo Light"/>
              </a:rPr>
              <a:t> </a:t>
            </a:r>
            <a:r>
              <a:rPr sz="887" dirty="0">
                <a:solidFill>
                  <a:srgbClr val="FFFFFF"/>
                </a:solidFill>
                <a:latin typeface="Archivo Light"/>
                <a:cs typeface="Archivo Light"/>
              </a:rPr>
              <a:t>content</a:t>
            </a:r>
            <a:r>
              <a:rPr sz="887" spc="216" dirty="0">
                <a:solidFill>
                  <a:srgbClr val="FFFFFF"/>
                </a:solidFill>
                <a:latin typeface="Archivo Light"/>
                <a:cs typeface="Archivo Light"/>
              </a:rPr>
              <a:t> </a:t>
            </a:r>
            <a:r>
              <a:rPr sz="887" dirty="0">
                <a:solidFill>
                  <a:srgbClr val="FFFFFF"/>
                </a:solidFill>
                <a:latin typeface="Archivo Light"/>
                <a:cs typeface="Archivo Light"/>
              </a:rPr>
              <a:t>|</a:t>
            </a:r>
            <a:r>
              <a:rPr sz="887" spc="216" dirty="0">
                <a:solidFill>
                  <a:srgbClr val="FFFFFF"/>
                </a:solidFill>
                <a:latin typeface="Archivo Light"/>
                <a:cs typeface="Archivo Light"/>
              </a:rPr>
              <a:t> </a:t>
            </a:r>
            <a:r>
              <a:rPr sz="887" dirty="0">
                <a:solidFill>
                  <a:srgbClr val="FFFFFF"/>
                </a:solidFill>
                <a:latin typeface="Archivo Light"/>
                <a:cs typeface="Archivo Light"/>
              </a:rPr>
              <a:t>Industry</a:t>
            </a:r>
            <a:r>
              <a:rPr sz="887" spc="16" dirty="0">
                <a:solidFill>
                  <a:srgbClr val="FFFFFF"/>
                </a:solidFill>
                <a:latin typeface="Archivo Light"/>
                <a:cs typeface="Archivo Light"/>
              </a:rPr>
              <a:t> </a:t>
            </a:r>
            <a:r>
              <a:rPr sz="887" spc="-9" dirty="0">
                <a:solidFill>
                  <a:srgbClr val="FFFFFF"/>
                </a:solidFill>
                <a:latin typeface="Archivo Light"/>
                <a:cs typeface="Archivo Light"/>
              </a:rPr>
              <a:t>News</a:t>
            </a:r>
            <a:endParaRPr sz="887">
              <a:latin typeface="Archivo Light"/>
              <a:cs typeface="Archivo Light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432901" y="1560520"/>
            <a:ext cx="4535868" cy="253276"/>
            <a:chOff x="951142" y="3431216"/>
            <a:chExt cx="9973310" cy="556895"/>
          </a:xfrm>
        </p:grpSpPr>
        <p:sp>
          <p:nvSpPr>
            <p:cNvPr id="27" name="object 27"/>
            <p:cNvSpPr/>
            <p:nvPr/>
          </p:nvSpPr>
          <p:spPr>
            <a:xfrm>
              <a:off x="1034193" y="3512202"/>
              <a:ext cx="464820" cy="464820"/>
            </a:xfrm>
            <a:custGeom>
              <a:avLst/>
              <a:gdLst/>
              <a:ahLst/>
              <a:cxnLst/>
              <a:rect l="l" t="t" r="r" b="b"/>
              <a:pathLst>
                <a:path w="464819" h="464820">
                  <a:moveTo>
                    <a:pt x="453850" y="244526"/>
                  </a:moveTo>
                  <a:lnTo>
                    <a:pt x="461718" y="256376"/>
                  </a:lnTo>
                  <a:lnTo>
                    <a:pt x="464341" y="269855"/>
                  </a:lnTo>
                  <a:lnTo>
                    <a:pt x="461718" y="283334"/>
                  </a:lnTo>
                  <a:lnTo>
                    <a:pt x="453850" y="295184"/>
                  </a:lnTo>
                  <a:lnTo>
                    <a:pt x="295174" y="453850"/>
                  </a:lnTo>
                  <a:lnTo>
                    <a:pt x="283330" y="461718"/>
                  </a:lnTo>
                  <a:lnTo>
                    <a:pt x="269854" y="464341"/>
                  </a:lnTo>
                  <a:lnTo>
                    <a:pt x="256376" y="461718"/>
                  </a:lnTo>
                  <a:lnTo>
                    <a:pt x="10261" y="219595"/>
                  </a:lnTo>
                  <a:lnTo>
                    <a:pt x="0" y="190266"/>
                  </a:lnTo>
                  <a:lnTo>
                    <a:pt x="16020" y="47611"/>
                  </a:lnTo>
                  <a:lnTo>
                    <a:pt x="47611" y="16020"/>
                  </a:lnTo>
                  <a:lnTo>
                    <a:pt x="190266" y="0"/>
                  </a:lnTo>
                  <a:lnTo>
                    <a:pt x="198332" y="8"/>
                  </a:lnTo>
                  <a:lnTo>
                    <a:pt x="206101" y="1790"/>
                  </a:lnTo>
                  <a:lnTo>
                    <a:pt x="213284" y="5244"/>
                  </a:lnTo>
                  <a:lnTo>
                    <a:pt x="219595" y="10271"/>
                  </a:lnTo>
                  <a:lnTo>
                    <a:pt x="456467" y="246683"/>
                  </a:lnTo>
                </a:path>
              </a:pathLst>
            </a:custGeom>
            <a:ln w="23119">
              <a:solidFill>
                <a:srgbClr val="3B3B38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pic>
          <p:nvPicPr>
            <p:cNvPr id="28" name="object 28"/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1142" y="3431216"/>
              <a:ext cx="195963" cy="198284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4084242" y="3494422"/>
              <a:ext cx="480695" cy="430530"/>
            </a:xfrm>
            <a:custGeom>
              <a:avLst/>
              <a:gdLst/>
              <a:ahLst/>
              <a:cxnLst/>
              <a:rect l="l" t="t" r="r" b="b"/>
              <a:pathLst>
                <a:path w="480695" h="430529">
                  <a:moveTo>
                    <a:pt x="480613" y="38836"/>
                  </a:moveTo>
                  <a:lnTo>
                    <a:pt x="480613" y="328743"/>
                  </a:lnTo>
                  <a:lnTo>
                    <a:pt x="478935" y="337059"/>
                  </a:lnTo>
                  <a:lnTo>
                    <a:pt x="474358" y="343849"/>
                  </a:lnTo>
                  <a:lnTo>
                    <a:pt x="467569" y="348426"/>
                  </a:lnTo>
                  <a:lnTo>
                    <a:pt x="459253" y="350104"/>
                  </a:lnTo>
                  <a:lnTo>
                    <a:pt x="21360" y="350104"/>
                  </a:lnTo>
                  <a:lnTo>
                    <a:pt x="13044" y="348426"/>
                  </a:lnTo>
                  <a:lnTo>
                    <a:pt x="6255" y="343849"/>
                  </a:lnTo>
                  <a:lnTo>
                    <a:pt x="1678" y="337059"/>
                  </a:lnTo>
                  <a:lnTo>
                    <a:pt x="0" y="328743"/>
                  </a:lnTo>
                  <a:lnTo>
                    <a:pt x="0" y="21360"/>
                  </a:lnTo>
                  <a:lnTo>
                    <a:pt x="1678" y="13049"/>
                  </a:lnTo>
                  <a:lnTo>
                    <a:pt x="6255" y="6258"/>
                  </a:lnTo>
                  <a:lnTo>
                    <a:pt x="13044" y="1679"/>
                  </a:lnTo>
                  <a:lnTo>
                    <a:pt x="21360" y="0"/>
                  </a:lnTo>
                  <a:lnTo>
                    <a:pt x="459253" y="0"/>
                  </a:lnTo>
                  <a:lnTo>
                    <a:pt x="467569" y="1679"/>
                  </a:lnTo>
                  <a:lnTo>
                    <a:pt x="474358" y="6258"/>
                  </a:lnTo>
                  <a:lnTo>
                    <a:pt x="478935" y="13049"/>
                  </a:lnTo>
                  <a:lnTo>
                    <a:pt x="480613" y="21360"/>
                  </a:lnTo>
                  <a:lnTo>
                    <a:pt x="480613" y="50186"/>
                  </a:lnTo>
                </a:path>
                <a:path w="480695" h="430529">
                  <a:moveTo>
                    <a:pt x="163680" y="430479"/>
                  </a:moveTo>
                  <a:lnTo>
                    <a:pt x="316932" y="430479"/>
                  </a:lnTo>
                </a:path>
                <a:path w="480695" h="430529">
                  <a:moveTo>
                    <a:pt x="240306" y="363402"/>
                  </a:moveTo>
                  <a:lnTo>
                    <a:pt x="240306" y="418762"/>
                  </a:lnTo>
                </a:path>
              </a:pathLst>
            </a:custGeom>
            <a:ln w="25632">
              <a:solidFill>
                <a:srgbClr val="3B3B38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30" name="object 30"/>
            <p:cNvSpPr/>
            <p:nvPr/>
          </p:nvSpPr>
          <p:spPr>
            <a:xfrm>
              <a:off x="7258653" y="3502857"/>
              <a:ext cx="542290" cy="468630"/>
            </a:xfrm>
            <a:custGeom>
              <a:avLst/>
              <a:gdLst/>
              <a:ahLst/>
              <a:cxnLst/>
              <a:rect l="l" t="t" r="r" b="b"/>
              <a:pathLst>
                <a:path w="542290" h="468629">
                  <a:moveTo>
                    <a:pt x="541868" y="60081"/>
                  </a:moveTo>
                  <a:lnTo>
                    <a:pt x="541868" y="307205"/>
                  </a:lnTo>
                  <a:lnTo>
                    <a:pt x="539975" y="316582"/>
                  </a:lnTo>
                  <a:lnTo>
                    <a:pt x="534813" y="324237"/>
                  </a:lnTo>
                  <a:lnTo>
                    <a:pt x="527158" y="329396"/>
                  </a:lnTo>
                  <a:lnTo>
                    <a:pt x="517785" y="331288"/>
                  </a:lnTo>
                  <a:lnTo>
                    <a:pt x="476393" y="331288"/>
                  </a:lnTo>
                  <a:lnTo>
                    <a:pt x="474802" y="331288"/>
                  </a:lnTo>
                  <a:lnTo>
                    <a:pt x="473514" y="332576"/>
                  </a:lnTo>
                  <a:lnTo>
                    <a:pt x="473514" y="334167"/>
                  </a:lnTo>
                  <a:lnTo>
                    <a:pt x="473514" y="464561"/>
                  </a:lnTo>
                  <a:lnTo>
                    <a:pt x="473514" y="467011"/>
                  </a:lnTo>
                  <a:lnTo>
                    <a:pt x="470655" y="468341"/>
                  </a:lnTo>
                  <a:lnTo>
                    <a:pt x="468781" y="466760"/>
                  </a:lnTo>
                  <a:lnTo>
                    <a:pt x="308985" y="331968"/>
                  </a:lnTo>
                  <a:lnTo>
                    <a:pt x="308461" y="331529"/>
                  </a:lnTo>
                  <a:lnTo>
                    <a:pt x="307802" y="331288"/>
                  </a:lnTo>
                  <a:lnTo>
                    <a:pt x="307132" y="331288"/>
                  </a:lnTo>
                  <a:lnTo>
                    <a:pt x="24083" y="331288"/>
                  </a:lnTo>
                  <a:lnTo>
                    <a:pt x="14709" y="329396"/>
                  </a:lnTo>
                  <a:lnTo>
                    <a:pt x="7054" y="324237"/>
                  </a:lnTo>
                  <a:lnTo>
                    <a:pt x="1892" y="316582"/>
                  </a:lnTo>
                  <a:lnTo>
                    <a:pt x="0" y="307205"/>
                  </a:lnTo>
                  <a:lnTo>
                    <a:pt x="0" y="24083"/>
                  </a:lnTo>
                  <a:lnTo>
                    <a:pt x="1892" y="14709"/>
                  </a:lnTo>
                  <a:lnTo>
                    <a:pt x="7054" y="7054"/>
                  </a:lnTo>
                  <a:lnTo>
                    <a:pt x="14709" y="1892"/>
                  </a:lnTo>
                  <a:lnTo>
                    <a:pt x="24083" y="0"/>
                  </a:lnTo>
                  <a:lnTo>
                    <a:pt x="517785" y="0"/>
                  </a:lnTo>
                  <a:lnTo>
                    <a:pt x="527158" y="1892"/>
                  </a:lnTo>
                  <a:lnTo>
                    <a:pt x="534813" y="7054"/>
                  </a:lnTo>
                  <a:lnTo>
                    <a:pt x="539975" y="14709"/>
                  </a:lnTo>
                  <a:lnTo>
                    <a:pt x="541868" y="24083"/>
                  </a:lnTo>
                  <a:lnTo>
                    <a:pt x="541868" y="67128"/>
                  </a:lnTo>
                </a:path>
              </a:pathLst>
            </a:custGeom>
            <a:ln w="20941">
              <a:solidFill>
                <a:srgbClr val="3B3B38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pic>
          <p:nvPicPr>
            <p:cNvPr id="31" name="object 31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18011" y="3566426"/>
              <a:ext cx="419296" cy="197428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10440577" y="3504957"/>
              <a:ext cx="471805" cy="356235"/>
            </a:xfrm>
            <a:custGeom>
              <a:avLst/>
              <a:gdLst/>
              <a:ahLst/>
              <a:cxnLst/>
              <a:rect l="l" t="t" r="r" b="b"/>
              <a:pathLst>
                <a:path w="471804" h="356235">
                  <a:moveTo>
                    <a:pt x="450248" y="356010"/>
                  </a:moveTo>
                  <a:lnTo>
                    <a:pt x="20941" y="356010"/>
                  </a:lnTo>
                  <a:lnTo>
                    <a:pt x="12810" y="354357"/>
                  </a:lnTo>
                  <a:lnTo>
                    <a:pt x="6151" y="349858"/>
                  </a:lnTo>
                  <a:lnTo>
                    <a:pt x="1652" y="343199"/>
                  </a:lnTo>
                  <a:lnTo>
                    <a:pt x="0" y="335068"/>
                  </a:lnTo>
                  <a:lnTo>
                    <a:pt x="0" y="20941"/>
                  </a:lnTo>
                  <a:lnTo>
                    <a:pt x="1652" y="12810"/>
                  </a:lnTo>
                  <a:lnTo>
                    <a:pt x="6151" y="6151"/>
                  </a:lnTo>
                  <a:lnTo>
                    <a:pt x="12810" y="1652"/>
                  </a:lnTo>
                  <a:lnTo>
                    <a:pt x="20941" y="0"/>
                  </a:lnTo>
                  <a:lnTo>
                    <a:pt x="450248" y="0"/>
                  </a:lnTo>
                  <a:lnTo>
                    <a:pt x="458379" y="1652"/>
                  </a:lnTo>
                  <a:lnTo>
                    <a:pt x="465038" y="6151"/>
                  </a:lnTo>
                  <a:lnTo>
                    <a:pt x="469537" y="12810"/>
                  </a:lnTo>
                  <a:lnTo>
                    <a:pt x="471189" y="20941"/>
                  </a:lnTo>
                  <a:lnTo>
                    <a:pt x="471189" y="335068"/>
                  </a:lnTo>
                  <a:lnTo>
                    <a:pt x="469537" y="343199"/>
                  </a:lnTo>
                  <a:lnTo>
                    <a:pt x="465038" y="349858"/>
                  </a:lnTo>
                  <a:lnTo>
                    <a:pt x="458379" y="354357"/>
                  </a:lnTo>
                  <a:lnTo>
                    <a:pt x="450248" y="356010"/>
                  </a:lnTo>
                  <a:close/>
                </a:path>
                <a:path w="471804" h="356235">
                  <a:moveTo>
                    <a:pt x="465504" y="19214"/>
                  </a:moveTo>
                  <a:lnTo>
                    <a:pt x="249866" y="217731"/>
                  </a:lnTo>
                  <a:lnTo>
                    <a:pt x="243181" y="221883"/>
                  </a:lnTo>
                  <a:lnTo>
                    <a:pt x="235683" y="223268"/>
                  </a:lnTo>
                  <a:lnTo>
                    <a:pt x="228186" y="221883"/>
                  </a:lnTo>
                  <a:lnTo>
                    <a:pt x="221501" y="217731"/>
                  </a:lnTo>
                  <a:lnTo>
                    <a:pt x="5863" y="19214"/>
                  </a:lnTo>
                </a:path>
              </a:pathLst>
            </a:custGeom>
            <a:ln w="25130">
              <a:solidFill>
                <a:srgbClr val="3B3B38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</p:grpSp>
      <p:grpSp>
        <p:nvGrpSpPr>
          <p:cNvPr id="33" name="object 33"/>
          <p:cNvGrpSpPr/>
          <p:nvPr/>
        </p:nvGrpSpPr>
        <p:grpSpPr>
          <a:xfrm>
            <a:off x="6186693" y="1532005"/>
            <a:ext cx="1827805" cy="300639"/>
            <a:chOff x="13602380" y="3368519"/>
            <a:chExt cx="4018915" cy="661035"/>
          </a:xfrm>
        </p:grpSpPr>
        <p:sp>
          <p:nvSpPr>
            <p:cNvPr id="34" name="object 34"/>
            <p:cNvSpPr/>
            <p:nvPr/>
          </p:nvSpPr>
          <p:spPr>
            <a:xfrm>
              <a:off x="13617458" y="3383597"/>
              <a:ext cx="556895" cy="630555"/>
            </a:xfrm>
            <a:custGeom>
              <a:avLst/>
              <a:gdLst/>
              <a:ahLst/>
              <a:cxnLst/>
              <a:rect l="l" t="t" r="r" b="b"/>
              <a:pathLst>
                <a:path w="556894" h="630554">
                  <a:moveTo>
                    <a:pt x="278380" y="470299"/>
                  </a:moveTo>
                  <a:lnTo>
                    <a:pt x="229307" y="462390"/>
                  </a:lnTo>
                  <a:lnTo>
                    <a:pt x="186689" y="440364"/>
                  </a:lnTo>
                  <a:lnTo>
                    <a:pt x="153082" y="406779"/>
                  </a:lnTo>
                  <a:lnTo>
                    <a:pt x="131043" y="364190"/>
                  </a:lnTo>
                  <a:lnTo>
                    <a:pt x="123128" y="315152"/>
                  </a:lnTo>
                  <a:lnTo>
                    <a:pt x="131043" y="266111"/>
                  </a:lnTo>
                  <a:lnTo>
                    <a:pt x="153082" y="223521"/>
                  </a:lnTo>
                  <a:lnTo>
                    <a:pt x="186689" y="189937"/>
                  </a:lnTo>
                  <a:lnTo>
                    <a:pt x="229307" y="167914"/>
                  </a:lnTo>
                  <a:lnTo>
                    <a:pt x="278380" y="160005"/>
                  </a:lnTo>
                  <a:lnTo>
                    <a:pt x="327453" y="167914"/>
                  </a:lnTo>
                  <a:lnTo>
                    <a:pt x="370071" y="189937"/>
                  </a:lnTo>
                  <a:lnTo>
                    <a:pt x="403678" y="223521"/>
                  </a:lnTo>
                  <a:lnTo>
                    <a:pt x="425717" y="266111"/>
                  </a:lnTo>
                  <a:lnTo>
                    <a:pt x="433632" y="315152"/>
                  </a:lnTo>
                  <a:lnTo>
                    <a:pt x="425717" y="364190"/>
                  </a:lnTo>
                  <a:lnTo>
                    <a:pt x="403678" y="406779"/>
                  </a:lnTo>
                  <a:lnTo>
                    <a:pt x="370071" y="440364"/>
                  </a:lnTo>
                  <a:lnTo>
                    <a:pt x="327453" y="462390"/>
                  </a:lnTo>
                  <a:lnTo>
                    <a:pt x="278380" y="470299"/>
                  </a:lnTo>
                  <a:close/>
                </a:path>
                <a:path w="556894" h="630554">
                  <a:moveTo>
                    <a:pt x="328829" y="255144"/>
                  </a:moveTo>
                  <a:lnTo>
                    <a:pt x="324864" y="274767"/>
                  </a:lnTo>
                  <a:lnTo>
                    <a:pt x="314053" y="290793"/>
                  </a:lnTo>
                  <a:lnTo>
                    <a:pt x="298017" y="301598"/>
                  </a:lnTo>
                  <a:lnTo>
                    <a:pt x="278380" y="305561"/>
                  </a:lnTo>
                  <a:lnTo>
                    <a:pt x="258743" y="301598"/>
                  </a:lnTo>
                  <a:lnTo>
                    <a:pt x="242707" y="290793"/>
                  </a:lnTo>
                  <a:lnTo>
                    <a:pt x="231896" y="274767"/>
                  </a:lnTo>
                  <a:lnTo>
                    <a:pt x="227931" y="255144"/>
                  </a:lnTo>
                  <a:lnTo>
                    <a:pt x="231896" y="235514"/>
                  </a:lnTo>
                  <a:lnTo>
                    <a:pt x="242707" y="219485"/>
                  </a:lnTo>
                  <a:lnTo>
                    <a:pt x="258743" y="208678"/>
                  </a:lnTo>
                  <a:lnTo>
                    <a:pt x="278380" y="204716"/>
                  </a:lnTo>
                  <a:lnTo>
                    <a:pt x="298017" y="208678"/>
                  </a:lnTo>
                  <a:lnTo>
                    <a:pt x="314053" y="219485"/>
                  </a:lnTo>
                  <a:lnTo>
                    <a:pt x="324864" y="235514"/>
                  </a:lnTo>
                  <a:lnTo>
                    <a:pt x="328829" y="255144"/>
                  </a:lnTo>
                  <a:close/>
                </a:path>
                <a:path w="556894" h="630554">
                  <a:moveTo>
                    <a:pt x="172216" y="423170"/>
                  </a:moveTo>
                  <a:lnTo>
                    <a:pt x="180558" y="393871"/>
                  </a:lnTo>
                  <a:lnTo>
                    <a:pt x="203309" y="369944"/>
                  </a:lnTo>
                  <a:lnTo>
                    <a:pt x="237054" y="353811"/>
                  </a:lnTo>
                  <a:lnTo>
                    <a:pt x="278380" y="347895"/>
                  </a:lnTo>
                  <a:lnTo>
                    <a:pt x="319706" y="353811"/>
                  </a:lnTo>
                  <a:lnTo>
                    <a:pt x="353451" y="369944"/>
                  </a:lnTo>
                  <a:lnTo>
                    <a:pt x="376202" y="393871"/>
                  </a:lnTo>
                  <a:lnTo>
                    <a:pt x="384544" y="423170"/>
                  </a:lnTo>
                </a:path>
                <a:path w="556894" h="630554">
                  <a:moveTo>
                    <a:pt x="320096" y="41695"/>
                  </a:moveTo>
                  <a:lnTo>
                    <a:pt x="316817" y="57917"/>
                  </a:lnTo>
                  <a:lnTo>
                    <a:pt x="307876" y="71167"/>
                  </a:lnTo>
                  <a:lnTo>
                    <a:pt x="294616" y="80102"/>
                  </a:lnTo>
                  <a:lnTo>
                    <a:pt x="278380" y="83379"/>
                  </a:lnTo>
                  <a:lnTo>
                    <a:pt x="262144" y="80102"/>
                  </a:lnTo>
                  <a:lnTo>
                    <a:pt x="248883" y="71167"/>
                  </a:lnTo>
                  <a:lnTo>
                    <a:pt x="239943" y="57917"/>
                  </a:lnTo>
                  <a:lnTo>
                    <a:pt x="236664" y="41695"/>
                  </a:lnTo>
                  <a:lnTo>
                    <a:pt x="239943" y="25466"/>
                  </a:lnTo>
                  <a:lnTo>
                    <a:pt x="248883" y="12212"/>
                  </a:lnTo>
                  <a:lnTo>
                    <a:pt x="262144" y="3276"/>
                  </a:lnTo>
                  <a:lnTo>
                    <a:pt x="278380" y="0"/>
                  </a:lnTo>
                  <a:lnTo>
                    <a:pt x="294616" y="3276"/>
                  </a:lnTo>
                  <a:lnTo>
                    <a:pt x="307876" y="12212"/>
                  </a:lnTo>
                  <a:lnTo>
                    <a:pt x="316817" y="25466"/>
                  </a:lnTo>
                  <a:lnTo>
                    <a:pt x="320096" y="41695"/>
                  </a:lnTo>
                  <a:close/>
                </a:path>
                <a:path w="556894" h="630554">
                  <a:moveTo>
                    <a:pt x="278380" y="160173"/>
                  </a:moveTo>
                  <a:lnTo>
                    <a:pt x="278380" y="83515"/>
                  </a:lnTo>
                </a:path>
                <a:path w="556894" h="630554">
                  <a:moveTo>
                    <a:pt x="236664" y="588610"/>
                  </a:moveTo>
                  <a:lnTo>
                    <a:pt x="239943" y="572383"/>
                  </a:lnTo>
                  <a:lnTo>
                    <a:pt x="248883" y="559133"/>
                  </a:lnTo>
                  <a:lnTo>
                    <a:pt x="262144" y="550201"/>
                  </a:lnTo>
                  <a:lnTo>
                    <a:pt x="278380" y="546925"/>
                  </a:lnTo>
                  <a:lnTo>
                    <a:pt x="294616" y="550201"/>
                  </a:lnTo>
                  <a:lnTo>
                    <a:pt x="307876" y="559133"/>
                  </a:lnTo>
                  <a:lnTo>
                    <a:pt x="316817" y="572383"/>
                  </a:lnTo>
                  <a:lnTo>
                    <a:pt x="320096" y="588610"/>
                  </a:lnTo>
                  <a:lnTo>
                    <a:pt x="316817" y="604837"/>
                  </a:lnTo>
                  <a:lnTo>
                    <a:pt x="307876" y="618087"/>
                  </a:lnTo>
                  <a:lnTo>
                    <a:pt x="294616" y="627019"/>
                  </a:lnTo>
                  <a:lnTo>
                    <a:pt x="278380" y="630294"/>
                  </a:lnTo>
                  <a:lnTo>
                    <a:pt x="262144" y="627019"/>
                  </a:lnTo>
                  <a:lnTo>
                    <a:pt x="248883" y="618087"/>
                  </a:lnTo>
                  <a:lnTo>
                    <a:pt x="239943" y="604837"/>
                  </a:lnTo>
                  <a:lnTo>
                    <a:pt x="236664" y="588610"/>
                  </a:lnTo>
                  <a:close/>
                </a:path>
                <a:path w="556894" h="630554">
                  <a:moveTo>
                    <a:pt x="278380" y="470121"/>
                  </a:moveTo>
                  <a:lnTo>
                    <a:pt x="278380" y="546779"/>
                  </a:lnTo>
                </a:path>
                <a:path w="556894" h="630554">
                  <a:moveTo>
                    <a:pt x="494499" y="487985"/>
                  </a:moveTo>
                  <a:lnTo>
                    <a:pt x="482079" y="477030"/>
                  </a:lnTo>
                  <a:lnTo>
                    <a:pt x="475066" y="462666"/>
                  </a:lnTo>
                  <a:lnTo>
                    <a:pt x="473954" y="446723"/>
                  </a:lnTo>
                  <a:lnTo>
                    <a:pt x="479232" y="431033"/>
                  </a:lnTo>
                  <a:lnTo>
                    <a:pt x="490190" y="418621"/>
                  </a:lnTo>
                  <a:lnTo>
                    <a:pt x="504563" y="411614"/>
                  </a:lnTo>
                  <a:lnTo>
                    <a:pt x="520516" y="410503"/>
                  </a:lnTo>
                  <a:lnTo>
                    <a:pt x="536215" y="415777"/>
                  </a:lnTo>
                  <a:lnTo>
                    <a:pt x="548635" y="426730"/>
                  </a:lnTo>
                  <a:lnTo>
                    <a:pt x="555648" y="441091"/>
                  </a:lnTo>
                  <a:lnTo>
                    <a:pt x="556760" y="457030"/>
                  </a:lnTo>
                  <a:lnTo>
                    <a:pt x="551482" y="472718"/>
                  </a:lnTo>
                  <a:lnTo>
                    <a:pt x="540525" y="485137"/>
                  </a:lnTo>
                  <a:lnTo>
                    <a:pt x="526155" y="492147"/>
                  </a:lnTo>
                  <a:lnTo>
                    <a:pt x="510202" y="493259"/>
                  </a:lnTo>
                  <a:lnTo>
                    <a:pt x="494499" y="487985"/>
                  </a:lnTo>
                  <a:close/>
                </a:path>
                <a:path w="556894" h="630554">
                  <a:moveTo>
                    <a:pt x="412680" y="392637"/>
                  </a:moveTo>
                  <a:lnTo>
                    <a:pt x="479107" y="430971"/>
                  </a:lnTo>
                </a:path>
                <a:path w="556894" h="630554">
                  <a:moveTo>
                    <a:pt x="62261" y="142320"/>
                  </a:moveTo>
                  <a:lnTo>
                    <a:pt x="74681" y="153268"/>
                  </a:lnTo>
                  <a:lnTo>
                    <a:pt x="81694" y="167629"/>
                  </a:lnTo>
                  <a:lnTo>
                    <a:pt x="82806" y="183571"/>
                  </a:lnTo>
                  <a:lnTo>
                    <a:pt x="77527" y="199260"/>
                  </a:lnTo>
                  <a:lnTo>
                    <a:pt x="66571" y="211675"/>
                  </a:lnTo>
                  <a:lnTo>
                    <a:pt x="52201" y="218684"/>
                  </a:lnTo>
                  <a:lnTo>
                    <a:pt x="36248" y="219795"/>
                  </a:lnTo>
                  <a:lnTo>
                    <a:pt x="20545" y="214517"/>
                  </a:lnTo>
                  <a:lnTo>
                    <a:pt x="8125" y="203568"/>
                  </a:lnTo>
                  <a:lnTo>
                    <a:pt x="1112" y="189207"/>
                  </a:lnTo>
                  <a:lnTo>
                    <a:pt x="0" y="173265"/>
                  </a:lnTo>
                  <a:lnTo>
                    <a:pt x="5278" y="157576"/>
                  </a:lnTo>
                  <a:lnTo>
                    <a:pt x="16234" y="145163"/>
                  </a:lnTo>
                  <a:lnTo>
                    <a:pt x="30605" y="138156"/>
                  </a:lnTo>
                  <a:lnTo>
                    <a:pt x="46557" y="137045"/>
                  </a:lnTo>
                  <a:lnTo>
                    <a:pt x="62261" y="142320"/>
                  </a:lnTo>
                  <a:close/>
                </a:path>
                <a:path w="556894" h="630554">
                  <a:moveTo>
                    <a:pt x="144080" y="237668"/>
                  </a:moveTo>
                  <a:lnTo>
                    <a:pt x="77653" y="199334"/>
                  </a:lnTo>
                </a:path>
                <a:path w="556894" h="630554">
                  <a:moveTo>
                    <a:pt x="536215" y="214517"/>
                  </a:moveTo>
                  <a:lnTo>
                    <a:pt x="520516" y="219795"/>
                  </a:lnTo>
                  <a:lnTo>
                    <a:pt x="504563" y="218684"/>
                  </a:lnTo>
                  <a:lnTo>
                    <a:pt x="490190" y="211675"/>
                  </a:lnTo>
                  <a:lnTo>
                    <a:pt x="479232" y="199260"/>
                  </a:lnTo>
                  <a:lnTo>
                    <a:pt x="473954" y="183571"/>
                  </a:lnTo>
                  <a:lnTo>
                    <a:pt x="475066" y="167629"/>
                  </a:lnTo>
                  <a:lnTo>
                    <a:pt x="482079" y="153268"/>
                  </a:lnTo>
                  <a:lnTo>
                    <a:pt x="494499" y="142320"/>
                  </a:lnTo>
                  <a:lnTo>
                    <a:pt x="510202" y="137045"/>
                  </a:lnTo>
                  <a:lnTo>
                    <a:pt x="526155" y="138156"/>
                  </a:lnTo>
                  <a:lnTo>
                    <a:pt x="540525" y="145163"/>
                  </a:lnTo>
                  <a:lnTo>
                    <a:pt x="551482" y="157576"/>
                  </a:lnTo>
                  <a:lnTo>
                    <a:pt x="556760" y="173265"/>
                  </a:lnTo>
                  <a:lnTo>
                    <a:pt x="555648" y="189207"/>
                  </a:lnTo>
                  <a:lnTo>
                    <a:pt x="548635" y="203568"/>
                  </a:lnTo>
                  <a:lnTo>
                    <a:pt x="536215" y="214517"/>
                  </a:lnTo>
                  <a:close/>
                </a:path>
                <a:path w="556894" h="630554">
                  <a:moveTo>
                    <a:pt x="412680" y="237668"/>
                  </a:moveTo>
                  <a:lnTo>
                    <a:pt x="479107" y="199334"/>
                  </a:lnTo>
                </a:path>
                <a:path w="556894" h="630554">
                  <a:moveTo>
                    <a:pt x="20545" y="415777"/>
                  </a:moveTo>
                  <a:lnTo>
                    <a:pt x="36248" y="410503"/>
                  </a:lnTo>
                  <a:lnTo>
                    <a:pt x="52201" y="411614"/>
                  </a:lnTo>
                  <a:lnTo>
                    <a:pt x="66571" y="418621"/>
                  </a:lnTo>
                  <a:lnTo>
                    <a:pt x="77527" y="431033"/>
                  </a:lnTo>
                  <a:lnTo>
                    <a:pt x="82806" y="446723"/>
                  </a:lnTo>
                  <a:lnTo>
                    <a:pt x="81694" y="462666"/>
                  </a:lnTo>
                  <a:lnTo>
                    <a:pt x="74681" y="477030"/>
                  </a:lnTo>
                  <a:lnTo>
                    <a:pt x="62261" y="487985"/>
                  </a:lnTo>
                  <a:lnTo>
                    <a:pt x="46557" y="493259"/>
                  </a:lnTo>
                  <a:lnTo>
                    <a:pt x="30605" y="492147"/>
                  </a:lnTo>
                  <a:lnTo>
                    <a:pt x="16234" y="485137"/>
                  </a:lnTo>
                  <a:lnTo>
                    <a:pt x="5278" y="472718"/>
                  </a:lnTo>
                  <a:lnTo>
                    <a:pt x="0" y="457030"/>
                  </a:lnTo>
                  <a:lnTo>
                    <a:pt x="1112" y="441091"/>
                  </a:lnTo>
                  <a:lnTo>
                    <a:pt x="8125" y="426730"/>
                  </a:lnTo>
                  <a:lnTo>
                    <a:pt x="20545" y="415777"/>
                  </a:lnTo>
                  <a:close/>
                </a:path>
                <a:path w="556894" h="630554">
                  <a:moveTo>
                    <a:pt x="144080" y="392637"/>
                  </a:moveTo>
                  <a:lnTo>
                    <a:pt x="77653" y="430971"/>
                  </a:lnTo>
                </a:path>
              </a:pathLst>
            </a:custGeom>
            <a:ln w="28575">
              <a:solidFill>
                <a:srgbClr val="3B3B38"/>
              </a:solidFill>
            </a:ln>
          </p:spPr>
          <p:txBody>
            <a:bodyPr wrap="square" lIns="0" tIns="0" rIns="0" bIns="0" rtlCol="0"/>
            <a:lstStyle/>
            <a:p>
              <a:endParaRPr sz="637" dirty="0"/>
            </a:p>
          </p:txBody>
        </p:sp>
        <p:pic>
          <p:nvPicPr>
            <p:cNvPr id="35" name="object 35"/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048559" y="3586496"/>
              <a:ext cx="356494" cy="379705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17134588" y="3443861"/>
              <a:ext cx="473709" cy="361950"/>
            </a:xfrm>
            <a:custGeom>
              <a:avLst/>
              <a:gdLst/>
              <a:ahLst/>
              <a:cxnLst/>
              <a:rect l="l" t="t" r="r" b="b"/>
              <a:pathLst>
                <a:path w="473709" h="361950">
                  <a:moveTo>
                    <a:pt x="0" y="115232"/>
                  </a:moveTo>
                  <a:lnTo>
                    <a:pt x="0" y="24323"/>
                  </a:lnTo>
                  <a:lnTo>
                    <a:pt x="1909" y="14855"/>
                  </a:lnTo>
                  <a:lnTo>
                    <a:pt x="7118" y="7124"/>
                  </a:lnTo>
                  <a:lnTo>
                    <a:pt x="14846" y="1911"/>
                  </a:lnTo>
                  <a:lnTo>
                    <a:pt x="24313" y="0"/>
                  </a:lnTo>
                  <a:lnTo>
                    <a:pt x="449295" y="0"/>
                  </a:lnTo>
                  <a:lnTo>
                    <a:pt x="458763" y="1911"/>
                  </a:lnTo>
                  <a:lnTo>
                    <a:pt x="466494" y="7124"/>
                  </a:lnTo>
                  <a:lnTo>
                    <a:pt x="471707" y="14855"/>
                  </a:lnTo>
                  <a:lnTo>
                    <a:pt x="473619" y="24323"/>
                  </a:lnTo>
                  <a:lnTo>
                    <a:pt x="473619" y="337005"/>
                  </a:lnTo>
                  <a:lnTo>
                    <a:pt x="471707" y="346475"/>
                  </a:lnTo>
                  <a:lnTo>
                    <a:pt x="466494" y="354210"/>
                  </a:lnTo>
                  <a:lnTo>
                    <a:pt x="458763" y="359426"/>
                  </a:lnTo>
                  <a:lnTo>
                    <a:pt x="449295" y="361339"/>
                  </a:lnTo>
                  <a:lnTo>
                    <a:pt x="289132" y="361339"/>
                  </a:lnTo>
                </a:path>
                <a:path w="473709" h="361950">
                  <a:moveTo>
                    <a:pt x="280850" y="274934"/>
                  </a:moveTo>
                  <a:lnTo>
                    <a:pt x="345528" y="210213"/>
                  </a:lnTo>
                </a:path>
              </a:pathLst>
            </a:custGeom>
            <a:ln w="25130">
              <a:solidFill>
                <a:srgbClr val="3B3B38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374884" y="1625528"/>
            <a:ext cx="5435303" cy="2959606"/>
            <a:chOff x="7419873" y="3468338"/>
            <a:chExt cx="11950956" cy="6507480"/>
          </a:xfrm>
        </p:grpSpPr>
        <p:sp>
          <p:nvSpPr>
            <p:cNvPr id="3" name="object 3"/>
            <p:cNvSpPr/>
            <p:nvPr/>
          </p:nvSpPr>
          <p:spPr>
            <a:xfrm>
              <a:off x="7419873" y="3468338"/>
              <a:ext cx="11932920" cy="6507480"/>
            </a:xfrm>
            <a:custGeom>
              <a:avLst/>
              <a:gdLst/>
              <a:ahLst/>
              <a:cxnLst/>
              <a:rect l="l" t="t" r="r" b="b"/>
              <a:pathLst>
                <a:path w="11932919" h="6507480">
                  <a:moveTo>
                    <a:pt x="2632176" y="0"/>
                  </a:moveTo>
                  <a:lnTo>
                    <a:pt x="0" y="0"/>
                  </a:lnTo>
                  <a:lnTo>
                    <a:pt x="0" y="6507251"/>
                  </a:lnTo>
                  <a:lnTo>
                    <a:pt x="2632176" y="6507251"/>
                  </a:lnTo>
                  <a:lnTo>
                    <a:pt x="2632176" y="0"/>
                  </a:lnTo>
                  <a:close/>
                </a:path>
                <a:path w="11932919" h="6507480">
                  <a:moveTo>
                    <a:pt x="7539469" y="0"/>
                  </a:moveTo>
                  <a:lnTo>
                    <a:pt x="4524222" y="0"/>
                  </a:lnTo>
                  <a:lnTo>
                    <a:pt x="4524222" y="6507251"/>
                  </a:lnTo>
                  <a:lnTo>
                    <a:pt x="7539469" y="6507251"/>
                  </a:lnTo>
                  <a:lnTo>
                    <a:pt x="7539469" y="0"/>
                  </a:lnTo>
                  <a:close/>
                </a:path>
                <a:path w="11932919" h="6507480">
                  <a:moveTo>
                    <a:pt x="11932298" y="0"/>
                  </a:moveTo>
                  <a:lnTo>
                    <a:pt x="10534802" y="0"/>
                  </a:lnTo>
                  <a:lnTo>
                    <a:pt x="10534802" y="6507251"/>
                  </a:lnTo>
                  <a:lnTo>
                    <a:pt x="11932298" y="6507251"/>
                  </a:lnTo>
                  <a:lnTo>
                    <a:pt x="11932298" y="0"/>
                  </a:lnTo>
                  <a:close/>
                </a:path>
              </a:pathLst>
            </a:custGeom>
            <a:solidFill>
              <a:srgbClr val="EBEAE1">
                <a:alpha val="38000"/>
              </a:srgbClr>
            </a:solidFill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4" name="object 4"/>
            <p:cNvSpPr/>
            <p:nvPr/>
          </p:nvSpPr>
          <p:spPr>
            <a:xfrm>
              <a:off x="7424974" y="4104522"/>
              <a:ext cx="2637790" cy="0"/>
            </a:xfrm>
            <a:custGeom>
              <a:avLst/>
              <a:gdLst/>
              <a:ahLst/>
              <a:cxnLst/>
              <a:rect l="l" t="t" r="r" b="b"/>
              <a:pathLst>
                <a:path w="2637790">
                  <a:moveTo>
                    <a:pt x="0" y="0"/>
                  </a:moveTo>
                  <a:lnTo>
                    <a:pt x="2637280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5" name="object 5"/>
            <p:cNvSpPr/>
            <p:nvPr/>
          </p:nvSpPr>
          <p:spPr>
            <a:xfrm>
              <a:off x="10062252" y="4104522"/>
              <a:ext cx="1887220" cy="0"/>
            </a:xfrm>
            <a:custGeom>
              <a:avLst/>
              <a:gdLst/>
              <a:ahLst/>
              <a:cxnLst/>
              <a:rect l="l" t="t" r="r" b="b"/>
              <a:pathLst>
                <a:path w="1887220">
                  <a:moveTo>
                    <a:pt x="0" y="0"/>
                  </a:moveTo>
                  <a:lnTo>
                    <a:pt x="1886822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6" name="object 6"/>
            <p:cNvSpPr/>
            <p:nvPr/>
          </p:nvSpPr>
          <p:spPr>
            <a:xfrm>
              <a:off x="11949069" y="4104522"/>
              <a:ext cx="3008630" cy="0"/>
            </a:xfrm>
            <a:custGeom>
              <a:avLst/>
              <a:gdLst/>
              <a:ahLst/>
              <a:cxnLst/>
              <a:rect l="l" t="t" r="r" b="b"/>
              <a:pathLst>
                <a:path w="3008630">
                  <a:moveTo>
                    <a:pt x="0" y="0"/>
                  </a:moveTo>
                  <a:lnTo>
                    <a:pt x="3008316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7" name="object 7"/>
            <p:cNvSpPr/>
            <p:nvPr/>
          </p:nvSpPr>
          <p:spPr>
            <a:xfrm>
              <a:off x="14957388" y="4104522"/>
              <a:ext cx="3011170" cy="0"/>
            </a:xfrm>
            <a:custGeom>
              <a:avLst/>
              <a:gdLst/>
              <a:ahLst/>
              <a:cxnLst/>
              <a:rect l="l" t="t" r="r" b="b"/>
              <a:pathLst>
                <a:path w="3011169">
                  <a:moveTo>
                    <a:pt x="0" y="0"/>
                  </a:moveTo>
                  <a:lnTo>
                    <a:pt x="3010725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8" name="object 8"/>
            <p:cNvSpPr/>
            <p:nvPr/>
          </p:nvSpPr>
          <p:spPr>
            <a:xfrm>
              <a:off x="17968114" y="4104522"/>
              <a:ext cx="1402715" cy="0"/>
            </a:xfrm>
            <a:custGeom>
              <a:avLst/>
              <a:gdLst/>
              <a:ahLst/>
              <a:cxnLst/>
              <a:rect l="l" t="t" r="r" b="b"/>
              <a:pathLst>
                <a:path w="1402715">
                  <a:moveTo>
                    <a:pt x="0" y="0"/>
                  </a:moveTo>
                  <a:lnTo>
                    <a:pt x="1402397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9" name="object 9"/>
            <p:cNvSpPr/>
            <p:nvPr/>
          </p:nvSpPr>
          <p:spPr>
            <a:xfrm>
              <a:off x="7424974" y="4739148"/>
              <a:ext cx="2637790" cy="0"/>
            </a:xfrm>
            <a:custGeom>
              <a:avLst/>
              <a:gdLst/>
              <a:ahLst/>
              <a:cxnLst/>
              <a:rect l="l" t="t" r="r" b="b"/>
              <a:pathLst>
                <a:path w="2637790">
                  <a:moveTo>
                    <a:pt x="0" y="0"/>
                  </a:moveTo>
                  <a:lnTo>
                    <a:pt x="2637280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10" name="object 10"/>
            <p:cNvSpPr/>
            <p:nvPr/>
          </p:nvSpPr>
          <p:spPr>
            <a:xfrm>
              <a:off x="10062252" y="4739148"/>
              <a:ext cx="1887220" cy="0"/>
            </a:xfrm>
            <a:custGeom>
              <a:avLst/>
              <a:gdLst/>
              <a:ahLst/>
              <a:cxnLst/>
              <a:rect l="l" t="t" r="r" b="b"/>
              <a:pathLst>
                <a:path w="1887220">
                  <a:moveTo>
                    <a:pt x="0" y="0"/>
                  </a:moveTo>
                  <a:lnTo>
                    <a:pt x="1886822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11" name="object 11"/>
            <p:cNvSpPr/>
            <p:nvPr/>
          </p:nvSpPr>
          <p:spPr>
            <a:xfrm>
              <a:off x="11949069" y="4739148"/>
              <a:ext cx="3008630" cy="0"/>
            </a:xfrm>
            <a:custGeom>
              <a:avLst/>
              <a:gdLst/>
              <a:ahLst/>
              <a:cxnLst/>
              <a:rect l="l" t="t" r="r" b="b"/>
              <a:pathLst>
                <a:path w="3008630">
                  <a:moveTo>
                    <a:pt x="0" y="0"/>
                  </a:moveTo>
                  <a:lnTo>
                    <a:pt x="3008316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12" name="object 12"/>
            <p:cNvSpPr/>
            <p:nvPr/>
          </p:nvSpPr>
          <p:spPr>
            <a:xfrm>
              <a:off x="14957388" y="4739148"/>
              <a:ext cx="3011170" cy="0"/>
            </a:xfrm>
            <a:custGeom>
              <a:avLst/>
              <a:gdLst/>
              <a:ahLst/>
              <a:cxnLst/>
              <a:rect l="l" t="t" r="r" b="b"/>
              <a:pathLst>
                <a:path w="3011169">
                  <a:moveTo>
                    <a:pt x="0" y="0"/>
                  </a:moveTo>
                  <a:lnTo>
                    <a:pt x="3010725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13" name="object 13"/>
            <p:cNvSpPr/>
            <p:nvPr/>
          </p:nvSpPr>
          <p:spPr>
            <a:xfrm>
              <a:off x="17968114" y="4739148"/>
              <a:ext cx="1402715" cy="0"/>
            </a:xfrm>
            <a:custGeom>
              <a:avLst/>
              <a:gdLst/>
              <a:ahLst/>
              <a:cxnLst/>
              <a:rect l="l" t="t" r="r" b="b"/>
              <a:pathLst>
                <a:path w="1402715">
                  <a:moveTo>
                    <a:pt x="0" y="0"/>
                  </a:moveTo>
                  <a:lnTo>
                    <a:pt x="1402397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14" name="object 14"/>
            <p:cNvSpPr/>
            <p:nvPr/>
          </p:nvSpPr>
          <p:spPr>
            <a:xfrm>
              <a:off x="7424974" y="5373774"/>
              <a:ext cx="2637790" cy="0"/>
            </a:xfrm>
            <a:custGeom>
              <a:avLst/>
              <a:gdLst/>
              <a:ahLst/>
              <a:cxnLst/>
              <a:rect l="l" t="t" r="r" b="b"/>
              <a:pathLst>
                <a:path w="2637790">
                  <a:moveTo>
                    <a:pt x="0" y="0"/>
                  </a:moveTo>
                  <a:lnTo>
                    <a:pt x="2637280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15" name="object 15"/>
            <p:cNvSpPr/>
            <p:nvPr/>
          </p:nvSpPr>
          <p:spPr>
            <a:xfrm>
              <a:off x="10062252" y="5373774"/>
              <a:ext cx="1887220" cy="0"/>
            </a:xfrm>
            <a:custGeom>
              <a:avLst/>
              <a:gdLst/>
              <a:ahLst/>
              <a:cxnLst/>
              <a:rect l="l" t="t" r="r" b="b"/>
              <a:pathLst>
                <a:path w="1887220">
                  <a:moveTo>
                    <a:pt x="0" y="0"/>
                  </a:moveTo>
                  <a:lnTo>
                    <a:pt x="1886822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16" name="object 16"/>
            <p:cNvSpPr/>
            <p:nvPr/>
          </p:nvSpPr>
          <p:spPr>
            <a:xfrm>
              <a:off x="11949069" y="5373774"/>
              <a:ext cx="3008630" cy="0"/>
            </a:xfrm>
            <a:custGeom>
              <a:avLst/>
              <a:gdLst/>
              <a:ahLst/>
              <a:cxnLst/>
              <a:rect l="l" t="t" r="r" b="b"/>
              <a:pathLst>
                <a:path w="3008630">
                  <a:moveTo>
                    <a:pt x="0" y="0"/>
                  </a:moveTo>
                  <a:lnTo>
                    <a:pt x="3008316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17" name="object 17"/>
            <p:cNvSpPr/>
            <p:nvPr/>
          </p:nvSpPr>
          <p:spPr>
            <a:xfrm>
              <a:off x="14957388" y="5373774"/>
              <a:ext cx="3011170" cy="0"/>
            </a:xfrm>
            <a:custGeom>
              <a:avLst/>
              <a:gdLst/>
              <a:ahLst/>
              <a:cxnLst/>
              <a:rect l="l" t="t" r="r" b="b"/>
              <a:pathLst>
                <a:path w="3011169">
                  <a:moveTo>
                    <a:pt x="0" y="0"/>
                  </a:moveTo>
                  <a:lnTo>
                    <a:pt x="3010725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18" name="object 18"/>
            <p:cNvSpPr/>
            <p:nvPr/>
          </p:nvSpPr>
          <p:spPr>
            <a:xfrm>
              <a:off x="17968114" y="5373774"/>
              <a:ext cx="1402715" cy="0"/>
            </a:xfrm>
            <a:custGeom>
              <a:avLst/>
              <a:gdLst/>
              <a:ahLst/>
              <a:cxnLst/>
              <a:rect l="l" t="t" r="r" b="b"/>
              <a:pathLst>
                <a:path w="1402715">
                  <a:moveTo>
                    <a:pt x="0" y="0"/>
                  </a:moveTo>
                  <a:lnTo>
                    <a:pt x="1402397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19" name="object 19"/>
            <p:cNvSpPr/>
            <p:nvPr/>
          </p:nvSpPr>
          <p:spPr>
            <a:xfrm>
              <a:off x="7424974" y="6008399"/>
              <a:ext cx="2637790" cy="0"/>
            </a:xfrm>
            <a:custGeom>
              <a:avLst/>
              <a:gdLst/>
              <a:ahLst/>
              <a:cxnLst/>
              <a:rect l="l" t="t" r="r" b="b"/>
              <a:pathLst>
                <a:path w="2637790">
                  <a:moveTo>
                    <a:pt x="0" y="0"/>
                  </a:moveTo>
                  <a:lnTo>
                    <a:pt x="2637280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20" name="object 20"/>
            <p:cNvSpPr/>
            <p:nvPr/>
          </p:nvSpPr>
          <p:spPr>
            <a:xfrm>
              <a:off x="10062252" y="6008399"/>
              <a:ext cx="1887220" cy="0"/>
            </a:xfrm>
            <a:custGeom>
              <a:avLst/>
              <a:gdLst/>
              <a:ahLst/>
              <a:cxnLst/>
              <a:rect l="l" t="t" r="r" b="b"/>
              <a:pathLst>
                <a:path w="1887220">
                  <a:moveTo>
                    <a:pt x="0" y="0"/>
                  </a:moveTo>
                  <a:lnTo>
                    <a:pt x="1886822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21" name="object 21"/>
            <p:cNvSpPr/>
            <p:nvPr/>
          </p:nvSpPr>
          <p:spPr>
            <a:xfrm>
              <a:off x="11949069" y="6008399"/>
              <a:ext cx="3008630" cy="0"/>
            </a:xfrm>
            <a:custGeom>
              <a:avLst/>
              <a:gdLst/>
              <a:ahLst/>
              <a:cxnLst/>
              <a:rect l="l" t="t" r="r" b="b"/>
              <a:pathLst>
                <a:path w="3008630">
                  <a:moveTo>
                    <a:pt x="0" y="0"/>
                  </a:moveTo>
                  <a:lnTo>
                    <a:pt x="3008316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22" name="object 22"/>
            <p:cNvSpPr/>
            <p:nvPr/>
          </p:nvSpPr>
          <p:spPr>
            <a:xfrm>
              <a:off x="14957388" y="6008399"/>
              <a:ext cx="3011170" cy="0"/>
            </a:xfrm>
            <a:custGeom>
              <a:avLst/>
              <a:gdLst/>
              <a:ahLst/>
              <a:cxnLst/>
              <a:rect l="l" t="t" r="r" b="b"/>
              <a:pathLst>
                <a:path w="3011169">
                  <a:moveTo>
                    <a:pt x="0" y="0"/>
                  </a:moveTo>
                  <a:lnTo>
                    <a:pt x="3010725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23" name="object 23"/>
            <p:cNvSpPr/>
            <p:nvPr/>
          </p:nvSpPr>
          <p:spPr>
            <a:xfrm>
              <a:off x="17968114" y="6008399"/>
              <a:ext cx="1402715" cy="0"/>
            </a:xfrm>
            <a:custGeom>
              <a:avLst/>
              <a:gdLst/>
              <a:ahLst/>
              <a:cxnLst/>
              <a:rect l="l" t="t" r="r" b="b"/>
              <a:pathLst>
                <a:path w="1402715">
                  <a:moveTo>
                    <a:pt x="0" y="0"/>
                  </a:moveTo>
                  <a:lnTo>
                    <a:pt x="1402397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24" name="object 24"/>
            <p:cNvSpPr/>
            <p:nvPr/>
          </p:nvSpPr>
          <p:spPr>
            <a:xfrm>
              <a:off x="7424974" y="6643025"/>
              <a:ext cx="2637790" cy="0"/>
            </a:xfrm>
            <a:custGeom>
              <a:avLst/>
              <a:gdLst/>
              <a:ahLst/>
              <a:cxnLst/>
              <a:rect l="l" t="t" r="r" b="b"/>
              <a:pathLst>
                <a:path w="2637790">
                  <a:moveTo>
                    <a:pt x="0" y="0"/>
                  </a:moveTo>
                  <a:lnTo>
                    <a:pt x="2637280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25" name="object 25"/>
            <p:cNvSpPr/>
            <p:nvPr/>
          </p:nvSpPr>
          <p:spPr>
            <a:xfrm>
              <a:off x="10062252" y="6643025"/>
              <a:ext cx="1887220" cy="0"/>
            </a:xfrm>
            <a:custGeom>
              <a:avLst/>
              <a:gdLst/>
              <a:ahLst/>
              <a:cxnLst/>
              <a:rect l="l" t="t" r="r" b="b"/>
              <a:pathLst>
                <a:path w="1887220">
                  <a:moveTo>
                    <a:pt x="0" y="0"/>
                  </a:moveTo>
                  <a:lnTo>
                    <a:pt x="1886822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26" name="object 26"/>
            <p:cNvSpPr/>
            <p:nvPr/>
          </p:nvSpPr>
          <p:spPr>
            <a:xfrm>
              <a:off x="11949069" y="6643025"/>
              <a:ext cx="3008630" cy="0"/>
            </a:xfrm>
            <a:custGeom>
              <a:avLst/>
              <a:gdLst/>
              <a:ahLst/>
              <a:cxnLst/>
              <a:rect l="l" t="t" r="r" b="b"/>
              <a:pathLst>
                <a:path w="3008630">
                  <a:moveTo>
                    <a:pt x="0" y="0"/>
                  </a:moveTo>
                  <a:lnTo>
                    <a:pt x="3008316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27" name="object 27"/>
            <p:cNvSpPr/>
            <p:nvPr/>
          </p:nvSpPr>
          <p:spPr>
            <a:xfrm>
              <a:off x="14957388" y="6643025"/>
              <a:ext cx="3011170" cy="0"/>
            </a:xfrm>
            <a:custGeom>
              <a:avLst/>
              <a:gdLst/>
              <a:ahLst/>
              <a:cxnLst/>
              <a:rect l="l" t="t" r="r" b="b"/>
              <a:pathLst>
                <a:path w="3011169">
                  <a:moveTo>
                    <a:pt x="0" y="0"/>
                  </a:moveTo>
                  <a:lnTo>
                    <a:pt x="3010725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28" name="object 28"/>
            <p:cNvSpPr/>
            <p:nvPr/>
          </p:nvSpPr>
          <p:spPr>
            <a:xfrm>
              <a:off x="17968114" y="6643025"/>
              <a:ext cx="1402715" cy="0"/>
            </a:xfrm>
            <a:custGeom>
              <a:avLst/>
              <a:gdLst/>
              <a:ahLst/>
              <a:cxnLst/>
              <a:rect l="l" t="t" r="r" b="b"/>
              <a:pathLst>
                <a:path w="1402715">
                  <a:moveTo>
                    <a:pt x="0" y="0"/>
                  </a:moveTo>
                  <a:lnTo>
                    <a:pt x="1402397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29" name="object 29"/>
            <p:cNvSpPr/>
            <p:nvPr/>
          </p:nvSpPr>
          <p:spPr>
            <a:xfrm>
              <a:off x="7424974" y="7277650"/>
              <a:ext cx="2637790" cy="0"/>
            </a:xfrm>
            <a:custGeom>
              <a:avLst/>
              <a:gdLst/>
              <a:ahLst/>
              <a:cxnLst/>
              <a:rect l="l" t="t" r="r" b="b"/>
              <a:pathLst>
                <a:path w="2637790">
                  <a:moveTo>
                    <a:pt x="0" y="0"/>
                  </a:moveTo>
                  <a:lnTo>
                    <a:pt x="2637280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30" name="object 30"/>
            <p:cNvSpPr/>
            <p:nvPr/>
          </p:nvSpPr>
          <p:spPr>
            <a:xfrm>
              <a:off x="10062252" y="7277650"/>
              <a:ext cx="1887220" cy="0"/>
            </a:xfrm>
            <a:custGeom>
              <a:avLst/>
              <a:gdLst/>
              <a:ahLst/>
              <a:cxnLst/>
              <a:rect l="l" t="t" r="r" b="b"/>
              <a:pathLst>
                <a:path w="1887220">
                  <a:moveTo>
                    <a:pt x="0" y="0"/>
                  </a:moveTo>
                  <a:lnTo>
                    <a:pt x="1886822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31" name="object 31"/>
            <p:cNvSpPr/>
            <p:nvPr/>
          </p:nvSpPr>
          <p:spPr>
            <a:xfrm>
              <a:off x="11949069" y="7277650"/>
              <a:ext cx="3008630" cy="0"/>
            </a:xfrm>
            <a:custGeom>
              <a:avLst/>
              <a:gdLst/>
              <a:ahLst/>
              <a:cxnLst/>
              <a:rect l="l" t="t" r="r" b="b"/>
              <a:pathLst>
                <a:path w="3008630">
                  <a:moveTo>
                    <a:pt x="0" y="0"/>
                  </a:moveTo>
                  <a:lnTo>
                    <a:pt x="3008316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32" name="object 32"/>
            <p:cNvSpPr/>
            <p:nvPr/>
          </p:nvSpPr>
          <p:spPr>
            <a:xfrm>
              <a:off x="14957388" y="7277650"/>
              <a:ext cx="3011170" cy="0"/>
            </a:xfrm>
            <a:custGeom>
              <a:avLst/>
              <a:gdLst/>
              <a:ahLst/>
              <a:cxnLst/>
              <a:rect l="l" t="t" r="r" b="b"/>
              <a:pathLst>
                <a:path w="3011169">
                  <a:moveTo>
                    <a:pt x="0" y="0"/>
                  </a:moveTo>
                  <a:lnTo>
                    <a:pt x="3010725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33" name="object 33"/>
            <p:cNvSpPr/>
            <p:nvPr/>
          </p:nvSpPr>
          <p:spPr>
            <a:xfrm>
              <a:off x="17968114" y="7277650"/>
              <a:ext cx="1402715" cy="0"/>
            </a:xfrm>
            <a:custGeom>
              <a:avLst/>
              <a:gdLst/>
              <a:ahLst/>
              <a:cxnLst/>
              <a:rect l="l" t="t" r="r" b="b"/>
              <a:pathLst>
                <a:path w="1402715">
                  <a:moveTo>
                    <a:pt x="0" y="0"/>
                  </a:moveTo>
                  <a:lnTo>
                    <a:pt x="1402397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34" name="object 34"/>
            <p:cNvSpPr/>
            <p:nvPr/>
          </p:nvSpPr>
          <p:spPr>
            <a:xfrm>
              <a:off x="7424974" y="7912276"/>
              <a:ext cx="2637790" cy="0"/>
            </a:xfrm>
            <a:custGeom>
              <a:avLst/>
              <a:gdLst/>
              <a:ahLst/>
              <a:cxnLst/>
              <a:rect l="l" t="t" r="r" b="b"/>
              <a:pathLst>
                <a:path w="2637790">
                  <a:moveTo>
                    <a:pt x="0" y="0"/>
                  </a:moveTo>
                  <a:lnTo>
                    <a:pt x="2637280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35" name="object 35"/>
            <p:cNvSpPr/>
            <p:nvPr/>
          </p:nvSpPr>
          <p:spPr>
            <a:xfrm>
              <a:off x="10062252" y="7912276"/>
              <a:ext cx="1887220" cy="0"/>
            </a:xfrm>
            <a:custGeom>
              <a:avLst/>
              <a:gdLst/>
              <a:ahLst/>
              <a:cxnLst/>
              <a:rect l="l" t="t" r="r" b="b"/>
              <a:pathLst>
                <a:path w="1887220">
                  <a:moveTo>
                    <a:pt x="0" y="0"/>
                  </a:moveTo>
                  <a:lnTo>
                    <a:pt x="1886822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36" name="object 36"/>
            <p:cNvSpPr/>
            <p:nvPr/>
          </p:nvSpPr>
          <p:spPr>
            <a:xfrm>
              <a:off x="11949069" y="7912276"/>
              <a:ext cx="3008630" cy="0"/>
            </a:xfrm>
            <a:custGeom>
              <a:avLst/>
              <a:gdLst/>
              <a:ahLst/>
              <a:cxnLst/>
              <a:rect l="l" t="t" r="r" b="b"/>
              <a:pathLst>
                <a:path w="3008630">
                  <a:moveTo>
                    <a:pt x="0" y="0"/>
                  </a:moveTo>
                  <a:lnTo>
                    <a:pt x="3008316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37" name="object 37"/>
            <p:cNvSpPr/>
            <p:nvPr/>
          </p:nvSpPr>
          <p:spPr>
            <a:xfrm>
              <a:off x="14957388" y="7912276"/>
              <a:ext cx="3011170" cy="0"/>
            </a:xfrm>
            <a:custGeom>
              <a:avLst/>
              <a:gdLst/>
              <a:ahLst/>
              <a:cxnLst/>
              <a:rect l="l" t="t" r="r" b="b"/>
              <a:pathLst>
                <a:path w="3011169">
                  <a:moveTo>
                    <a:pt x="0" y="0"/>
                  </a:moveTo>
                  <a:lnTo>
                    <a:pt x="3010725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38" name="object 38"/>
            <p:cNvSpPr/>
            <p:nvPr/>
          </p:nvSpPr>
          <p:spPr>
            <a:xfrm>
              <a:off x="17968114" y="7912276"/>
              <a:ext cx="1402715" cy="0"/>
            </a:xfrm>
            <a:custGeom>
              <a:avLst/>
              <a:gdLst/>
              <a:ahLst/>
              <a:cxnLst/>
              <a:rect l="l" t="t" r="r" b="b"/>
              <a:pathLst>
                <a:path w="1402715">
                  <a:moveTo>
                    <a:pt x="0" y="0"/>
                  </a:moveTo>
                  <a:lnTo>
                    <a:pt x="1402397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39" name="object 39"/>
            <p:cNvSpPr/>
            <p:nvPr/>
          </p:nvSpPr>
          <p:spPr>
            <a:xfrm>
              <a:off x="7424974" y="8546902"/>
              <a:ext cx="2637790" cy="0"/>
            </a:xfrm>
            <a:custGeom>
              <a:avLst/>
              <a:gdLst/>
              <a:ahLst/>
              <a:cxnLst/>
              <a:rect l="l" t="t" r="r" b="b"/>
              <a:pathLst>
                <a:path w="2637790">
                  <a:moveTo>
                    <a:pt x="0" y="0"/>
                  </a:moveTo>
                  <a:lnTo>
                    <a:pt x="2637280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40" name="object 40"/>
            <p:cNvSpPr/>
            <p:nvPr/>
          </p:nvSpPr>
          <p:spPr>
            <a:xfrm>
              <a:off x="10062252" y="8546902"/>
              <a:ext cx="1887220" cy="0"/>
            </a:xfrm>
            <a:custGeom>
              <a:avLst/>
              <a:gdLst/>
              <a:ahLst/>
              <a:cxnLst/>
              <a:rect l="l" t="t" r="r" b="b"/>
              <a:pathLst>
                <a:path w="1887220">
                  <a:moveTo>
                    <a:pt x="0" y="0"/>
                  </a:moveTo>
                  <a:lnTo>
                    <a:pt x="1886822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41" name="object 41"/>
            <p:cNvSpPr/>
            <p:nvPr/>
          </p:nvSpPr>
          <p:spPr>
            <a:xfrm>
              <a:off x="11949069" y="8546902"/>
              <a:ext cx="3008630" cy="0"/>
            </a:xfrm>
            <a:custGeom>
              <a:avLst/>
              <a:gdLst/>
              <a:ahLst/>
              <a:cxnLst/>
              <a:rect l="l" t="t" r="r" b="b"/>
              <a:pathLst>
                <a:path w="3008630">
                  <a:moveTo>
                    <a:pt x="0" y="0"/>
                  </a:moveTo>
                  <a:lnTo>
                    <a:pt x="3008316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42" name="object 42"/>
            <p:cNvSpPr/>
            <p:nvPr/>
          </p:nvSpPr>
          <p:spPr>
            <a:xfrm>
              <a:off x="14957388" y="8546902"/>
              <a:ext cx="3011170" cy="0"/>
            </a:xfrm>
            <a:custGeom>
              <a:avLst/>
              <a:gdLst/>
              <a:ahLst/>
              <a:cxnLst/>
              <a:rect l="l" t="t" r="r" b="b"/>
              <a:pathLst>
                <a:path w="3011169">
                  <a:moveTo>
                    <a:pt x="0" y="0"/>
                  </a:moveTo>
                  <a:lnTo>
                    <a:pt x="3010725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43" name="object 43"/>
            <p:cNvSpPr/>
            <p:nvPr/>
          </p:nvSpPr>
          <p:spPr>
            <a:xfrm>
              <a:off x="17968114" y="8546902"/>
              <a:ext cx="1402715" cy="0"/>
            </a:xfrm>
            <a:custGeom>
              <a:avLst/>
              <a:gdLst/>
              <a:ahLst/>
              <a:cxnLst/>
              <a:rect l="l" t="t" r="r" b="b"/>
              <a:pathLst>
                <a:path w="1402715">
                  <a:moveTo>
                    <a:pt x="0" y="0"/>
                  </a:moveTo>
                  <a:lnTo>
                    <a:pt x="1402397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44" name="object 44"/>
            <p:cNvSpPr/>
            <p:nvPr/>
          </p:nvSpPr>
          <p:spPr>
            <a:xfrm>
              <a:off x="7424974" y="9181527"/>
              <a:ext cx="2637790" cy="0"/>
            </a:xfrm>
            <a:custGeom>
              <a:avLst/>
              <a:gdLst/>
              <a:ahLst/>
              <a:cxnLst/>
              <a:rect l="l" t="t" r="r" b="b"/>
              <a:pathLst>
                <a:path w="2637790">
                  <a:moveTo>
                    <a:pt x="0" y="0"/>
                  </a:moveTo>
                  <a:lnTo>
                    <a:pt x="2637280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45" name="object 45"/>
            <p:cNvSpPr/>
            <p:nvPr/>
          </p:nvSpPr>
          <p:spPr>
            <a:xfrm>
              <a:off x="10062252" y="9181527"/>
              <a:ext cx="1887220" cy="0"/>
            </a:xfrm>
            <a:custGeom>
              <a:avLst/>
              <a:gdLst/>
              <a:ahLst/>
              <a:cxnLst/>
              <a:rect l="l" t="t" r="r" b="b"/>
              <a:pathLst>
                <a:path w="1887220">
                  <a:moveTo>
                    <a:pt x="0" y="0"/>
                  </a:moveTo>
                  <a:lnTo>
                    <a:pt x="1886822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46" name="object 46"/>
            <p:cNvSpPr/>
            <p:nvPr/>
          </p:nvSpPr>
          <p:spPr>
            <a:xfrm>
              <a:off x="11949069" y="9181527"/>
              <a:ext cx="3008630" cy="0"/>
            </a:xfrm>
            <a:custGeom>
              <a:avLst/>
              <a:gdLst/>
              <a:ahLst/>
              <a:cxnLst/>
              <a:rect l="l" t="t" r="r" b="b"/>
              <a:pathLst>
                <a:path w="3008630">
                  <a:moveTo>
                    <a:pt x="0" y="0"/>
                  </a:moveTo>
                  <a:lnTo>
                    <a:pt x="3008316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47" name="object 47"/>
            <p:cNvSpPr/>
            <p:nvPr/>
          </p:nvSpPr>
          <p:spPr>
            <a:xfrm>
              <a:off x="14957388" y="9181527"/>
              <a:ext cx="3011170" cy="0"/>
            </a:xfrm>
            <a:custGeom>
              <a:avLst/>
              <a:gdLst/>
              <a:ahLst/>
              <a:cxnLst/>
              <a:rect l="l" t="t" r="r" b="b"/>
              <a:pathLst>
                <a:path w="3011169">
                  <a:moveTo>
                    <a:pt x="0" y="0"/>
                  </a:moveTo>
                  <a:lnTo>
                    <a:pt x="3010725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  <p:sp>
          <p:nvSpPr>
            <p:cNvPr id="48" name="object 48"/>
            <p:cNvSpPr/>
            <p:nvPr/>
          </p:nvSpPr>
          <p:spPr>
            <a:xfrm>
              <a:off x="17968114" y="9181527"/>
              <a:ext cx="1402715" cy="0"/>
            </a:xfrm>
            <a:custGeom>
              <a:avLst/>
              <a:gdLst/>
              <a:ahLst/>
              <a:cxnLst/>
              <a:rect l="l" t="t" r="r" b="b"/>
              <a:pathLst>
                <a:path w="1402715">
                  <a:moveTo>
                    <a:pt x="0" y="0"/>
                  </a:moveTo>
                  <a:lnTo>
                    <a:pt x="1402397" y="0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46"/>
            </a:p>
          </p:txBody>
        </p:sp>
      </p:grpSp>
      <p:sp>
        <p:nvSpPr>
          <p:cNvPr id="49" name="object 49"/>
          <p:cNvSpPr txBox="1">
            <a:spLocks noGrp="1"/>
          </p:cNvSpPr>
          <p:nvPr>
            <p:ph type="title" idx="4294967295"/>
          </p:nvPr>
        </p:nvSpPr>
        <p:spPr>
          <a:xfrm>
            <a:off x="304086" y="598145"/>
            <a:ext cx="5027114" cy="390030"/>
          </a:xfrm>
          <a:prstGeom prst="rect">
            <a:avLst/>
          </a:prstGeom>
        </p:spPr>
        <p:txBody>
          <a:bodyPr spcFirstLastPara="1" vert="horz" wrap="square" lIns="0" tIns="7798" rIns="0" bIns="0" rtlCol="0" anchor="t" anchorCtr="0">
            <a:spAutoFit/>
          </a:bodyPr>
          <a:lstStyle/>
          <a:p>
            <a:pPr marL="5776">
              <a:spcBef>
                <a:spcPts val="61"/>
              </a:spcBef>
            </a:pPr>
            <a:r>
              <a:rPr dirty="0">
                <a:solidFill>
                  <a:srgbClr val="3A3A38"/>
                </a:solidFill>
              </a:rPr>
              <a:t>Example</a:t>
            </a:r>
            <a:r>
              <a:rPr spc="-45" dirty="0">
                <a:solidFill>
                  <a:srgbClr val="3A3A38"/>
                </a:solidFill>
              </a:rPr>
              <a:t> </a:t>
            </a:r>
            <a:r>
              <a:rPr spc="25" dirty="0">
                <a:solidFill>
                  <a:srgbClr val="3A3A38"/>
                </a:solidFill>
              </a:rPr>
              <a:t>6-</a:t>
            </a:r>
            <a:r>
              <a:rPr dirty="0">
                <a:solidFill>
                  <a:srgbClr val="3A3A38"/>
                </a:solidFill>
              </a:rPr>
              <a:t>month</a:t>
            </a:r>
            <a:r>
              <a:rPr spc="-45" dirty="0">
                <a:solidFill>
                  <a:srgbClr val="3A3A38"/>
                </a:solidFill>
              </a:rPr>
              <a:t> </a:t>
            </a:r>
            <a:r>
              <a:rPr dirty="0">
                <a:solidFill>
                  <a:srgbClr val="3A3A38"/>
                </a:solidFill>
              </a:rPr>
              <a:t>marketing</a:t>
            </a:r>
            <a:r>
              <a:rPr spc="-45" dirty="0">
                <a:solidFill>
                  <a:srgbClr val="3A3A38"/>
                </a:solidFill>
              </a:rPr>
              <a:t> </a:t>
            </a:r>
            <a:r>
              <a:rPr spc="-9" dirty="0">
                <a:solidFill>
                  <a:srgbClr val="3A3A38"/>
                </a:solidFill>
              </a:rPr>
              <a:t>plan</a:t>
            </a:r>
          </a:p>
        </p:txBody>
      </p:sp>
      <p:sp>
        <p:nvSpPr>
          <p:cNvPr id="50" name="object 50"/>
          <p:cNvSpPr txBox="1"/>
          <p:nvPr/>
        </p:nvSpPr>
        <p:spPr>
          <a:xfrm>
            <a:off x="326771" y="1299408"/>
            <a:ext cx="2798555" cy="580955"/>
          </a:xfrm>
          <a:prstGeom prst="rect">
            <a:avLst/>
          </a:prstGeom>
        </p:spPr>
        <p:txBody>
          <a:bodyPr vert="horz" wrap="square" lIns="0" tIns="5487" rIns="0" bIns="0" rtlCol="0">
            <a:spAutoFit/>
          </a:bodyPr>
          <a:lstStyle/>
          <a:p>
            <a:pPr marL="5776" marR="2310">
              <a:lnSpc>
                <a:spcPct val="122500"/>
              </a:lnSpc>
              <a:spcBef>
                <a:spcPts val="43"/>
              </a:spcBef>
            </a:pPr>
            <a:r>
              <a:rPr sz="1046" b="1" dirty="0">
                <a:solidFill>
                  <a:srgbClr val="3B3B38"/>
                </a:solidFill>
                <a:latin typeface="Archivo"/>
                <a:cs typeface="Archivo"/>
              </a:rPr>
              <a:t>Objectives:</a:t>
            </a:r>
            <a:r>
              <a:rPr sz="1046" b="1" spc="16" dirty="0">
                <a:solidFill>
                  <a:srgbClr val="3B3B38"/>
                </a:solidFill>
                <a:latin typeface="Archivo"/>
                <a:cs typeface="Archivo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state</a:t>
            </a:r>
            <a:r>
              <a:rPr sz="1046" spc="-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clearly</a:t>
            </a:r>
            <a:r>
              <a:rPr sz="1046" spc="-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what</a:t>
            </a:r>
            <a:r>
              <a:rPr sz="1046" spc="-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your</a:t>
            </a:r>
            <a:r>
              <a:rPr sz="1046" spc="-20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spc="-5" dirty="0">
                <a:solidFill>
                  <a:srgbClr val="3B3B38"/>
                </a:solidFill>
                <a:latin typeface="Archivo Light"/>
                <a:cs typeface="Archivo Light"/>
              </a:rPr>
              <a:t>objectives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are</a:t>
            </a:r>
            <a:r>
              <a:rPr sz="1046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e.g.,</a:t>
            </a:r>
            <a:r>
              <a:rPr sz="1046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Launch</a:t>
            </a:r>
            <a:r>
              <a:rPr sz="1046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8x8</a:t>
            </a:r>
            <a:r>
              <a:rPr sz="1046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Partnership,</a:t>
            </a:r>
            <a:r>
              <a:rPr sz="1046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target</a:t>
            </a:r>
            <a:r>
              <a:rPr sz="1046" spc="-5" dirty="0">
                <a:solidFill>
                  <a:srgbClr val="3B3B38"/>
                </a:solidFill>
                <a:latin typeface="Archivo Light"/>
                <a:cs typeface="Archivo Light"/>
              </a:rPr>
              <a:t> existing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customers,</a:t>
            </a:r>
            <a:r>
              <a:rPr sz="1046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Generate</a:t>
            </a:r>
            <a:r>
              <a:rPr sz="1046" spc="-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net</a:t>
            </a:r>
            <a:r>
              <a:rPr sz="1046" spc="-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new</a:t>
            </a:r>
            <a:r>
              <a:rPr sz="1046" spc="-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spc="-5" dirty="0">
                <a:solidFill>
                  <a:srgbClr val="3B3B38"/>
                </a:solidFill>
                <a:latin typeface="Archivo Light"/>
                <a:cs typeface="Archivo Light"/>
              </a:rPr>
              <a:t>business</a:t>
            </a:r>
            <a:endParaRPr sz="1046" dirty="0">
              <a:latin typeface="Archivo Light"/>
              <a:cs typeface="Archivo Light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326771" y="1993046"/>
            <a:ext cx="2916648" cy="383016"/>
          </a:xfrm>
          <a:prstGeom prst="rect">
            <a:avLst/>
          </a:prstGeom>
        </p:spPr>
        <p:txBody>
          <a:bodyPr vert="horz" wrap="square" lIns="0" tIns="5487" rIns="0" bIns="0" rtlCol="0">
            <a:spAutoFit/>
          </a:bodyPr>
          <a:lstStyle/>
          <a:p>
            <a:pPr marL="5776" marR="2310">
              <a:lnSpc>
                <a:spcPct val="122500"/>
              </a:lnSpc>
              <a:spcBef>
                <a:spcPts val="43"/>
              </a:spcBef>
            </a:pPr>
            <a:r>
              <a:rPr sz="1046" b="1" spc="-9" dirty="0">
                <a:solidFill>
                  <a:srgbClr val="3B3B38"/>
                </a:solidFill>
                <a:latin typeface="Archivo"/>
                <a:cs typeface="Archivo"/>
              </a:rPr>
              <a:t>Target</a:t>
            </a:r>
            <a:r>
              <a:rPr sz="1046" b="1" spc="-11" dirty="0">
                <a:solidFill>
                  <a:srgbClr val="3B3B38"/>
                </a:solidFill>
                <a:latin typeface="Archivo"/>
                <a:cs typeface="Archivo"/>
              </a:rPr>
              <a:t> </a:t>
            </a:r>
            <a:r>
              <a:rPr sz="1046" b="1" dirty="0">
                <a:solidFill>
                  <a:srgbClr val="3B3B38"/>
                </a:solidFill>
                <a:latin typeface="Archivo"/>
                <a:cs typeface="Archivo"/>
              </a:rPr>
              <a:t>Market:</a:t>
            </a:r>
            <a:r>
              <a:rPr sz="1046" b="1" spc="7" dirty="0">
                <a:solidFill>
                  <a:srgbClr val="3B3B38"/>
                </a:solidFill>
                <a:latin typeface="Archivo"/>
                <a:cs typeface="Archivo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Be</a:t>
            </a:r>
            <a:r>
              <a:rPr sz="1046" spc="-11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clear</a:t>
            </a:r>
            <a:r>
              <a:rPr sz="1046" spc="-30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on</a:t>
            </a:r>
            <a:r>
              <a:rPr sz="1046" spc="-11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your</a:t>
            </a:r>
            <a:r>
              <a:rPr sz="1046" spc="-3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target</a:t>
            </a:r>
            <a:r>
              <a:rPr sz="1046" spc="-9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spc="-5" dirty="0">
                <a:solidFill>
                  <a:srgbClr val="3B3B38"/>
                </a:solidFill>
                <a:latin typeface="Archivo Light"/>
                <a:cs typeface="Archivo Light"/>
              </a:rPr>
              <a:t>audience,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e.g.,</a:t>
            </a:r>
            <a:r>
              <a:rPr sz="1046" spc="-14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IT</a:t>
            </a:r>
            <a:r>
              <a:rPr sz="1046" spc="-9" dirty="0">
                <a:solidFill>
                  <a:srgbClr val="3B3B38"/>
                </a:solidFill>
                <a:latin typeface="Archivo Light"/>
                <a:cs typeface="Archivo Light"/>
              </a:rPr>
              <a:t> Manager,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Enterprise,</a:t>
            </a:r>
            <a:r>
              <a:rPr sz="1046" spc="-9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spc="-5" dirty="0">
                <a:solidFill>
                  <a:srgbClr val="3B3B38"/>
                </a:solidFill>
                <a:latin typeface="Archivo Light"/>
                <a:cs typeface="Archivo Light"/>
              </a:rPr>
              <a:t>Telecoms</a:t>
            </a:r>
            <a:endParaRPr sz="1046" dirty="0">
              <a:latin typeface="Archivo Light"/>
              <a:cs typeface="Archivo Light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326772" y="2552257"/>
            <a:ext cx="2508604" cy="383016"/>
          </a:xfrm>
          <a:prstGeom prst="rect">
            <a:avLst/>
          </a:prstGeom>
        </p:spPr>
        <p:txBody>
          <a:bodyPr vert="horz" wrap="square" lIns="0" tIns="5487" rIns="0" bIns="0" rtlCol="0">
            <a:spAutoFit/>
          </a:bodyPr>
          <a:lstStyle/>
          <a:p>
            <a:pPr marL="5776" marR="2310">
              <a:lnSpc>
                <a:spcPct val="122500"/>
              </a:lnSpc>
              <a:spcBef>
                <a:spcPts val="43"/>
              </a:spcBef>
            </a:pPr>
            <a:r>
              <a:rPr sz="1046" b="1" dirty="0">
                <a:solidFill>
                  <a:srgbClr val="3B3B38"/>
                </a:solidFill>
                <a:latin typeface="Archivo"/>
                <a:cs typeface="Archivo"/>
              </a:rPr>
              <a:t>Messaging: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Select a campaign or</a:t>
            </a:r>
            <a:r>
              <a:rPr sz="1046" spc="-20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decide </a:t>
            </a:r>
            <a:r>
              <a:rPr sz="1046" spc="-11" dirty="0">
                <a:solidFill>
                  <a:srgbClr val="3B3B38"/>
                </a:solidFill>
                <a:latin typeface="Archivo Light"/>
                <a:cs typeface="Archivo Light"/>
              </a:rPr>
              <a:t>on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go-to-market</a:t>
            </a:r>
            <a:r>
              <a:rPr sz="1046" spc="-34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spc="-5" dirty="0">
                <a:solidFill>
                  <a:srgbClr val="3B3B38"/>
                </a:solidFill>
                <a:latin typeface="Archivo Light"/>
                <a:cs typeface="Archivo Light"/>
              </a:rPr>
              <a:t>message</a:t>
            </a:r>
            <a:endParaRPr sz="1046" dirty="0">
              <a:latin typeface="Archivo Light"/>
              <a:cs typeface="Archivo Light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326771" y="3050684"/>
            <a:ext cx="2668543" cy="778894"/>
          </a:xfrm>
          <a:prstGeom prst="rect">
            <a:avLst/>
          </a:prstGeom>
        </p:spPr>
        <p:txBody>
          <a:bodyPr vert="horz" wrap="square" lIns="0" tIns="5487" rIns="0" bIns="0" rtlCol="0">
            <a:spAutoFit/>
          </a:bodyPr>
          <a:lstStyle/>
          <a:p>
            <a:pPr marL="5776" marR="2310">
              <a:lnSpc>
                <a:spcPct val="122500"/>
              </a:lnSpc>
              <a:spcBef>
                <a:spcPts val="43"/>
              </a:spcBef>
            </a:pPr>
            <a:r>
              <a:rPr sz="1046" b="1" dirty="0">
                <a:solidFill>
                  <a:srgbClr val="3B3B38"/>
                </a:solidFill>
                <a:latin typeface="Archivo"/>
                <a:cs typeface="Archivo"/>
              </a:rPr>
              <a:t>Plan:</a:t>
            </a:r>
            <a:r>
              <a:rPr sz="1046" b="1" spc="-5" dirty="0">
                <a:solidFill>
                  <a:srgbClr val="3B3B38"/>
                </a:solidFill>
                <a:latin typeface="Archivo"/>
                <a:cs typeface="Archivo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Develop</a:t>
            </a:r>
            <a:r>
              <a:rPr sz="1046" spc="-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your</a:t>
            </a:r>
            <a:r>
              <a:rPr sz="1046" spc="-23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plan,</a:t>
            </a:r>
            <a:r>
              <a:rPr sz="1046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think</a:t>
            </a:r>
            <a:r>
              <a:rPr sz="1046" spc="-41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about</a:t>
            </a:r>
            <a:r>
              <a:rPr sz="1046" spc="-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spc="-9" dirty="0">
                <a:solidFill>
                  <a:srgbClr val="3B3B38"/>
                </a:solidFill>
                <a:latin typeface="Archivo Light"/>
                <a:cs typeface="Archivo Light"/>
              </a:rPr>
              <a:t>what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actions</a:t>
            </a:r>
            <a:r>
              <a:rPr sz="1046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you</a:t>
            </a:r>
            <a:r>
              <a:rPr sz="1046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need</a:t>
            </a:r>
            <a:r>
              <a:rPr sz="1046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to</a:t>
            </a:r>
            <a:r>
              <a:rPr sz="1046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take,</a:t>
            </a:r>
            <a:r>
              <a:rPr sz="1046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how</a:t>
            </a:r>
            <a:r>
              <a:rPr sz="1046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much</a:t>
            </a:r>
            <a:r>
              <a:rPr sz="1046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lead</a:t>
            </a:r>
            <a:r>
              <a:rPr sz="1046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time</a:t>
            </a:r>
            <a:r>
              <a:rPr sz="1046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spc="-11" dirty="0">
                <a:solidFill>
                  <a:srgbClr val="3B3B38"/>
                </a:solidFill>
                <a:latin typeface="Archivo Light"/>
                <a:cs typeface="Archivo Light"/>
              </a:rPr>
              <a:t>is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required</a:t>
            </a:r>
            <a:r>
              <a:rPr sz="1046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from</a:t>
            </a:r>
            <a:r>
              <a:rPr sz="1046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start</a:t>
            </a:r>
            <a:r>
              <a:rPr sz="1046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to</a:t>
            </a:r>
            <a:r>
              <a:rPr sz="1046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finish,</a:t>
            </a:r>
            <a:r>
              <a:rPr sz="1046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timing,</a:t>
            </a:r>
            <a:r>
              <a:rPr sz="1046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what</a:t>
            </a:r>
            <a:r>
              <a:rPr sz="1046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do</a:t>
            </a:r>
            <a:r>
              <a:rPr sz="1046" spc="-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spc="-11" dirty="0">
                <a:solidFill>
                  <a:srgbClr val="3B3B38"/>
                </a:solidFill>
                <a:latin typeface="Archivo Light"/>
                <a:cs typeface="Archivo Light"/>
              </a:rPr>
              <a:t>you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want</a:t>
            </a:r>
            <a:r>
              <a:rPr sz="1046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dirty="0">
                <a:solidFill>
                  <a:srgbClr val="3B3B38"/>
                </a:solidFill>
                <a:latin typeface="Archivo Light"/>
                <a:cs typeface="Archivo Light"/>
              </a:rPr>
              <a:t>to</a:t>
            </a:r>
            <a:r>
              <a:rPr sz="1046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1046" spc="-5" dirty="0">
                <a:solidFill>
                  <a:srgbClr val="3B3B38"/>
                </a:solidFill>
                <a:latin typeface="Archivo Light"/>
                <a:cs typeface="Archivo Light"/>
              </a:rPr>
              <a:t>achieve</a:t>
            </a:r>
            <a:endParaRPr sz="1046" dirty="0">
              <a:latin typeface="Archivo Light"/>
              <a:cs typeface="Archivo Light"/>
            </a:endParaRPr>
          </a:p>
        </p:txBody>
      </p:sp>
      <p:graphicFrame>
        <p:nvGraphicFramePr>
          <p:cNvPr id="54" name="object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2778965"/>
              </p:ext>
            </p:extLst>
          </p:nvPr>
        </p:nvGraphicFramePr>
        <p:xfrm>
          <a:off x="3374887" y="1297177"/>
          <a:ext cx="5432297" cy="2760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993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80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0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91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76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6091">
                <a:tc>
                  <a:txBody>
                    <a:bodyPr/>
                    <a:lstStyle/>
                    <a:p>
                      <a:pPr marL="5715" algn="ctr">
                        <a:lnSpc>
                          <a:spcPct val="100000"/>
                        </a:lnSpc>
                        <a:spcBef>
                          <a:spcPts val="1480"/>
                        </a:spcBef>
                      </a:pPr>
                      <a:r>
                        <a:rPr sz="800" b="1" spc="-20" dirty="0">
                          <a:solidFill>
                            <a:srgbClr val="FFFFFF"/>
                          </a:solidFill>
                          <a:latin typeface="Archivo"/>
                          <a:cs typeface="Archivo"/>
                        </a:rPr>
                        <a:t>Task</a:t>
                      </a:r>
                      <a:endParaRPr sz="800" dirty="0">
                        <a:latin typeface="Archivo"/>
                        <a:cs typeface="Archivo"/>
                      </a:endParaRPr>
                    </a:p>
                  </a:txBody>
                  <a:tcPr marL="0" marR="0" marT="85484" marB="0">
                    <a:lnL w="12700">
                      <a:solidFill>
                        <a:srgbClr val="EBEBE0"/>
                      </a:solidFill>
                      <a:prstDash val="solid"/>
                    </a:lnL>
                    <a:lnR w="12700">
                      <a:solidFill>
                        <a:srgbClr val="EBEBE0"/>
                      </a:solidFill>
                      <a:prstDash val="solid"/>
                    </a:lnR>
                    <a:lnT w="12700">
                      <a:solidFill>
                        <a:srgbClr val="EBEBE0"/>
                      </a:solidFill>
                      <a:prstDash val="solid"/>
                    </a:lnT>
                    <a:lnB w="12700">
                      <a:solidFill>
                        <a:srgbClr val="EBEBE0"/>
                      </a:solidFill>
                      <a:prstDash val="solid"/>
                    </a:lnB>
                    <a:solidFill>
                      <a:srgbClr val="04888A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algn="ctr">
                        <a:lnSpc>
                          <a:spcPct val="100000"/>
                        </a:lnSpc>
                        <a:spcBef>
                          <a:spcPts val="1480"/>
                        </a:spcBef>
                      </a:pPr>
                      <a:r>
                        <a:rPr sz="800" b="1" spc="-10" dirty="0">
                          <a:solidFill>
                            <a:srgbClr val="FFFFFF"/>
                          </a:solidFill>
                          <a:latin typeface="Archivo"/>
                          <a:cs typeface="Archivo"/>
                        </a:rPr>
                        <a:t>Sta</a:t>
                      </a:r>
                      <a:r>
                        <a:rPr lang="en-GB" sz="800" b="1" spc="-10" dirty="0">
                          <a:solidFill>
                            <a:srgbClr val="FFFFFF"/>
                          </a:solidFill>
                          <a:latin typeface="Archivo"/>
                          <a:cs typeface="Archivo"/>
                        </a:rPr>
                        <a:t>t</a:t>
                      </a:r>
                      <a:r>
                        <a:rPr sz="800" b="1" spc="-10" dirty="0">
                          <a:solidFill>
                            <a:srgbClr val="FFFFFF"/>
                          </a:solidFill>
                          <a:latin typeface="Archivo"/>
                          <a:cs typeface="Archivo"/>
                        </a:rPr>
                        <a:t>us</a:t>
                      </a:r>
                      <a:endParaRPr sz="800" dirty="0">
                        <a:latin typeface="Archivo"/>
                        <a:cs typeface="Archivo"/>
                      </a:endParaRPr>
                    </a:p>
                  </a:txBody>
                  <a:tcPr marL="0" marR="0" marT="85484" marB="0">
                    <a:lnL w="12700">
                      <a:solidFill>
                        <a:srgbClr val="EBEBE0"/>
                      </a:solidFill>
                      <a:prstDash val="solid"/>
                    </a:lnL>
                    <a:lnR w="12700">
                      <a:solidFill>
                        <a:srgbClr val="EBEBE0"/>
                      </a:solidFill>
                      <a:prstDash val="solid"/>
                    </a:lnR>
                    <a:lnT w="12700">
                      <a:solidFill>
                        <a:srgbClr val="EBEBE0"/>
                      </a:solidFill>
                      <a:prstDash val="solid"/>
                    </a:lnT>
                    <a:lnB w="12700">
                      <a:solidFill>
                        <a:srgbClr val="EBEBE0"/>
                      </a:solidFill>
                      <a:prstDash val="solid"/>
                    </a:lnB>
                    <a:solidFill>
                      <a:srgbClr val="04888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480"/>
                        </a:spcBef>
                      </a:pPr>
                      <a:r>
                        <a:rPr sz="800" b="1" spc="-10" dirty="0">
                          <a:solidFill>
                            <a:srgbClr val="FFFFFF"/>
                          </a:solidFill>
                          <a:latin typeface="Archivo"/>
                          <a:cs typeface="Archivo"/>
                        </a:rPr>
                        <a:t>Description</a:t>
                      </a:r>
                      <a:endParaRPr sz="800" dirty="0">
                        <a:latin typeface="Archivo"/>
                        <a:cs typeface="Archivo"/>
                      </a:endParaRPr>
                    </a:p>
                  </a:txBody>
                  <a:tcPr marL="0" marR="0" marT="85484" marB="0">
                    <a:lnL w="12700">
                      <a:solidFill>
                        <a:srgbClr val="EBEBE0"/>
                      </a:solidFill>
                      <a:prstDash val="solid"/>
                    </a:lnL>
                    <a:lnR w="12700">
                      <a:solidFill>
                        <a:srgbClr val="EBEBE0"/>
                      </a:solidFill>
                      <a:prstDash val="solid"/>
                    </a:lnR>
                    <a:lnT w="12700">
                      <a:solidFill>
                        <a:srgbClr val="EBEBE0"/>
                      </a:solidFill>
                      <a:prstDash val="solid"/>
                    </a:lnT>
                    <a:lnB w="12700">
                      <a:solidFill>
                        <a:srgbClr val="EBEBE0"/>
                      </a:solidFill>
                      <a:prstDash val="solid"/>
                    </a:lnB>
                    <a:solidFill>
                      <a:srgbClr val="04888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480"/>
                        </a:spcBef>
                      </a:pPr>
                      <a:r>
                        <a:rPr sz="800" b="1" spc="-10" dirty="0">
                          <a:solidFill>
                            <a:srgbClr val="FFFFFF"/>
                          </a:solidFill>
                          <a:latin typeface="Archivo"/>
                          <a:cs typeface="Archivo"/>
                        </a:rPr>
                        <a:t>Objective</a:t>
                      </a:r>
                      <a:endParaRPr sz="800" dirty="0">
                        <a:latin typeface="Archivo"/>
                        <a:cs typeface="Archivo"/>
                      </a:endParaRPr>
                    </a:p>
                  </a:txBody>
                  <a:tcPr marL="0" marR="0" marT="85484" marB="0">
                    <a:lnL w="12700">
                      <a:solidFill>
                        <a:srgbClr val="EBEBE0"/>
                      </a:solidFill>
                      <a:prstDash val="solid"/>
                    </a:lnL>
                    <a:lnR w="12700">
                      <a:solidFill>
                        <a:srgbClr val="EBEBE0"/>
                      </a:solidFill>
                      <a:prstDash val="solid"/>
                    </a:lnR>
                    <a:lnT w="12700">
                      <a:solidFill>
                        <a:srgbClr val="EBEBE0"/>
                      </a:solidFill>
                      <a:prstDash val="solid"/>
                    </a:lnT>
                    <a:lnB w="12700">
                      <a:solidFill>
                        <a:srgbClr val="EBEBE0"/>
                      </a:solidFill>
                      <a:prstDash val="solid"/>
                    </a:lnB>
                    <a:solidFill>
                      <a:srgbClr val="04888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480"/>
                        </a:spcBef>
                      </a:pPr>
                      <a:r>
                        <a:rPr sz="800" b="1" spc="-10" dirty="0">
                          <a:solidFill>
                            <a:srgbClr val="FFFFFF"/>
                          </a:solidFill>
                          <a:latin typeface="Archivo"/>
                          <a:cs typeface="Archivo"/>
                        </a:rPr>
                        <a:t>Timeline</a:t>
                      </a:r>
                      <a:endParaRPr sz="800" dirty="0">
                        <a:latin typeface="Archivo"/>
                        <a:cs typeface="Archivo"/>
                      </a:endParaRPr>
                    </a:p>
                  </a:txBody>
                  <a:tcPr marL="0" marR="0" marT="85484" marB="0">
                    <a:lnL w="12700">
                      <a:solidFill>
                        <a:srgbClr val="EBEBE0"/>
                      </a:solidFill>
                      <a:prstDash val="solid"/>
                    </a:lnL>
                    <a:lnR w="12700">
                      <a:solidFill>
                        <a:srgbClr val="EBEBE0"/>
                      </a:solidFill>
                      <a:prstDash val="solid"/>
                    </a:lnR>
                    <a:lnT w="12700">
                      <a:solidFill>
                        <a:srgbClr val="EBEBE0"/>
                      </a:solidFill>
                      <a:prstDash val="solid"/>
                    </a:lnT>
                    <a:lnB w="12700">
                      <a:solidFill>
                        <a:srgbClr val="EBEBE0"/>
                      </a:solidFill>
                      <a:prstDash val="solid"/>
                    </a:lnB>
                    <a:solidFill>
                      <a:srgbClr val="0488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5" name="object 55"/>
          <p:cNvSpPr txBox="1"/>
          <p:nvPr/>
        </p:nvSpPr>
        <p:spPr>
          <a:xfrm>
            <a:off x="3411926" y="1725783"/>
            <a:ext cx="628714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Develop</a:t>
            </a:r>
            <a:r>
              <a:rPr sz="546" b="1" spc="-11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546" b="1" spc="-5" dirty="0">
                <a:solidFill>
                  <a:srgbClr val="3A3A38"/>
                </a:solidFill>
                <a:latin typeface="Archivo"/>
                <a:cs typeface="Archivo"/>
              </a:rPr>
              <a:t>Web</a:t>
            </a:r>
            <a:r>
              <a:rPr sz="546" b="1" spc="-11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546" b="1" spc="-9" dirty="0">
                <a:solidFill>
                  <a:srgbClr val="3A3A38"/>
                </a:solidFill>
                <a:latin typeface="Archivo"/>
                <a:cs typeface="Archivo"/>
              </a:rPr>
              <a:t>Page</a:t>
            </a:r>
            <a:endParaRPr sz="546" dirty="0">
              <a:latin typeface="Archivo"/>
              <a:cs typeface="Archivo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4678980" y="1725783"/>
            <a:ext cx="653551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Started/Not </a:t>
            </a:r>
            <a:r>
              <a:rPr sz="546" b="1" spc="-5" dirty="0">
                <a:solidFill>
                  <a:srgbClr val="3A3A38"/>
                </a:solidFill>
                <a:latin typeface="Archivo"/>
                <a:cs typeface="Archivo"/>
              </a:rPr>
              <a:t>Started</a:t>
            </a:r>
            <a:endParaRPr sz="546" dirty="0">
              <a:latin typeface="Archivo"/>
              <a:cs typeface="Archivo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5483000" y="1684080"/>
            <a:ext cx="1178875" cy="173827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 marR="2310">
              <a:spcBef>
                <a:spcPts val="45"/>
              </a:spcBef>
            </a:pP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Develop and build 8x8 web page 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within </a:t>
            </a:r>
            <a:r>
              <a:rPr sz="546" spc="-9" dirty="0">
                <a:solidFill>
                  <a:srgbClr val="3A3A38"/>
                </a:solidFill>
                <a:latin typeface="Archivo Light"/>
                <a:cs typeface="Archivo Light"/>
              </a:rPr>
              <a:t>'ABC</a:t>
            </a:r>
            <a:r>
              <a:rPr sz="546" spc="-14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Partner'</a:t>
            </a:r>
            <a:r>
              <a:rPr sz="546" spc="-11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website</a:t>
            </a:r>
            <a:endParaRPr sz="546" dirty="0">
              <a:latin typeface="Archivo Light"/>
              <a:cs typeface="Archivo Light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6823450" y="1633065"/>
            <a:ext cx="1253674" cy="266702"/>
          </a:xfrm>
          <a:prstGeom prst="rect">
            <a:avLst/>
          </a:prstGeom>
        </p:spPr>
        <p:txBody>
          <a:bodyPr vert="horz" wrap="square" lIns="0" tIns="5487" rIns="0" bIns="0" rtlCol="0">
            <a:spAutoFit/>
          </a:bodyPr>
          <a:lstStyle/>
          <a:p>
            <a:pPr marL="5776" marR="2310">
              <a:lnSpc>
                <a:spcPct val="105900"/>
              </a:lnSpc>
              <a:spcBef>
                <a:spcPts val="43"/>
              </a:spcBef>
            </a:pP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Announcement 8x8/ABC 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partnership.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Enable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marketing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campaigns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to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drive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spc="-11" dirty="0">
                <a:solidFill>
                  <a:srgbClr val="3A3A38"/>
                </a:solidFill>
                <a:latin typeface="Archivo Light"/>
                <a:cs typeface="Archivo Light"/>
              </a:rPr>
              <a:t>and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engage 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prospects</a:t>
            </a:r>
            <a:endParaRPr sz="546" dirty="0">
              <a:latin typeface="Archivo Light"/>
              <a:cs typeface="Archivo Light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8363724" y="1725783"/>
            <a:ext cx="255009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Phase </a:t>
            </a:r>
            <a:r>
              <a:rPr sz="546" b="1" spc="-23" dirty="0">
                <a:solidFill>
                  <a:srgbClr val="3A3A38"/>
                </a:solidFill>
                <a:latin typeface="Archivo"/>
                <a:cs typeface="Archivo"/>
              </a:rPr>
              <a:t>I</a:t>
            </a:r>
            <a:endParaRPr sz="546">
              <a:latin typeface="Archivo"/>
              <a:cs typeface="Archivo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3411926" y="2014432"/>
            <a:ext cx="692250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Review</a:t>
            </a:r>
            <a:r>
              <a:rPr sz="546" b="1" spc="-14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existing</a:t>
            </a:r>
            <a:r>
              <a:rPr sz="546" b="1" spc="-14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546" b="1" spc="-9" dirty="0">
                <a:solidFill>
                  <a:srgbClr val="3A3A38"/>
                </a:solidFill>
                <a:latin typeface="Archivo"/>
                <a:cs typeface="Archivo"/>
              </a:rPr>
              <a:t>data</a:t>
            </a:r>
            <a:endParaRPr sz="546">
              <a:latin typeface="Archivo"/>
              <a:cs typeface="Archivo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4678980" y="2014432"/>
            <a:ext cx="653551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Started/Not </a:t>
            </a:r>
            <a:r>
              <a:rPr sz="546" b="1" spc="-5" dirty="0">
                <a:solidFill>
                  <a:srgbClr val="3A3A38"/>
                </a:solidFill>
                <a:latin typeface="Archivo"/>
                <a:cs typeface="Archivo"/>
              </a:rPr>
              <a:t>Started</a:t>
            </a:r>
            <a:endParaRPr sz="546">
              <a:latin typeface="Archivo"/>
              <a:cs typeface="Archivo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5483000" y="1972730"/>
            <a:ext cx="1171944" cy="173827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 marR="2310">
              <a:spcBef>
                <a:spcPts val="45"/>
              </a:spcBef>
            </a:pP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Ensure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existing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CRM data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is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clean </a:t>
            </a:r>
            <a:r>
              <a:rPr sz="546" spc="-11" dirty="0">
                <a:solidFill>
                  <a:srgbClr val="3A3A38"/>
                </a:solidFill>
                <a:latin typeface="Archivo Light"/>
                <a:cs typeface="Archivo Light"/>
              </a:rPr>
              <a:t>and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up to </a:t>
            </a:r>
            <a:r>
              <a:rPr sz="546" spc="-9" dirty="0">
                <a:solidFill>
                  <a:srgbClr val="3A3A38"/>
                </a:solidFill>
                <a:latin typeface="Archivo Light"/>
                <a:cs typeface="Archivo Light"/>
              </a:rPr>
              <a:t>date</a:t>
            </a:r>
            <a:endParaRPr sz="546">
              <a:latin typeface="Archivo Light"/>
              <a:cs typeface="Archivo Light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6823450" y="2014432"/>
            <a:ext cx="928487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Enable best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data pool to 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target</a:t>
            </a:r>
            <a:endParaRPr sz="546" dirty="0">
              <a:latin typeface="Archivo Light"/>
              <a:cs typeface="Archivo Light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8363724" y="2014432"/>
            <a:ext cx="255009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Phase </a:t>
            </a:r>
            <a:r>
              <a:rPr sz="546" b="1" spc="-23" dirty="0">
                <a:solidFill>
                  <a:srgbClr val="3A3A38"/>
                </a:solidFill>
                <a:latin typeface="Archivo"/>
                <a:cs typeface="Archivo"/>
              </a:rPr>
              <a:t>I</a:t>
            </a:r>
            <a:endParaRPr sz="546">
              <a:latin typeface="Archivo"/>
              <a:cs typeface="Archivo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3411925" y="2303082"/>
            <a:ext cx="639400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Purchase</a:t>
            </a:r>
            <a:r>
              <a:rPr sz="546" b="1" spc="-9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new</a:t>
            </a:r>
            <a:r>
              <a:rPr sz="546" b="1" spc="-2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546" b="1" spc="-9" dirty="0">
                <a:solidFill>
                  <a:srgbClr val="3A3A38"/>
                </a:solidFill>
                <a:latin typeface="Archivo"/>
                <a:cs typeface="Archivo"/>
              </a:rPr>
              <a:t>data</a:t>
            </a:r>
            <a:endParaRPr sz="546">
              <a:latin typeface="Archivo"/>
              <a:cs typeface="Archivo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4678980" y="2303082"/>
            <a:ext cx="653551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Started/Not </a:t>
            </a:r>
            <a:r>
              <a:rPr sz="546" b="1" spc="-5" dirty="0">
                <a:solidFill>
                  <a:srgbClr val="3A3A38"/>
                </a:solidFill>
                <a:latin typeface="Archivo"/>
                <a:cs typeface="Archivo"/>
              </a:rPr>
              <a:t>Started</a:t>
            </a:r>
            <a:endParaRPr sz="546">
              <a:latin typeface="Archivo"/>
              <a:cs typeface="Archivo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5483000" y="2219676"/>
            <a:ext cx="1218729" cy="257824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 marR="2310">
              <a:spcBef>
                <a:spcPts val="45"/>
              </a:spcBef>
            </a:pP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Buy-in additional data to target 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using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demographics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of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target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audience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e.g.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spc="-11" dirty="0">
                <a:solidFill>
                  <a:srgbClr val="3A3A38"/>
                </a:solidFill>
                <a:latin typeface="Archivo Light"/>
                <a:cs typeface="Archivo Light"/>
              </a:rPr>
              <a:t>IT </a:t>
            </a:r>
            <a:r>
              <a:rPr sz="546" spc="-9" dirty="0">
                <a:solidFill>
                  <a:srgbClr val="3A3A38"/>
                </a:solidFill>
                <a:latin typeface="Archivo Light"/>
                <a:cs typeface="Archivo Light"/>
              </a:rPr>
              <a:t>Manager,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Enterprise,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Telecoms</a:t>
            </a:r>
            <a:endParaRPr sz="546" dirty="0">
              <a:latin typeface="Archivo Light"/>
              <a:cs typeface="Archivo Light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6823450" y="2303082"/>
            <a:ext cx="1052093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Target</a:t>
            </a:r>
            <a:r>
              <a:rPr sz="546" spc="-9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new</a:t>
            </a:r>
            <a:r>
              <a:rPr sz="546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customer</a:t>
            </a:r>
            <a:r>
              <a:rPr sz="546" spc="-18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opportunities</a:t>
            </a:r>
            <a:endParaRPr sz="546" dirty="0">
              <a:latin typeface="Archivo Light"/>
              <a:cs typeface="Archivo Light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8363724" y="2303082"/>
            <a:ext cx="255009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Phase </a:t>
            </a:r>
            <a:r>
              <a:rPr sz="546" b="1" spc="-23" dirty="0">
                <a:solidFill>
                  <a:srgbClr val="3A3A38"/>
                </a:solidFill>
                <a:latin typeface="Archivo"/>
                <a:cs typeface="Archivo"/>
              </a:rPr>
              <a:t>I</a:t>
            </a:r>
            <a:endParaRPr sz="546">
              <a:latin typeface="Archivo"/>
              <a:cs typeface="Archivo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3411925" y="2591731"/>
            <a:ext cx="385257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b="1" spc="-9" dirty="0">
                <a:solidFill>
                  <a:srgbClr val="3A3A38"/>
                </a:solidFill>
                <a:latin typeface="Archivo"/>
                <a:cs typeface="Archivo"/>
              </a:rPr>
              <a:t>TechTarget</a:t>
            </a:r>
            <a:endParaRPr sz="546">
              <a:latin typeface="Archivo"/>
              <a:cs typeface="Archivo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4678980" y="2591731"/>
            <a:ext cx="653551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Started/Not </a:t>
            </a:r>
            <a:r>
              <a:rPr sz="546" b="1" spc="-5" dirty="0">
                <a:solidFill>
                  <a:srgbClr val="3A3A38"/>
                </a:solidFill>
                <a:latin typeface="Archivo"/>
                <a:cs typeface="Archivo"/>
              </a:rPr>
              <a:t>Started</a:t>
            </a:r>
            <a:endParaRPr sz="546">
              <a:latin typeface="Archivo"/>
              <a:cs typeface="Archivo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5483000" y="2550028"/>
            <a:ext cx="1054114" cy="173827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 marR="2310">
              <a:spcBef>
                <a:spcPts val="45"/>
              </a:spcBef>
            </a:pP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Enhance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data options by running </a:t>
            </a:r>
            <a:r>
              <a:rPr sz="546" spc="-23" dirty="0">
                <a:solidFill>
                  <a:srgbClr val="3A3A38"/>
                </a:solidFill>
                <a:latin typeface="Archivo Light"/>
                <a:cs typeface="Archivo Light"/>
              </a:rPr>
              <a:t>a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Bombora</a:t>
            </a:r>
            <a:r>
              <a:rPr sz="546" spc="-9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report</a:t>
            </a:r>
            <a:r>
              <a:rPr sz="546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through</a:t>
            </a:r>
            <a:r>
              <a:rPr sz="546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spc="-11" dirty="0">
                <a:solidFill>
                  <a:srgbClr val="3A3A38"/>
                </a:solidFill>
                <a:latin typeface="Archivo Light"/>
                <a:cs typeface="Archivo Light"/>
              </a:rPr>
              <a:t>8x8</a:t>
            </a:r>
            <a:endParaRPr sz="546">
              <a:latin typeface="Archivo Light"/>
              <a:cs typeface="Archivo Light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6823444" y="2543188"/>
            <a:ext cx="1238938" cy="177931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 marR="2310">
              <a:lnSpc>
                <a:spcPct val="105700"/>
              </a:lnSpc>
              <a:spcBef>
                <a:spcPts val="45"/>
              </a:spcBef>
            </a:pP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Better</a:t>
            </a:r>
            <a:r>
              <a:rPr sz="546" spc="-11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target potential customer</a:t>
            </a:r>
            <a:r>
              <a:rPr sz="546" spc="-11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opportuni</a:t>
            </a:r>
            <a:r>
              <a:rPr sz="546" spc="-9" dirty="0">
                <a:solidFill>
                  <a:srgbClr val="3A3A38"/>
                </a:solidFill>
                <a:latin typeface="Archivo Light"/>
                <a:cs typeface="Archivo Light"/>
              </a:rPr>
              <a:t>ties</a:t>
            </a:r>
            <a:endParaRPr sz="546" dirty="0">
              <a:latin typeface="Archivo Light"/>
              <a:cs typeface="Archivo Light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8363719" y="2591690"/>
            <a:ext cx="255009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Phase </a:t>
            </a:r>
            <a:r>
              <a:rPr sz="546" b="1" spc="-23" dirty="0">
                <a:solidFill>
                  <a:srgbClr val="3A3A38"/>
                </a:solidFill>
                <a:latin typeface="Archivo"/>
                <a:cs typeface="Archivo"/>
              </a:rPr>
              <a:t>I</a:t>
            </a:r>
            <a:endParaRPr sz="546">
              <a:latin typeface="Archivo"/>
              <a:cs typeface="Archivo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3411920" y="2880340"/>
            <a:ext cx="713621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Social</a:t>
            </a:r>
            <a:r>
              <a:rPr sz="546" b="1" spc="-9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Media</a:t>
            </a:r>
            <a:r>
              <a:rPr sz="546" b="1" spc="-9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546" b="1" spc="-5" dirty="0">
                <a:solidFill>
                  <a:srgbClr val="3A3A38"/>
                </a:solidFill>
                <a:latin typeface="Archivo"/>
                <a:cs typeface="Archivo"/>
              </a:rPr>
              <a:t>Content</a:t>
            </a:r>
            <a:endParaRPr sz="546">
              <a:latin typeface="Archivo"/>
              <a:cs typeface="Archivo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4678974" y="2880340"/>
            <a:ext cx="653551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Started/Not </a:t>
            </a:r>
            <a:r>
              <a:rPr sz="546" b="1" spc="-5" dirty="0">
                <a:solidFill>
                  <a:srgbClr val="3A3A38"/>
                </a:solidFill>
                <a:latin typeface="Archivo"/>
                <a:cs typeface="Archivo"/>
              </a:rPr>
              <a:t>Started</a:t>
            </a:r>
            <a:endParaRPr sz="546">
              <a:latin typeface="Archivo"/>
              <a:cs typeface="Archivo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5482986" y="2838638"/>
            <a:ext cx="1098878" cy="173827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 marR="2310">
              <a:spcBef>
                <a:spcPts val="45"/>
              </a:spcBef>
            </a:pP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Create</a:t>
            </a:r>
            <a:r>
              <a:rPr sz="546" spc="-20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co-branded/rebranded</a:t>
            </a:r>
            <a:r>
              <a:rPr sz="546" spc="-18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social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media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posts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from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PartnerXchange</a:t>
            </a:r>
            <a:endParaRPr sz="546" dirty="0">
              <a:latin typeface="Archivo Light"/>
              <a:cs typeface="Archivo Light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6823437" y="2787578"/>
            <a:ext cx="1225083" cy="266702"/>
          </a:xfrm>
          <a:prstGeom prst="rect">
            <a:avLst/>
          </a:prstGeom>
        </p:spPr>
        <p:txBody>
          <a:bodyPr vert="horz" wrap="square" lIns="0" tIns="5487" rIns="0" bIns="0" rtlCol="0">
            <a:spAutoFit/>
          </a:bodyPr>
          <a:lstStyle/>
          <a:p>
            <a:pPr marL="5776" marR="2310" indent="-289" algn="just">
              <a:lnSpc>
                <a:spcPct val="105900"/>
              </a:lnSpc>
              <a:spcBef>
                <a:spcPts val="43"/>
              </a:spcBef>
            </a:pP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Prepare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for</a:t>
            </a:r>
            <a:r>
              <a:rPr sz="546" spc="-14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Social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Media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Campaign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spc="-9" dirty="0">
                <a:solidFill>
                  <a:srgbClr val="3A3A38"/>
                </a:solidFill>
                <a:latin typeface="Archivo Light"/>
                <a:cs typeface="Archivo Light"/>
              </a:rPr>
              <a:t>exe-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cution. Announcing 8x8 partnership </a:t>
            </a:r>
            <a:r>
              <a:rPr sz="546" spc="-9" dirty="0">
                <a:solidFill>
                  <a:srgbClr val="3A3A38"/>
                </a:solidFill>
                <a:latin typeface="Archivo Light"/>
                <a:cs typeface="Archivo Light"/>
              </a:rPr>
              <a:t>&amp;/or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supporting</a:t>
            </a:r>
            <a:r>
              <a:rPr sz="546" spc="-9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marketing</a:t>
            </a:r>
            <a:r>
              <a:rPr sz="546" spc="-9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campaign</a:t>
            </a:r>
            <a:endParaRPr sz="546" dirty="0">
              <a:latin typeface="Archivo Light"/>
              <a:cs typeface="Archivo Light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8353293" y="2880295"/>
            <a:ext cx="275802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Phase </a:t>
            </a:r>
            <a:r>
              <a:rPr sz="546" b="1" spc="-11" dirty="0">
                <a:solidFill>
                  <a:srgbClr val="3A3A38"/>
                </a:solidFill>
                <a:latin typeface="Archivo"/>
                <a:cs typeface="Archivo"/>
              </a:rPr>
              <a:t>II</a:t>
            </a:r>
            <a:endParaRPr sz="546">
              <a:latin typeface="Archivo"/>
              <a:cs typeface="Archivo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3411919" y="3168944"/>
            <a:ext cx="1072020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Execute</a:t>
            </a:r>
            <a:r>
              <a:rPr sz="546" b="1" spc="-14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Social</a:t>
            </a:r>
            <a:r>
              <a:rPr sz="546" b="1" spc="-14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Media</a:t>
            </a:r>
            <a:r>
              <a:rPr sz="546" b="1" spc="-14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546" b="1" spc="-5" dirty="0">
                <a:solidFill>
                  <a:srgbClr val="3A3A38"/>
                </a:solidFill>
                <a:latin typeface="Archivo"/>
                <a:cs typeface="Archivo"/>
              </a:rPr>
              <a:t>Campaign</a:t>
            </a:r>
            <a:endParaRPr sz="546">
              <a:latin typeface="Archivo"/>
              <a:cs typeface="Archivo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4678974" y="3168944"/>
            <a:ext cx="653551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Started/Not </a:t>
            </a:r>
            <a:r>
              <a:rPr sz="546" b="1" spc="-5" dirty="0">
                <a:solidFill>
                  <a:srgbClr val="3A3A38"/>
                </a:solidFill>
                <a:latin typeface="Archivo"/>
                <a:cs typeface="Archivo"/>
              </a:rPr>
              <a:t>Started</a:t>
            </a:r>
            <a:endParaRPr sz="546">
              <a:latin typeface="Archivo"/>
              <a:cs typeface="Archivo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5482994" y="3168944"/>
            <a:ext cx="1137866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Execute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using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Social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Media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materials</a:t>
            </a:r>
            <a:endParaRPr sz="546">
              <a:latin typeface="Archivo Light"/>
              <a:cs typeface="Archivo Light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6823444" y="3168944"/>
            <a:ext cx="773691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spc="-9" dirty="0">
                <a:solidFill>
                  <a:srgbClr val="3A3A38"/>
                </a:solidFill>
                <a:latin typeface="Archivo Light"/>
                <a:cs typeface="Archivo Light"/>
              </a:rPr>
              <a:t>Warm-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up</a:t>
            </a:r>
            <a:r>
              <a:rPr sz="546" spc="9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target</a:t>
            </a:r>
            <a:r>
              <a:rPr sz="546" spc="11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audience</a:t>
            </a:r>
            <a:endParaRPr sz="546">
              <a:latin typeface="Archivo Light"/>
              <a:cs typeface="Archivo Light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8342798" y="3168944"/>
            <a:ext cx="296885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Phase </a:t>
            </a:r>
            <a:r>
              <a:rPr sz="546" b="1" spc="-11" dirty="0">
                <a:solidFill>
                  <a:srgbClr val="3A3A38"/>
                </a:solidFill>
                <a:latin typeface="Archivo"/>
                <a:cs typeface="Archivo"/>
              </a:rPr>
              <a:t>III</a:t>
            </a:r>
            <a:endParaRPr sz="546">
              <a:latin typeface="Archivo"/>
              <a:cs typeface="Archivo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3411919" y="3457594"/>
            <a:ext cx="849645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Execute</a:t>
            </a:r>
            <a:r>
              <a:rPr sz="546" b="1" spc="-14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Email</a:t>
            </a:r>
            <a:r>
              <a:rPr sz="546" b="1" spc="82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546" b="1" spc="-5" dirty="0">
                <a:solidFill>
                  <a:srgbClr val="3A3A38"/>
                </a:solidFill>
                <a:latin typeface="Archivo"/>
                <a:cs typeface="Archivo"/>
              </a:rPr>
              <a:t>Campaign</a:t>
            </a:r>
            <a:endParaRPr sz="546">
              <a:latin typeface="Archivo"/>
              <a:cs typeface="Archivo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4678974" y="3457594"/>
            <a:ext cx="653551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Started/Not </a:t>
            </a:r>
            <a:r>
              <a:rPr sz="546" b="1" spc="-5" dirty="0">
                <a:solidFill>
                  <a:srgbClr val="3A3A38"/>
                </a:solidFill>
                <a:latin typeface="Archivo"/>
                <a:cs typeface="Archivo"/>
              </a:rPr>
              <a:t>Started</a:t>
            </a:r>
            <a:endParaRPr sz="546" dirty="0">
              <a:latin typeface="Archivo"/>
              <a:cs typeface="Archivo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5482987" y="3415891"/>
            <a:ext cx="1210354" cy="173827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 marR="2310">
              <a:spcBef>
                <a:spcPts val="45"/>
              </a:spcBef>
            </a:pP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Complete training</a:t>
            </a:r>
            <a:r>
              <a:rPr sz="546" spc="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and select</a:t>
            </a:r>
            <a:r>
              <a:rPr sz="546" spc="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a 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pre-</a:t>
            </a:r>
            <a:r>
              <a:rPr sz="546" spc="-9" dirty="0">
                <a:solidFill>
                  <a:srgbClr val="3A3A38"/>
                </a:solidFill>
                <a:latin typeface="Archivo Light"/>
                <a:cs typeface="Archivo Light"/>
              </a:rPr>
              <a:t>con-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figured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Campaign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from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 PartnerXchange</a:t>
            </a:r>
            <a:endParaRPr sz="546">
              <a:latin typeface="Archivo Light"/>
              <a:cs typeface="Archivo Light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6823437" y="3408899"/>
            <a:ext cx="1149995" cy="177639"/>
          </a:xfrm>
          <a:prstGeom prst="rect">
            <a:avLst/>
          </a:prstGeom>
        </p:spPr>
        <p:txBody>
          <a:bodyPr vert="horz" wrap="square" lIns="0" tIns="5487" rIns="0" bIns="0" rtlCol="0">
            <a:spAutoFit/>
          </a:bodyPr>
          <a:lstStyle/>
          <a:p>
            <a:pPr marL="5776" marR="2310">
              <a:lnSpc>
                <a:spcPct val="105900"/>
              </a:lnSpc>
              <a:spcBef>
                <a:spcPts val="43"/>
              </a:spcBef>
            </a:pP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Engage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target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audience and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provide </a:t>
            </a:r>
            <a:r>
              <a:rPr sz="546" spc="-23" dirty="0">
                <a:solidFill>
                  <a:srgbClr val="3A3A38"/>
                </a:solidFill>
                <a:latin typeface="Archivo Light"/>
                <a:cs typeface="Archivo Light"/>
              </a:rPr>
              <a:t>a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'Reason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of 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Call'</a:t>
            </a:r>
            <a:endParaRPr sz="546">
              <a:latin typeface="Archivo Light"/>
              <a:cs typeface="Archivo Light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8342790" y="3457621"/>
            <a:ext cx="296885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Phase </a:t>
            </a:r>
            <a:r>
              <a:rPr sz="546" b="1" spc="-11" dirty="0">
                <a:solidFill>
                  <a:srgbClr val="3A3A38"/>
                </a:solidFill>
                <a:latin typeface="Archivo"/>
                <a:cs typeface="Archivo"/>
              </a:rPr>
              <a:t>III</a:t>
            </a:r>
            <a:endParaRPr sz="546">
              <a:latin typeface="Archivo"/>
              <a:cs typeface="Archivo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3411912" y="3690711"/>
            <a:ext cx="949280" cy="18524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 marR="2310" indent="-289">
              <a:lnSpc>
                <a:spcPct val="111300"/>
              </a:lnSpc>
              <a:spcBef>
                <a:spcPts val="45"/>
              </a:spcBef>
            </a:pP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Product</a:t>
            </a:r>
            <a:r>
              <a:rPr sz="546" b="1" spc="-2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Content, </a:t>
            </a:r>
            <a:r>
              <a:rPr sz="546" b="1" spc="-5" dirty="0">
                <a:solidFill>
                  <a:srgbClr val="3A3A38"/>
                </a:solidFill>
                <a:latin typeface="Archivo"/>
                <a:cs typeface="Archivo"/>
              </a:rPr>
              <a:t>brochures, </a:t>
            </a: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eBooks,</a:t>
            </a:r>
            <a:r>
              <a:rPr sz="546" b="1" spc="-14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546" b="1" spc="-5" dirty="0">
                <a:solidFill>
                  <a:srgbClr val="3A3A38"/>
                </a:solidFill>
                <a:latin typeface="Archivo"/>
                <a:cs typeface="Archivo"/>
              </a:rPr>
              <a:t>articles</a:t>
            </a:r>
            <a:endParaRPr sz="546">
              <a:latin typeface="Archivo"/>
              <a:cs typeface="Archivo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4678980" y="3746157"/>
            <a:ext cx="653551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Started/Not </a:t>
            </a:r>
            <a:r>
              <a:rPr sz="546" b="1" spc="-5" dirty="0">
                <a:solidFill>
                  <a:srgbClr val="3A3A38"/>
                </a:solidFill>
                <a:latin typeface="Archivo"/>
                <a:cs typeface="Archivo"/>
              </a:rPr>
              <a:t>Started</a:t>
            </a:r>
            <a:endParaRPr sz="546">
              <a:latin typeface="Archivo"/>
              <a:cs typeface="Archivo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5482986" y="3704455"/>
            <a:ext cx="1236924" cy="173827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 marR="2310">
              <a:spcBef>
                <a:spcPts val="45"/>
              </a:spcBef>
            </a:pP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Identify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multiple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materials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from 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PartnerX-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change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to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support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Marketing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 Campaign</a:t>
            </a:r>
            <a:endParaRPr sz="546">
              <a:latin typeface="Archivo Light"/>
              <a:cs typeface="Archivo Light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6823437" y="3653462"/>
            <a:ext cx="1238945" cy="266702"/>
          </a:xfrm>
          <a:prstGeom prst="rect">
            <a:avLst/>
          </a:prstGeom>
        </p:spPr>
        <p:txBody>
          <a:bodyPr vert="horz" wrap="square" lIns="0" tIns="5487" rIns="0" bIns="0" rtlCol="0">
            <a:spAutoFit/>
          </a:bodyPr>
          <a:lstStyle/>
          <a:p>
            <a:pPr marL="5776" marR="2310">
              <a:lnSpc>
                <a:spcPct val="105900"/>
              </a:lnSpc>
              <a:spcBef>
                <a:spcPts val="43"/>
              </a:spcBef>
            </a:pP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Have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on hand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video/solution 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guides/data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sheets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to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send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to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the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customer</a:t>
            </a:r>
            <a:r>
              <a:rPr sz="546" spc="-11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and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spc="-9" dirty="0">
                <a:solidFill>
                  <a:srgbClr val="3A3A38"/>
                </a:solidFill>
                <a:latin typeface="Archivo Light"/>
                <a:cs typeface="Archivo Light"/>
              </a:rPr>
              <a:t>sup-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port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the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sales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 conversation</a:t>
            </a:r>
            <a:endParaRPr sz="546">
              <a:latin typeface="Archivo Light"/>
              <a:cs typeface="Archivo Light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8353293" y="3746156"/>
            <a:ext cx="275802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Phase </a:t>
            </a:r>
            <a:r>
              <a:rPr sz="546" b="1" spc="-11" dirty="0">
                <a:solidFill>
                  <a:srgbClr val="3A3A38"/>
                </a:solidFill>
                <a:latin typeface="Archivo"/>
                <a:cs typeface="Archivo"/>
              </a:rPr>
              <a:t>II</a:t>
            </a:r>
            <a:endParaRPr sz="546">
              <a:latin typeface="Archivo"/>
              <a:cs typeface="Archivo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3411920" y="4034806"/>
            <a:ext cx="405184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Call</a:t>
            </a:r>
            <a:r>
              <a:rPr sz="546" b="1" spc="-11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out</a:t>
            </a:r>
            <a:r>
              <a:rPr sz="546" b="1" spc="-9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546" b="1" spc="-11" dirty="0">
                <a:solidFill>
                  <a:srgbClr val="3A3A38"/>
                </a:solidFill>
                <a:latin typeface="Archivo"/>
                <a:cs typeface="Archivo"/>
              </a:rPr>
              <a:t>Day</a:t>
            </a:r>
            <a:endParaRPr sz="546">
              <a:latin typeface="Archivo"/>
              <a:cs typeface="Archivo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4678974" y="4034806"/>
            <a:ext cx="653551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Started/Not </a:t>
            </a:r>
            <a:r>
              <a:rPr sz="546" b="1" spc="-5" dirty="0">
                <a:solidFill>
                  <a:srgbClr val="3A3A38"/>
                </a:solidFill>
                <a:latin typeface="Archivo"/>
                <a:cs typeface="Archivo"/>
              </a:rPr>
              <a:t>Started</a:t>
            </a:r>
            <a:endParaRPr sz="546">
              <a:latin typeface="Archivo"/>
              <a:cs typeface="Archivo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5482994" y="3951401"/>
            <a:ext cx="1201113" cy="257824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 marR="2310">
              <a:spcBef>
                <a:spcPts val="45"/>
              </a:spcBef>
            </a:pP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Carry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out a 1 day focused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call out day </a:t>
            </a:r>
            <a:r>
              <a:rPr sz="546" spc="-11" dirty="0">
                <a:solidFill>
                  <a:srgbClr val="3A3A38"/>
                </a:solidFill>
                <a:latin typeface="Archivo Light"/>
                <a:cs typeface="Archivo Light"/>
              </a:rPr>
              <a:t>to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support the campaign and continue </a:t>
            </a:r>
            <a:r>
              <a:rPr sz="546" spc="-11" dirty="0">
                <a:solidFill>
                  <a:srgbClr val="3A3A38"/>
                </a:solidFill>
                <a:latin typeface="Archivo Light"/>
                <a:cs typeface="Archivo Light"/>
              </a:rPr>
              <a:t>to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nurture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existing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and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new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contacts.</a:t>
            </a:r>
            <a:endParaRPr sz="546">
              <a:latin typeface="Archivo Light"/>
              <a:cs typeface="Archivo Light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6823444" y="3942087"/>
            <a:ext cx="1228549" cy="266702"/>
          </a:xfrm>
          <a:prstGeom prst="rect">
            <a:avLst/>
          </a:prstGeom>
        </p:spPr>
        <p:txBody>
          <a:bodyPr vert="horz" wrap="square" lIns="0" tIns="5487" rIns="0" bIns="0" rtlCol="0">
            <a:spAutoFit/>
          </a:bodyPr>
          <a:lstStyle/>
          <a:p>
            <a:pPr marL="5776" marR="2310">
              <a:lnSpc>
                <a:spcPct val="105900"/>
              </a:lnSpc>
              <a:spcBef>
                <a:spcPts val="43"/>
              </a:spcBef>
            </a:pP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Manage</a:t>
            </a:r>
            <a:r>
              <a:rPr sz="546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potential</a:t>
            </a:r>
            <a:r>
              <a:rPr sz="546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customers</a:t>
            </a:r>
            <a:r>
              <a:rPr sz="546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through</a:t>
            </a:r>
            <a:r>
              <a:rPr sz="546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spc="-11" dirty="0">
                <a:solidFill>
                  <a:srgbClr val="3A3A38"/>
                </a:solidFill>
                <a:latin typeface="Archivo Light"/>
                <a:cs typeface="Archivo Light"/>
              </a:rPr>
              <a:t>the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sales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funnel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and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convert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leads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to</a:t>
            </a:r>
            <a:r>
              <a:rPr sz="546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closed deals.</a:t>
            </a:r>
            <a:endParaRPr sz="546">
              <a:latin typeface="Archivo Light"/>
              <a:cs typeface="Archivo Light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8342798" y="4034806"/>
            <a:ext cx="296885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Phase </a:t>
            </a:r>
            <a:r>
              <a:rPr sz="546" b="1" spc="-11" dirty="0">
                <a:solidFill>
                  <a:srgbClr val="3A3A38"/>
                </a:solidFill>
                <a:latin typeface="Archivo"/>
                <a:cs typeface="Archivo"/>
              </a:rPr>
              <a:t>III</a:t>
            </a:r>
            <a:endParaRPr sz="546">
              <a:latin typeface="Archivo"/>
              <a:cs typeface="Archivo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3411920" y="4323455"/>
            <a:ext cx="545540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Analyse</a:t>
            </a:r>
            <a:r>
              <a:rPr sz="546" b="1" spc="-23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546" b="1" spc="-5" dirty="0">
                <a:solidFill>
                  <a:srgbClr val="3A3A38"/>
                </a:solidFill>
                <a:latin typeface="Archivo"/>
                <a:cs typeface="Archivo"/>
              </a:rPr>
              <a:t>Results</a:t>
            </a:r>
            <a:endParaRPr sz="546">
              <a:latin typeface="Archivo"/>
              <a:cs typeface="Archivo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4678974" y="4323455"/>
            <a:ext cx="653551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Started/Not </a:t>
            </a:r>
            <a:r>
              <a:rPr sz="546" b="1" spc="-5" dirty="0">
                <a:solidFill>
                  <a:srgbClr val="3A3A38"/>
                </a:solidFill>
                <a:latin typeface="Archivo"/>
                <a:cs typeface="Archivo"/>
              </a:rPr>
              <a:t>Started</a:t>
            </a:r>
            <a:endParaRPr sz="546">
              <a:latin typeface="Archivo"/>
              <a:cs typeface="Archivo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5482995" y="4323455"/>
            <a:ext cx="460922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Review</a:t>
            </a:r>
            <a:r>
              <a:rPr sz="546" spc="-11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546" spc="-5" dirty="0">
                <a:solidFill>
                  <a:srgbClr val="3A3A38"/>
                </a:solidFill>
                <a:latin typeface="Archivo Light"/>
                <a:cs typeface="Archivo Light"/>
              </a:rPr>
              <a:t>activity</a:t>
            </a:r>
            <a:endParaRPr sz="546">
              <a:latin typeface="Archivo Light"/>
              <a:cs typeface="Archivo Light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6823445" y="4323455"/>
            <a:ext cx="786398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dirty="0">
                <a:solidFill>
                  <a:srgbClr val="3A3A38"/>
                </a:solidFill>
                <a:latin typeface="Archivo Light"/>
                <a:cs typeface="Archivo Light"/>
              </a:rPr>
              <a:t>Analyse success and </a:t>
            </a:r>
            <a:r>
              <a:rPr sz="546" spc="-11" dirty="0">
                <a:solidFill>
                  <a:srgbClr val="3A3A38"/>
                </a:solidFill>
                <a:latin typeface="Archivo Light"/>
                <a:cs typeface="Archivo Light"/>
              </a:rPr>
              <a:t>ROI</a:t>
            </a:r>
            <a:endParaRPr sz="546">
              <a:latin typeface="Archivo Light"/>
              <a:cs typeface="Archivo Light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8342798" y="4323455"/>
            <a:ext cx="296885" cy="8983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5"/>
              </a:spcBef>
            </a:pPr>
            <a:r>
              <a:rPr sz="546" b="1" dirty="0">
                <a:solidFill>
                  <a:srgbClr val="3A3A38"/>
                </a:solidFill>
                <a:latin typeface="Archivo"/>
                <a:cs typeface="Archivo"/>
              </a:rPr>
              <a:t>Phase </a:t>
            </a:r>
            <a:r>
              <a:rPr sz="546" b="1" spc="-11" dirty="0">
                <a:solidFill>
                  <a:srgbClr val="3A3A38"/>
                </a:solidFill>
                <a:latin typeface="Archivo"/>
                <a:cs typeface="Archivo"/>
              </a:rPr>
              <a:t>III</a:t>
            </a:r>
            <a:endParaRPr sz="546">
              <a:latin typeface="Archivo"/>
              <a:cs typeface="Archivo"/>
            </a:endParaRPr>
          </a:p>
        </p:txBody>
      </p:sp>
      <p:sp>
        <p:nvSpPr>
          <p:cNvPr id="105" name="object 105"/>
          <p:cNvSpPr/>
          <p:nvPr/>
        </p:nvSpPr>
        <p:spPr>
          <a:xfrm>
            <a:off x="332547" y="4208789"/>
            <a:ext cx="1476915" cy="369951"/>
          </a:xfrm>
          <a:custGeom>
            <a:avLst/>
            <a:gdLst/>
            <a:ahLst/>
            <a:cxnLst/>
            <a:rect l="l" t="t" r="r" b="b"/>
            <a:pathLst>
              <a:path w="3247390" h="813434">
                <a:moveTo>
                  <a:pt x="3121151" y="0"/>
                </a:moveTo>
                <a:lnTo>
                  <a:pt x="125650" y="0"/>
                </a:lnTo>
                <a:lnTo>
                  <a:pt x="76743" y="9874"/>
                </a:lnTo>
                <a:lnTo>
                  <a:pt x="36803" y="36803"/>
                </a:lnTo>
                <a:lnTo>
                  <a:pt x="9874" y="76743"/>
                </a:lnTo>
                <a:lnTo>
                  <a:pt x="0" y="125650"/>
                </a:lnTo>
                <a:lnTo>
                  <a:pt x="0" y="687518"/>
                </a:lnTo>
                <a:lnTo>
                  <a:pt x="9874" y="736425"/>
                </a:lnTo>
                <a:lnTo>
                  <a:pt x="36803" y="776365"/>
                </a:lnTo>
                <a:lnTo>
                  <a:pt x="76743" y="803294"/>
                </a:lnTo>
                <a:lnTo>
                  <a:pt x="125650" y="813168"/>
                </a:lnTo>
                <a:lnTo>
                  <a:pt x="3121151" y="813168"/>
                </a:lnTo>
                <a:lnTo>
                  <a:pt x="3170058" y="803294"/>
                </a:lnTo>
                <a:lnTo>
                  <a:pt x="3209997" y="776365"/>
                </a:lnTo>
                <a:lnTo>
                  <a:pt x="3236926" y="736425"/>
                </a:lnTo>
                <a:lnTo>
                  <a:pt x="3246801" y="687518"/>
                </a:lnTo>
                <a:lnTo>
                  <a:pt x="3246801" y="125650"/>
                </a:lnTo>
                <a:lnTo>
                  <a:pt x="3236926" y="76743"/>
                </a:lnTo>
                <a:lnTo>
                  <a:pt x="3209997" y="36803"/>
                </a:lnTo>
                <a:lnTo>
                  <a:pt x="3170058" y="9874"/>
                </a:lnTo>
                <a:lnTo>
                  <a:pt x="3121151" y="0"/>
                </a:lnTo>
                <a:close/>
              </a:path>
            </a:pathLst>
          </a:custGeom>
          <a:noFill/>
          <a:ln w="19050">
            <a:solidFill>
              <a:srgbClr val="04888A"/>
            </a:solidFill>
          </a:ln>
        </p:spPr>
        <p:txBody>
          <a:bodyPr wrap="square" lIns="0" tIns="0" rIns="0" bIns="0" rtlCol="0"/>
          <a:lstStyle/>
          <a:p>
            <a:endParaRPr sz="637"/>
          </a:p>
        </p:txBody>
      </p:sp>
      <p:sp>
        <p:nvSpPr>
          <p:cNvPr id="106" name="object 106"/>
          <p:cNvSpPr txBox="1"/>
          <p:nvPr/>
        </p:nvSpPr>
        <p:spPr>
          <a:xfrm>
            <a:off x="663594" y="4304183"/>
            <a:ext cx="809790" cy="155739"/>
          </a:xfrm>
          <a:prstGeom prst="rect">
            <a:avLst/>
          </a:prstGeom>
          <a:ln w="19050">
            <a:noFill/>
          </a:ln>
        </p:spPr>
        <p:txBody>
          <a:bodyPr vert="horz" wrap="square" lIns="0" tIns="5198" rIns="0" bIns="0" rtlCol="0">
            <a:spAutoFit/>
          </a:bodyPr>
          <a:lstStyle/>
          <a:p>
            <a:pPr marL="5776">
              <a:spcBef>
                <a:spcPts val="41"/>
              </a:spcBef>
            </a:pPr>
            <a:r>
              <a:rPr sz="978" b="1" dirty="0">
                <a:solidFill>
                  <a:srgbClr val="3A3A38"/>
                </a:solidFill>
                <a:latin typeface="Archivo"/>
                <a:cs typeface="Archivo"/>
              </a:rPr>
              <a:t>Sign</a:t>
            </a:r>
            <a:r>
              <a:rPr sz="978" b="1" spc="-20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978" b="1" dirty="0">
                <a:solidFill>
                  <a:srgbClr val="3A3A38"/>
                </a:solidFill>
                <a:latin typeface="Archivo"/>
                <a:cs typeface="Archivo"/>
              </a:rPr>
              <a:t>up</a:t>
            </a:r>
            <a:r>
              <a:rPr sz="978" b="1" spc="-18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978" b="1" spc="-5" dirty="0">
                <a:solidFill>
                  <a:srgbClr val="3A3A38"/>
                </a:solidFill>
                <a:latin typeface="Archivo"/>
                <a:cs typeface="Archivo"/>
              </a:rPr>
              <a:t>today</a:t>
            </a:r>
            <a:endParaRPr sz="978" dirty="0">
              <a:solidFill>
                <a:srgbClr val="3A3A38"/>
              </a:solidFill>
              <a:latin typeface="Archivo"/>
              <a:cs typeface="Archivo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915559" y="847623"/>
            <a:ext cx="4235518" cy="4295877"/>
            <a:chOff x="10807456" y="850642"/>
            <a:chExt cx="9312910" cy="9445625"/>
          </a:xfrm>
        </p:grpSpPr>
        <p:sp>
          <p:nvSpPr>
            <p:cNvPr id="3" name="object 3"/>
            <p:cNvSpPr/>
            <p:nvPr/>
          </p:nvSpPr>
          <p:spPr>
            <a:xfrm>
              <a:off x="12901451" y="850642"/>
              <a:ext cx="7202805" cy="9277350"/>
            </a:xfrm>
            <a:custGeom>
              <a:avLst/>
              <a:gdLst/>
              <a:ahLst/>
              <a:cxnLst/>
              <a:rect l="l" t="t" r="r" b="b"/>
              <a:pathLst>
                <a:path w="7202805" h="9277350">
                  <a:moveTo>
                    <a:pt x="5073018" y="0"/>
                  </a:moveTo>
                  <a:lnTo>
                    <a:pt x="0" y="9276848"/>
                  </a:lnTo>
                  <a:lnTo>
                    <a:pt x="7202649" y="9276848"/>
                  </a:lnTo>
                  <a:lnTo>
                    <a:pt x="7202649" y="914652"/>
                  </a:lnTo>
                  <a:lnTo>
                    <a:pt x="5073018" y="0"/>
                  </a:lnTo>
                  <a:close/>
                </a:path>
              </a:pathLst>
            </a:custGeom>
            <a:solidFill>
              <a:srgbClr val="04888A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4" name="object 4"/>
            <p:cNvSpPr/>
            <p:nvPr/>
          </p:nvSpPr>
          <p:spPr>
            <a:xfrm>
              <a:off x="11832923" y="3319005"/>
              <a:ext cx="8271509" cy="6809105"/>
            </a:xfrm>
            <a:custGeom>
              <a:avLst/>
              <a:gdLst/>
              <a:ahLst/>
              <a:cxnLst/>
              <a:rect l="l" t="t" r="r" b="b"/>
              <a:pathLst>
                <a:path w="8271509" h="6809105">
                  <a:moveTo>
                    <a:pt x="8271177" y="1624080"/>
                  </a:moveTo>
                  <a:lnTo>
                    <a:pt x="3512280" y="0"/>
                  </a:lnTo>
                  <a:lnTo>
                    <a:pt x="0" y="6808483"/>
                  </a:lnTo>
                  <a:lnTo>
                    <a:pt x="8271177" y="6808483"/>
                  </a:lnTo>
                </a:path>
              </a:pathLst>
            </a:custGeom>
            <a:ln w="31412">
              <a:solidFill>
                <a:srgbClr val="8FBFB0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5" name="object 5"/>
            <p:cNvSpPr/>
            <p:nvPr/>
          </p:nvSpPr>
          <p:spPr>
            <a:xfrm>
              <a:off x="10942490" y="5646122"/>
              <a:ext cx="9161780" cy="4650105"/>
            </a:xfrm>
            <a:custGeom>
              <a:avLst/>
              <a:gdLst/>
              <a:ahLst/>
              <a:cxnLst/>
              <a:rect l="l" t="t" r="r" b="b"/>
              <a:pathLst>
                <a:path w="9161780" h="4650105">
                  <a:moveTo>
                    <a:pt x="1958244" y="0"/>
                  </a:moveTo>
                  <a:lnTo>
                    <a:pt x="0" y="4638434"/>
                  </a:lnTo>
                  <a:lnTo>
                    <a:pt x="187973" y="4638434"/>
                  </a:lnTo>
                  <a:lnTo>
                    <a:pt x="9161605" y="4650057"/>
                  </a:lnTo>
                  <a:lnTo>
                    <a:pt x="9161605" y="3463863"/>
                  </a:lnTo>
                  <a:lnTo>
                    <a:pt x="1958244" y="0"/>
                  </a:lnTo>
                  <a:close/>
                </a:path>
              </a:pathLst>
            </a:custGeom>
            <a:solidFill>
              <a:srgbClr val="C9DC50"/>
            </a:solidFill>
          </p:spPr>
          <p:txBody>
            <a:bodyPr wrap="square" lIns="0" tIns="0" rIns="0" bIns="0" rtlCol="0"/>
            <a:lstStyle/>
            <a:p>
              <a:endParaRPr sz="637" dirty="0"/>
            </a:p>
          </p:txBody>
        </p:sp>
        <p:sp>
          <p:nvSpPr>
            <p:cNvPr id="6" name="object 6"/>
            <p:cNvSpPr/>
            <p:nvPr/>
          </p:nvSpPr>
          <p:spPr>
            <a:xfrm>
              <a:off x="15345202" y="1607649"/>
              <a:ext cx="1722120" cy="0"/>
            </a:xfrm>
            <a:custGeom>
              <a:avLst/>
              <a:gdLst/>
              <a:ahLst/>
              <a:cxnLst/>
              <a:rect l="l" t="t" r="r" b="b"/>
              <a:pathLst>
                <a:path w="1722119">
                  <a:moveTo>
                    <a:pt x="1721518" y="0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3A3A38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7" name="object 7"/>
            <p:cNvSpPr/>
            <p:nvPr/>
          </p:nvSpPr>
          <p:spPr>
            <a:xfrm>
              <a:off x="13238879" y="3476088"/>
              <a:ext cx="1722120" cy="0"/>
            </a:xfrm>
            <a:custGeom>
              <a:avLst/>
              <a:gdLst/>
              <a:ahLst/>
              <a:cxnLst/>
              <a:rect l="l" t="t" r="r" b="b"/>
              <a:pathLst>
                <a:path w="1722119">
                  <a:moveTo>
                    <a:pt x="1721507" y="0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3A3A38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8" name="object 8"/>
            <p:cNvSpPr/>
            <p:nvPr/>
          </p:nvSpPr>
          <p:spPr>
            <a:xfrm>
              <a:off x="10807456" y="5654278"/>
              <a:ext cx="1722120" cy="0"/>
            </a:xfrm>
            <a:custGeom>
              <a:avLst/>
              <a:gdLst/>
              <a:ahLst/>
              <a:cxnLst/>
              <a:rect l="l" t="t" r="r" b="b"/>
              <a:pathLst>
                <a:path w="1722120">
                  <a:moveTo>
                    <a:pt x="1721507" y="0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3A3A38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body" idx="4294967295"/>
          </p:nvPr>
        </p:nvSpPr>
        <p:spPr>
          <a:xfrm>
            <a:off x="304086" y="1207920"/>
            <a:ext cx="4903120" cy="3243055"/>
          </a:xfrm>
          <a:prstGeom prst="rect">
            <a:avLst/>
          </a:prstGeom>
        </p:spPr>
        <p:txBody>
          <a:bodyPr spcFirstLastPara="1" vert="horz" wrap="square" lIns="0" tIns="7798" rIns="0" bIns="0" rtlCol="0" anchor="t" anchorCtr="0">
            <a:spAutoFit/>
          </a:bodyPr>
          <a:lstStyle/>
          <a:p>
            <a:pPr marL="0" marR="2310" indent="0">
              <a:lnSpc>
                <a:spcPct val="122500"/>
              </a:lnSpc>
              <a:spcBef>
                <a:spcPts val="705"/>
              </a:spcBef>
              <a:buSzPct val="80000"/>
              <a:buNone/>
            </a:pPr>
            <a:r>
              <a:rPr sz="1270" dirty="0"/>
              <a:t>Partners</a:t>
            </a:r>
            <a:r>
              <a:rPr sz="1270" spc="-14" dirty="0"/>
              <a:t> </a:t>
            </a:r>
            <a:r>
              <a:rPr sz="1270" dirty="0"/>
              <a:t>onboard</a:t>
            </a:r>
            <a:r>
              <a:rPr sz="1270" spc="-7" dirty="0"/>
              <a:t> </a:t>
            </a:r>
            <a:r>
              <a:rPr sz="1270" dirty="0"/>
              <a:t>to</a:t>
            </a:r>
            <a:r>
              <a:rPr sz="1270" spc="-9" dirty="0"/>
              <a:t> </a:t>
            </a:r>
            <a:r>
              <a:rPr sz="1270" dirty="0"/>
              <a:t>the</a:t>
            </a:r>
            <a:r>
              <a:rPr sz="1270" spc="-7" dirty="0"/>
              <a:t> </a:t>
            </a:r>
            <a:r>
              <a:rPr sz="1270" dirty="0"/>
              <a:t>8x8</a:t>
            </a:r>
            <a:r>
              <a:rPr sz="1270" spc="-9" dirty="0"/>
              <a:t> </a:t>
            </a:r>
            <a:r>
              <a:rPr sz="1270" dirty="0"/>
              <a:t>Elevate</a:t>
            </a:r>
            <a:r>
              <a:rPr sz="1270" spc="-7" dirty="0"/>
              <a:t> </a:t>
            </a:r>
            <a:r>
              <a:rPr sz="1270" dirty="0"/>
              <a:t>Partner</a:t>
            </a:r>
            <a:r>
              <a:rPr sz="1270" spc="-30" dirty="0"/>
              <a:t> </a:t>
            </a:r>
            <a:r>
              <a:rPr sz="1270" dirty="0"/>
              <a:t>Program</a:t>
            </a:r>
            <a:r>
              <a:rPr sz="1270" spc="-7" dirty="0"/>
              <a:t> </a:t>
            </a:r>
            <a:r>
              <a:rPr sz="1270" dirty="0"/>
              <a:t>in</a:t>
            </a:r>
            <a:r>
              <a:rPr sz="1270" spc="-7" dirty="0"/>
              <a:t> </a:t>
            </a:r>
            <a:r>
              <a:rPr sz="1270" spc="-5" dirty="0"/>
              <a:t>Basecamp. </a:t>
            </a:r>
            <a:r>
              <a:rPr sz="1270" dirty="0"/>
              <a:t>From</a:t>
            </a:r>
            <a:r>
              <a:rPr sz="1270" spc="-5" dirty="0"/>
              <a:t> </a:t>
            </a:r>
            <a:r>
              <a:rPr sz="1270" dirty="0"/>
              <a:t>there,</a:t>
            </a:r>
            <a:r>
              <a:rPr sz="1270" spc="-2" dirty="0"/>
              <a:t> </a:t>
            </a:r>
            <a:r>
              <a:rPr sz="1270" dirty="0"/>
              <a:t>a</a:t>
            </a:r>
            <a:r>
              <a:rPr sz="1270" spc="-5" dirty="0"/>
              <a:t> </a:t>
            </a:r>
            <a:r>
              <a:rPr sz="1270" dirty="0"/>
              <a:t>partner</a:t>
            </a:r>
            <a:r>
              <a:rPr sz="1270" spc="-23" dirty="0"/>
              <a:t> </a:t>
            </a:r>
            <a:r>
              <a:rPr sz="1270" dirty="0"/>
              <a:t>can</a:t>
            </a:r>
            <a:r>
              <a:rPr sz="1270" spc="-2" dirty="0"/>
              <a:t> </a:t>
            </a:r>
            <a:r>
              <a:rPr sz="1270" dirty="0"/>
              <a:t>achieve</a:t>
            </a:r>
            <a:r>
              <a:rPr sz="1270" spc="-5" dirty="0"/>
              <a:t> </a:t>
            </a:r>
            <a:r>
              <a:rPr sz="1270" dirty="0"/>
              <a:t>a</a:t>
            </a:r>
            <a:r>
              <a:rPr sz="1270" spc="-2" dirty="0"/>
              <a:t> </a:t>
            </a:r>
            <a:r>
              <a:rPr sz="1270" dirty="0"/>
              <a:t>specific</a:t>
            </a:r>
            <a:r>
              <a:rPr sz="1270" spc="-5" dirty="0"/>
              <a:t> </a:t>
            </a:r>
            <a:r>
              <a:rPr sz="1270" dirty="0"/>
              <a:t>Tier</a:t>
            </a:r>
            <a:r>
              <a:rPr sz="1270" spc="-23" dirty="0"/>
              <a:t> </a:t>
            </a:r>
            <a:r>
              <a:rPr sz="1270" dirty="0"/>
              <a:t>based</a:t>
            </a:r>
            <a:r>
              <a:rPr sz="1270" spc="-2" dirty="0"/>
              <a:t> </a:t>
            </a:r>
            <a:r>
              <a:rPr sz="1270" dirty="0"/>
              <a:t>on</a:t>
            </a:r>
            <a:r>
              <a:rPr sz="1270" spc="-5" dirty="0"/>
              <a:t> </a:t>
            </a:r>
            <a:r>
              <a:rPr sz="1270" dirty="0"/>
              <a:t>their</a:t>
            </a:r>
            <a:r>
              <a:rPr sz="1270" spc="-23" dirty="0"/>
              <a:t> </a:t>
            </a:r>
            <a:r>
              <a:rPr sz="1270" spc="-5" dirty="0"/>
              <a:t>Partner </a:t>
            </a:r>
            <a:r>
              <a:rPr sz="1270" dirty="0"/>
              <a:t>Performance</a:t>
            </a:r>
            <a:r>
              <a:rPr sz="1270" spc="-9" dirty="0"/>
              <a:t> </a:t>
            </a:r>
            <a:r>
              <a:rPr sz="1270" dirty="0"/>
              <a:t>Score</a:t>
            </a:r>
            <a:r>
              <a:rPr sz="1270" spc="-7" dirty="0"/>
              <a:t> </a:t>
            </a:r>
            <a:r>
              <a:rPr sz="1270" dirty="0"/>
              <a:t>and</a:t>
            </a:r>
            <a:r>
              <a:rPr sz="1270" spc="-7" dirty="0"/>
              <a:t> </a:t>
            </a:r>
            <a:r>
              <a:rPr sz="1270" dirty="0"/>
              <a:t>meeting</a:t>
            </a:r>
            <a:r>
              <a:rPr sz="1270" spc="-7" dirty="0"/>
              <a:t> </a:t>
            </a:r>
            <a:r>
              <a:rPr sz="1270" dirty="0"/>
              <a:t>minimum</a:t>
            </a:r>
            <a:r>
              <a:rPr sz="1270" spc="-7" dirty="0"/>
              <a:t> </a:t>
            </a:r>
            <a:r>
              <a:rPr sz="1270" spc="-5" dirty="0"/>
              <a:t>requirements.</a:t>
            </a:r>
            <a:endParaRPr sz="1270" dirty="0"/>
          </a:p>
          <a:p>
            <a:pPr marL="0" indent="0">
              <a:lnSpc>
                <a:spcPct val="100000"/>
              </a:lnSpc>
              <a:spcBef>
                <a:spcPts val="282"/>
              </a:spcBef>
              <a:buSzPct val="80000"/>
              <a:buNone/>
            </a:pPr>
            <a:r>
              <a:rPr sz="1270" dirty="0">
                <a:latin typeface="Archivo Medium" pitchFamily="2" charset="77"/>
                <a:cs typeface="Archivo Medium" pitchFamily="2" charset="77"/>
              </a:rPr>
              <a:t>There</a:t>
            </a:r>
            <a:r>
              <a:rPr sz="1270" spc="-11" dirty="0">
                <a:latin typeface="Archivo Medium" pitchFamily="2" charset="77"/>
                <a:cs typeface="Archivo Medium" pitchFamily="2" charset="77"/>
              </a:rPr>
              <a:t> </a:t>
            </a:r>
            <a:r>
              <a:rPr sz="1270" dirty="0">
                <a:latin typeface="Archivo Medium" pitchFamily="2" charset="77"/>
                <a:cs typeface="Archivo Medium" pitchFamily="2" charset="77"/>
              </a:rPr>
              <a:t>are</a:t>
            </a:r>
            <a:r>
              <a:rPr sz="1270" spc="-9" dirty="0">
                <a:latin typeface="Archivo Medium" pitchFamily="2" charset="77"/>
                <a:cs typeface="Archivo Medium" pitchFamily="2" charset="77"/>
              </a:rPr>
              <a:t> </a:t>
            </a:r>
            <a:r>
              <a:rPr sz="1270" dirty="0">
                <a:latin typeface="Archivo Medium" pitchFamily="2" charset="77"/>
                <a:cs typeface="Archivo Medium" pitchFamily="2" charset="77"/>
              </a:rPr>
              <a:t>three</a:t>
            </a:r>
            <a:r>
              <a:rPr sz="1270" spc="-11" dirty="0">
                <a:latin typeface="Archivo Medium" pitchFamily="2" charset="77"/>
                <a:cs typeface="Archivo Medium" pitchFamily="2" charset="77"/>
              </a:rPr>
              <a:t> </a:t>
            </a:r>
            <a:r>
              <a:rPr sz="1270" dirty="0">
                <a:latin typeface="Archivo Medium" pitchFamily="2" charset="77"/>
                <a:cs typeface="Archivo Medium" pitchFamily="2" charset="77"/>
              </a:rPr>
              <a:t>Tiers</a:t>
            </a:r>
            <a:r>
              <a:rPr sz="1270" spc="-9" dirty="0">
                <a:latin typeface="Archivo Medium" pitchFamily="2" charset="77"/>
                <a:cs typeface="Archivo Medium" pitchFamily="2" charset="77"/>
              </a:rPr>
              <a:t> </a:t>
            </a:r>
            <a:r>
              <a:rPr sz="1270" dirty="0">
                <a:latin typeface="Archivo Medium" pitchFamily="2" charset="77"/>
                <a:cs typeface="Archivo Medium" pitchFamily="2" charset="77"/>
              </a:rPr>
              <a:t>each</a:t>
            </a:r>
            <a:r>
              <a:rPr sz="1270" spc="-9" dirty="0">
                <a:latin typeface="Archivo Medium" pitchFamily="2" charset="77"/>
                <a:cs typeface="Archivo Medium" pitchFamily="2" charset="77"/>
              </a:rPr>
              <a:t> </a:t>
            </a:r>
            <a:r>
              <a:rPr sz="1270" dirty="0">
                <a:latin typeface="Archivo Medium" pitchFamily="2" charset="77"/>
                <a:cs typeface="Archivo Medium" pitchFamily="2" charset="77"/>
              </a:rPr>
              <a:t>with</a:t>
            </a:r>
            <a:r>
              <a:rPr sz="1270" spc="-11" dirty="0">
                <a:latin typeface="Archivo Medium" pitchFamily="2" charset="77"/>
                <a:cs typeface="Archivo Medium" pitchFamily="2" charset="77"/>
              </a:rPr>
              <a:t> </a:t>
            </a:r>
            <a:r>
              <a:rPr sz="1270" dirty="0">
                <a:latin typeface="Archivo Medium" pitchFamily="2" charset="77"/>
                <a:cs typeface="Archivo Medium" pitchFamily="2" charset="77"/>
              </a:rPr>
              <a:t>unique</a:t>
            </a:r>
            <a:r>
              <a:rPr sz="1270" spc="-9" dirty="0">
                <a:latin typeface="Archivo Medium" pitchFamily="2" charset="77"/>
                <a:cs typeface="Archivo Medium" pitchFamily="2" charset="77"/>
              </a:rPr>
              <a:t> </a:t>
            </a:r>
            <a:r>
              <a:rPr sz="1270" dirty="0">
                <a:latin typeface="Archivo Medium" pitchFamily="2" charset="77"/>
                <a:cs typeface="Archivo Medium" pitchFamily="2" charset="77"/>
              </a:rPr>
              <a:t>program</a:t>
            </a:r>
            <a:r>
              <a:rPr sz="1270" spc="-9" dirty="0">
                <a:latin typeface="Archivo Medium" pitchFamily="2" charset="77"/>
                <a:cs typeface="Archivo Medium" pitchFamily="2" charset="77"/>
              </a:rPr>
              <a:t> </a:t>
            </a:r>
            <a:r>
              <a:rPr sz="1270" spc="-5" dirty="0">
                <a:latin typeface="Archivo Medium" pitchFamily="2" charset="77"/>
                <a:cs typeface="Archivo Medium" pitchFamily="2" charset="77"/>
              </a:rPr>
              <a:t>benefits:</a:t>
            </a:r>
            <a:endParaRPr lang="en-NZ" sz="1270" spc="-5" dirty="0">
              <a:latin typeface="Archivo Medium" pitchFamily="2" charset="77"/>
              <a:cs typeface="Archivo Medium" pitchFamily="2" charset="77"/>
            </a:endParaRPr>
          </a:p>
          <a:p>
            <a:pPr marL="291526" indent="-285750">
              <a:lnSpc>
                <a:spcPct val="150000"/>
              </a:lnSpc>
              <a:spcBef>
                <a:spcPts val="48"/>
              </a:spcBef>
              <a:buSzPct val="80000"/>
              <a:tabLst>
                <a:tab pos="90394" algn="l"/>
              </a:tabLst>
            </a:pPr>
            <a:r>
              <a:rPr lang="en-NZ" sz="1270" spc="-9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Peak</a:t>
            </a:r>
          </a:p>
          <a:p>
            <a:pPr marL="291526" indent="-285750">
              <a:lnSpc>
                <a:spcPct val="150000"/>
              </a:lnSpc>
              <a:spcBef>
                <a:spcPts val="48"/>
              </a:spcBef>
              <a:buSzPct val="80000"/>
              <a:tabLst>
                <a:tab pos="90394" algn="l"/>
              </a:tabLst>
            </a:pPr>
            <a:r>
              <a:rPr lang="en-NZ" sz="1270" spc="-9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Apex</a:t>
            </a:r>
            <a:endParaRPr lang="en-NZ" sz="1270" dirty="0">
              <a:latin typeface="Archivo Medium" pitchFamily="2" charset="77"/>
              <a:cs typeface="Archivo Medium" pitchFamily="2" charset="77"/>
            </a:endParaRPr>
          </a:p>
          <a:p>
            <a:pPr marL="291526" indent="-285750">
              <a:lnSpc>
                <a:spcPct val="150000"/>
              </a:lnSpc>
              <a:spcBef>
                <a:spcPts val="48"/>
              </a:spcBef>
              <a:buSzPct val="80000"/>
              <a:tabLst>
                <a:tab pos="90394" algn="l"/>
              </a:tabLst>
            </a:pPr>
            <a:r>
              <a:rPr lang="en-NZ" sz="1270" spc="-5" dirty="0">
                <a:solidFill>
                  <a:srgbClr val="3B3B38"/>
                </a:solidFill>
                <a:latin typeface="Archivo Medium" pitchFamily="2" charset="77"/>
                <a:cs typeface="Archivo Medium" pitchFamily="2" charset="77"/>
              </a:rPr>
              <a:t>Summit</a:t>
            </a:r>
            <a:endParaRPr lang="en-NZ" sz="1270" dirty="0">
              <a:latin typeface="Archivo Medium" pitchFamily="2" charset="77"/>
              <a:cs typeface="Archivo Medium" pitchFamily="2" charset="77"/>
            </a:endParaRPr>
          </a:p>
          <a:p>
            <a:pPr marL="0" marR="2310" indent="0">
              <a:lnSpc>
                <a:spcPct val="122500"/>
              </a:lnSpc>
              <a:spcBef>
                <a:spcPts val="850"/>
              </a:spcBef>
              <a:buNone/>
            </a:pPr>
            <a:r>
              <a:rPr lang="en-NZ" sz="1270" dirty="0">
                <a:solidFill>
                  <a:srgbClr val="3B3B38"/>
                </a:solidFill>
                <a:latin typeface="Archivo Light"/>
                <a:cs typeface="Archivo Light"/>
              </a:rPr>
              <a:t>For</a:t>
            </a:r>
            <a:r>
              <a:rPr lang="en-NZ" sz="1270" spc="-2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NZ" sz="1270" dirty="0">
                <a:solidFill>
                  <a:srgbClr val="3B3B38"/>
                </a:solidFill>
                <a:latin typeface="Archivo Light"/>
                <a:cs typeface="Archivo Light"/>
              </a:rPr>
              <a:t>FY25,</a:t>
            </a:r>
            <a:r>
              <a:rPr lang="en-NZ" sz="1270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NZ" sz="1270" dirty="0">
                <a:solidFill>
                  <a:srgbClr val="3B3B38"/>
                </a:solidFill>
                <a:latin typeface="Archivo Light"/>
                <a:cs typeface="Archivo Light"/>
              </a:rPr>
              <a:t>a</a:t>
            </a:r>
            <a:r>
              <a:rPr lang="en-NZ" sz="1270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NZ" sz="1270" dirty="0">
                <a:solidFill>
                  <a:srgbClr val="3B3B38"/>
                </a:solidFill>
                <a:latin typeface="Archivo Light"/>
                <a:cs typeface="Archivo Light"/>
              </a:rPr>
              <a:t>maximum</a:t>
            </a:r>
            <a:r>
              <a:rPr lang="en-NZ" sz="1270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NZ" sz="1270" dirty="0">
                <a:solidFill>
                  <a:srgbClr val="3B3B38"/>
                </a:solidFill>
                <a:latin typeface="Archivo Light"/>
                <a:cs typeface="Archivo Light"/>
              </a:rPr>
              <a:t>number</a:t>
            </a:r>
            <a:r>
              <a:rPr lang="en-NZ" sz="1270" spc="-2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NZ" sz="1270" dirty="0">
                <a:solidFill>
                  <a:srgbClr val="3B3B38"/>
                </a:solidFill>
                <a:latin typeface="Archivo Light"/>
                <a:cs typeface="Archivo Light"/>
              </a:rPr>
              <a:t>of</a:t>
            </a:r>
            <a:r>
              <a:rPr lang="en-NZ" sz="1270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NZ" sz="1270" dirty="0">
                <a:solidFill>
                  <a:srgbClr val="3B3B38"/>
                </a:solidFill>
                <a:latin typeface="Archivo Light"/>
                <a:cs typeface="Archivo Light"/>
              </a:rPr>
              <a:t>25</a:t>
            </a:r>
            <a:r>
              <a:rPr lang="en-NZ" sz="1270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NZ" sz="1270" dirty="0">
                <a:solidFill>
                  <a:srgbClr val="3B3B38"/>
                </a:solidFill>
                <a:latin typeface="Archivo Light"/>
                <a:cs typeface="Archivo Light"/>
              </a:rPr>
              <a:t>partners</a:t>
            </a:r>
            <a:r>
              <a:rPr lang="en-NZ" sz="1270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NZ" sz="1270" dirty="0">
                <a:solidFill>
                  <a:srgbClr val="3B3B38"/>
                </a:solidFill>
                <a:latin typeface="Archivo Light"/>
                <a:cs typeface="Archivo Light"/>
              </a:rPr>
              <a:t>will</a:t>
            </a:r>
            <a:r>
              <a:rPr lang="en-NZ" sz="1270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NZ" sz="1270" dirty="0">
                <a:solidFill>
                  <a:srgbClr val="3B3B38"/>
                </a:solidFill>
                <a:latin typeface="Archivo Light"/>
                <a:cs typeface="Archivo Light"/>
              </a:rPr>
              <a:t>be</a:t>
            </a:r>
            <a:r>
              <a:rPr lang="en-NZ" sz="1270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br>
              <a:rPr lang="en-NZ" sz="1270" spc="-7" dirty="0">
                <a:solidFill>
                  <a:srgbClr val="3B3B38"/>
                </a:solidFill>
                <a:latin typeface="Archivo Light"/>
                <a:cs typeface="Archivo Light"/>
              </a:rPr>
            </a:br>
            <a:r>
              <a:rPr lang="en-NZ" sz="1270" dirty="0">
                <a:solidFill>
                  <a:srgbClr val="3B3B38"/>
                </a:solidFill>
                <a:latin typeface="Archivo Light"/>
                <a:cs typeface="Archivo Light"/>
              </a:rPr>
              <a:t>Tiered.</a:t>
            </a:r>
            <a:r>
              <a:rPr lang="en-NZ" sz="1270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NZ" sz="1270" dirty="0">
                <a:solidFill>
                  <a:srgbClr val="3B3B38"/>
                </a:solidFill>
                <a:latin typeface="Archivo Light"/>
                <a:cs typeface="Archivo Light"/>
              </a:rPr>
              <a:t>If</a:t>
            </a:r>
            <a:r>
              <a:rPr lang="en-NZ" sz="1270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NZ" sz="1270" dirty="0">
                <a:solidFill>
                  <a:srgbClr val="3B3B38"/>
                </a:solidFill>
                <a:latin typeface="Archivo Light"/>
                <a:cs typeface="Archivo Light"/>
              </a:rPr>
              <a:t>more</a:t>
            </a:r>
            <a:r>
              <a:rPr lang="en-NZ" sz="1270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NZ" sz="1270" spc="-5" dirty="0">
                <a:solidFill>
                  <a:srgbClr val="3B3B38"/>
                </a:solidFill>
                <a:latin typeface="Archivo Light"/>
                <a:cs typeface="Archivo Light"/>
              </a:rPr>
              <a:t>partners </a:t>
            </a:r>
            <a:r>
              <a:rPr lang="en-NZ" sz="1270" dirty="0">
                <a:solidFill>
                  <a:srgbClr val="3B3B38"/>
                </a:solidFill>
                <a:latin typeface="Archivo Light"/>
                <a:cs typeface="Archivo Light"/>
              </a:rPr>
              <a:t>meet</a:t>
            </a:r>
            <a:r>
              <a:rPr lang="en-NZ" sz="1270" spc="-11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NZ" sz="1270" dirty="0">
                <a:solidFill>
                  <a:srgbClr val="3B3B38"/>
                </a:solidFill>
                <a:latin typeface="Archivo Light"/>
                <a:cs typeface="Archivo Light"/>
              </a:rPr>
              <a:t>the</a:t>
            </a:r>
            <a:r>
              <a:rPr lang="en-NZ" sz="1270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NZ" sz="1270" dirty="0">
                <a:solidFill>
                  <a:srgbClr val="3B3B38"/>
                </a:solidFill>
                <a:latin typeface="Archivo Light"/>
                <a:cs typeface="Archivo Light"/>
              </a:rPr>
              <a:t>Tiering</a:t>
            </a:r>
            <a:r>
              <a:rPr lang="en-NZ" sz="1270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NZ" sz="1270" dirty="0">
                <a:solidFill>
                  <a:srgbClr val="3B3B38"/>
                </a:solidFill>
                <a:latin typeface="Archivo Light"/>
                <a:cs typeface="Archivo Light"/>
              </a:rPr>
              <a:t>requirements,</a:t>
            </a:r>
            <a:r>
              <a:rPr lang="en-NZ" sz="1270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br>
              <a:rPr lang="en-NZ" sz="1270" spc="-5" dirty="0">
                <a:solidFill>
                  <a:srgbClr val="3B3B38"/>
                </a:solidFill>
                <a:latin typeface="Archivo Light"/>
                <a:cs typeface="Archivo Light"/>
              </a:rPr>
            </a:br>
            <a:r>
              <a:rPr lang="en-NZ" sz="1270" dirty="0">
                <a:solidFill>
                  <a:srgbClr val="3B3B38"/>
                </a:solidFill>
                <a:latin typeface="Archivo Light"/>
                <a:cs typeface="Archivo Light"/>
              </a:rPr>
              <a:t>partners</a:t>
            </a:r>
            <a:r>
              <a:rPr lang="en-NZ" sz="1270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NZ" sz="1270" dirty="0">
                <a:solidFill>
                  <a:srgbClr val="3B3B38"/>
                </a:solidFill>
                <a:latin typeface="Archivo Light"/>
                <a:cs typeface="Archivo Light"/>
              </a:rPr>
              <a:t>will</a:t>
            </a:r>
            <a:r>
              <a:rPr lang="en-NZ" sz="1270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NZ" sz="1270" dirty="0">
                <a:solidFill>
                  <a:srgbClr val="3B3B38"/>
                </a:solidFill>
                <a:latin typeface="Archivo Light"/>
                <a:cs typeface="Archivo Light"/>
              </a:rPr>
              <a:t>be</a:t>
            </a:r>
            <a:r>
              <a:rPr lang="en-NZ" sz="1270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NZ" sz="1270" dirty="0">
                <a:solidFill>
                  <a:srgbClr val="3B3B38"/>
                </a:solidFill>
                <a:latin typeface="Archivo Light"/>
                <a:cs typeface="Archivo Light"/>
              </a:rPr>
              <a:t>ranked</a:t>
            </a:r>
            <a:r>
              <a:rPr lang="en-NZ" sz="1270" spc="-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NZ" sz="1270" dirty="0">
                <a:solidFill>
                  <a:srgbClr val="3B3B38"/>
                </a:solidFill>
                <a:latin typeface="Archivo Light"/>
                <a:cs typeface="Archivo Light"/>
              </a:rPr>
              <a:t>based</a:t>
            </a:r>
            <a:r>
              <a:rPr lang="en-NZ" sz="1270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NZ" sz="1270" dirty="0">
                <a:solidFill>
                  <a:srgbClr val="3B3B38"/>
                </a:solidFill>
                <a:latin typeface="Archivo Light"/>
                <a:cs typeface="Archivo Light"/>
              </a:rPr>
              <a:t>on</a:t>
            </a:r>
            <a:r>
              <a:rPr lang="en-NZ" sz="1270" spc="-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NZ" sz="1270" dirty="0">
                <a:solidFill>
                  <a:srgbClr val="3B3B38"/>
                </a:solidFill>
                <a:latin typeface="Archivo Light"/>
                <a:cs typeface="Archivo Light"/>
              </a:rPr>
              <a:t>their</a:t>
            </a:r>
            <a:r>
              <a:rPr lang="en-NZ" sz="1270" spc="-25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NZ" sz="1270" spc="-5" dirty="0">
                <a:solidFill>
                  <a:srgbClr val="3B3B38"/>
                </a:solidFill>
                <a:latin typeface="Archivo Light"/>
                <a:cs typeface="Archivo Light"/>
              </a:rPr>
              <a:t>partner </a:t>
            </a:r>
            <a:r>
              <a:rPr lang="en-NZ" sz="1270" dirty="0">
                <a:solidFill>
                  <a:srgbClr val="3B3B38"/>
                </a:solidFill>
                <a:latin typeface="Archivo Light"/>
                <a:cs typeface="Archivo Light"/>
              </a:rPr>
              <a:t>performance</a:t>
            </a:r>
            <a:r>
              <a:rPr lang="en-NZ" sz="1270" spc="-11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br>
              <a:rPr lang="en-NZ" sz="1270" spc="-11" dirty="0">
                <a:solidFill>
                  <a:srgbClr val="3B3B38"/>
                </a:solidFill>
                <a:latin typeface="Archivo Light"/>
                <a:cs typeface="Archivo Light"/>
              </a:rPr>
            </a:br>
            <a:r>
              <a:rPr lang="en-NZ" sz="1270" dirty="0">
                <a:solidFill>
                  <a:srgbClr val="3B3B38"/>
                </a:solidFill>
                <a:latin typeface="Archivo Light"/>
                <a:cs typeface="Archivo Light"/>
              </a:rPr>
              <a:t>score</a:t>
            </a:r>
            <a:r>
              <a:rPr lang="en-NZ" sz="1270" spc="-9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NZ" sz="1270" dirty="0">
                <a:solidFill>
                  <a:srgbClr val="3B3B38"/>
                </a:solidFill>
                <a:latin typeface="Archivo Light"/>
                <a:cs typeface="Archivo Light"/>
              </a:rPr>
              <a:t>followed</a:t>
            </a:r>
            <a:r>
              <a:rPr lang="en-NZ" sz="1270" spc="-11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NZ" sz="1270" dirty="0">
                <a:solidFill>
                  <a:srgbClr val="3B3B38"/>
                </a:solidFill>
                <a:latin typeface="Archivo Light"/>
                <a:cs typeface="Archivo Light"/>
              </a:rPr>
              <a:t>by</a:t>
            </a:r>
            <a:r>
              <a:rPr lang="en-NZ" sz="1270" spc="-9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NZ" sz="1270" dirty="0">
                <a:solidFill>
                  <a:srgbClr val="3B3B38"/>
                </a:solidFill>
                <a:latin typeface="Archivo Light"/>
                <a:cs typeface="Archivo Light"/>
              </a:rPr>
              <a:t>TTM</a:t>
            </a:r>
            <a:r>
              <a:rPr lang="en-NZ" sz="1270" spc="-11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lang="en-NZ" sz="1270" spc="-9" dirty="0">
                <a:solidFill>
                  <a:srgbClr val="3B3B38"/>
                </a:solidFill>
                <a:latin typeface="Archivo Light"/>
                <a:cs typeface="Archivo Light"/>
              </a:rPr>
              <a:t>MRR.</a:t>
            </a:r>
            <a:endParaRPr lang="en-NZ" sz="1270" dirty="0">
              <a:latin typeface="Archivo Light"/>
              <a:cs typeface="Archivo Light"/>
            </a:endParaRPr>
          </a:p>
          <a:p>
            <a:pPr marL="0" indent="0">
              <a:lnSpc>
                <a:spcPct val="100000"/>
              </a:lnSpc>
              <a:spcBef>
                <a:spcPts val="282"/>
              </a:spcBef>
              <a:buSzPct val="80000"/>
              <a:buNone/>
            </a:pPr>
            <a:endParaRPr sz="1270" dirty="0">
              <a:latin typeface="Archivo Medium" pitchFamily="2" charset="77"/>
              <a:cs typeface="Archivo Medium" pitchFamily="2" charset="77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title" idx="4294967295"/>
          </p:nvPr>
        </p:nvSpPr>
        <p:spPr>
          <a:xfrm>
            <a:off x="6303528" y="1105993"/>
            <a:ext cx="501065" cy="167066"/>
          </a:xfrm>
          <a:prstGeom prst="rect">
            <a:avLst/>
          </a:prstGeom>
        </p:spPr>
        <p:txBody>
          <a:bodyPr spcFirstLastPara="1" vert="horz" wrap="square" lIns="0" tIns="6065" rIns="0" bIns="0" rtlCol="0" anchor="t" anchorCtr="0">
            <a:spAutoFit/>
          </a:bodyPr>
          <a:lstStyle/>
          <a:p>
            <a:pPr marL="5776">
              <a:spcBef>
                <a:spcPts val="48"/>
              </a:spcBef>
            </a:pPr>
            <a:r>
              <a:rPr sz="1046" b="1" spc="-5" dirty="0">
                <a:latin typeface="Archivo"/>
                <a:cs typeface="Archivo"/>
              </a:rPr>
              <a:t>Summit</a:t>
            </a:r>
            <a:endParaRPr sz="1046" dirty="0">
              <a:latin typeface="Archivo"/>
              <a:cs typeface="Archivo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505728" y="1969737"/>
            <a:ext cx="342804" cy="167066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>
              <a:spcBef>
                <a:spcPts val="48"/>
              </a:spcBef>
            </a:pPr>
            <a:r>
              <a:rPr sz="1046" b="1" spc="-9" dirty="0">
                <a:solidFill>
                  <a:srgbClr val="3B3B38"/>
                </a:solidFill>
                <a:latin typeface="Archivo"/>
                <a:cs typeface="Archivo"/>
              </a:rPr>
              <a:t>Apex</a:t>
            </a:r>
            <a:endParaRPr sz="1046" dirty="0">
              <a:latin typeface="Archivo"/>
              <a:cs typeface="Archivo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314945" y="2946403"/>
            <a:ext cx="332118" cy="167066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>
              <a:spcBef>
                <a:spcPts val="48"/>
              </a:spcBef>
            </a:pPr>
            <a:r>
              <a:rPr sz="1046" b="1" spc="-9" dirty="0">
                <a:solidFill>
                  <a:srgbClr val="3B3B38"/>
                </a:solidFill>
                <a:latin typeface="Archivo"/>
                <a:cs typeface="Archivo"/>
              </a:rPr>
              <a:t>Peak</a:t>
            </a:r>
            <a:endParaRPr sz="1046" dirty="0">
              <a:latin typeface="Archivo"/>
              <a:cs typeface="Archivo"/>
            </a:endParaRPr>
          </a:p>
        </p:txBody>
      </p:sp>
      <p:sp>
        <p:nvSpPr>
          <p:cNvPr id="17" name="object 49">
            <a:extLst>
              <a:ext uri="{FF2B5EF4-FFF2-40B4-BE49-F238E27FC236}">
                <a16:creationId xmlns:a16="http://schemas.microsoft.com/office/drawing/2014/main" id="{15AC2DCD-6C73-1726-BE99-01F422B2709A}"/>
              </a:ext>
            </a:extLst>
          </p:cNvPr>
          <p:cNvSpPr txBox="1">
            <a:spLocks/>
          </p:cNvSpPr>
          <p:nvPr/>
        </p:nvSpPr>
        <p:spPr>
          <a:xfrm>
            <a:off x="304086" y="621830"/>
            <a:ext cx="5027114" cy="45158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7798" rIns="0" bIns="0" rtlCol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9pPr>
          </a:lstStyle>
          <a:p>
            <a:pPr marL="5776">
              <a:spcBef>
                <a:spcPts val="61"/>
              </a:spcBef>
            </a:pPr>
            <a:r>
              <a:rPr lang="en-NZ" sz="2800" dirty="0">
                <a:solidFill>
                  <a:srgbClr val="3A3A38"/>
                </a:solidFill>
              </a:rPr>
              <a:t>Elevate tiers</a:t>
            </a:r>
            <a:endParaRPr lang="en-NZ" sz="2800" spc="-9" dirty="0">
              <a:solidFill>
                <a:srgbClr val="3A3A38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12242" y="1629643"/>
            <a:ext cx="2050469" cy="506552"/>
          </a:xfrm>
          <a:custGeom>
            <a:avLst/>
            <a:gdLst/>
            <a:ahLst/>
            <a:cxnLst/>
            <a:rect l="l" t="t" r="r" b="b"/>
            <a:pathLst>
              <a:path w="4508500" h="1113789">
                <a:moveTo>
                  <a:pt x="0" y="1113421"/>
                </a:moveTo>
                <a:lnTo>
                  <a:pt x="4508082" y="1113421"/>
                </a:lnTo>
                <a:lnTo>
                  <a:pt x="4508082" y="0"/>
                </a:lnTo>
                <a:lnTo>
                  <a:pt x="0" y="0"/>
                </a:lnTo>
                <a:lnTo>
                  <a:pt x="0" y="1113421"/>
                </a:lnTo>
                <a:close/>
              </a:path>
            </a:pathLst>
          </a:custGeom>
          <a:solidFill>
            <a:srgbClr val="EBEAE1">
              <a:alpha val="38000"/>
            </a:srgbClr>
          </a:solidFill>
        </p:spPr>
        <p:txBody>
          <a:bodyPr wrap="square" lIns="0" tIns="0" rIns="0" bIns="0" rtlCol="0"/>
          <a:lstStyle/>
          <a:p>
            <a:endParaRPr sz="637"/>
          </a:p>
        </p:txBody>
      </p:sp>
      <p:grpSp>
        <p:nvGrpSpPr>
          <p:cNvPr id="3" name="object 3"/>
          <p:cNvGrpSpPr/>
          <p:nvPr/>
        </p:nvGrpSpPr>
        <p:grpSpPr>
          <a:xfrm>
            <a:off x="312242" y="2424986"/>
            <a:ext cx="8261657" cy="918090"/>
            <a:chOff x="685842" y="5522449"/>
            <a:chExt cx="18165445" cy="2018664"/>
          </a:xfrm>
        </p:grpSpPr>
        <p:sp>
          <p:nvSpPr>
            <p:cNvPr id="4" name="object 4"/>
            <p:cNvSpPr/>
            <p:nvPr/>
          </p:nvSpPr>
          <p:spPr>
            <a:xfrm>
              <a:off x="685838" y="5522461"/>
              <a:ext cx="13622655" cy="2018664"/>
            </a:xfrm>
            <a:custGeom>
              <a:avLst/>
              <a:gdLst/>
              <a:ahLst/>
              <a:cxnLst/>
              <a:rect l="l" t="t" r="r" b="b"/>
              <a:pathLst>
                <a:path w="13622655" h="2018665">
                  <a:moveTo>
                    <a:pt x="4508081" y="0"/>
                  </a:moveTo>
                  <a:lnTo>
                    <a:pt x="0" y="0"/>
                  </a:lnTo>
                  <a:lnTo>
                    <a:pt x="0" y="2018322"/>
                  </a:lnTo>
                  <a:lnTo>
                    <a:pt x="4508081" y="2018322"/>
                  </a:lnTo>
                  <a:lnTo>
                    <a:pt x="4508081" y="0"/>
                  </a:lnTo>
                  <a:close/>
                </a:path>
                <a:path w="13622655" h="2018665">
                  <a:moveTo>
                    <a:pt x="13622249" y="0"/>
                  </a:moveTo>
                  <a:lnTo>
                    <a:pt x="9114155" y="0"/>
                  </a:lnTo>
                  <a:lnTo>
                    <a:pt x="9114155" y="2018322"/>
                  </a:lnTo>
                  <a:lnTo>
                    <a:pt x="13622249" y="2018322"/>
                  </a:lnTo>
                  <a:lnTo>
                    <a:pt x="13622249" y="0"/>
                  </a:lnTo>
                  <a:close/>
                </a:path>
              </a:pathLst>
            </a:custGeom>
            <a:solidFill>
              <a:srgbClr val="EBEAE1">
                <a:alpha val="38000"/>
              </a:srgbClr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5" name="object 5"/>
            <p:cNvSpPr/>
            <p:nvPr/>
          </p:nvSpPr>
          <p:spPr>
            <a:xfrm>
              <a:off x="685844" y="6027034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20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101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6" name="object 6"/>
            <p:cNvSpPr/>
            <p:nvPr/>
          </p:nvSpPr>
          <p:spPr>
            <a:xfrm>
              <a:off x="5227074" y="6027034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20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101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7" name="object 7"/>
            <p:cNvSpPr/>
            <p:nvPr/>
          </p:nvSpPr>
          <p:spPr>
            <a:xfrm>
              <a:off x="9768305" y="6027034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19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101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8" name="object 8"/>
            <p:cNvSpPr/>
            <p:nvPr/>
          </p:nvSpPr>
          <p:spPr>
            <a:xfrm>
              <a:off x="14309538" y="6027034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19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101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9" name="object 9"/>
            <p:cNvSpPr/>
            <p:nvPr/>
          </p:nvSpPr>
          <p:spPr>
            <a:xfrm>
              <a:off x="685844" y="6531615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20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101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0" name="object 10"/>
            <p:cNvSpPr/>
            <p:nvPr/>
          </p:nvSpPr>
          <p:spPr>
            <a:xfrm>
              <a:off x="5227074" y="6531615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20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101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1" name="object 11"/>
            <p:cNvSpPr/>
            <p:nvPr/>
          </p:nvSpPr>
          <p:spPr>
            <a:xfrm>
              <a:off x="9768305" y="6531615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19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101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2" name="object 12"/>
            <p:cNvSpPr/>
            <p:nvPr/>
          </p:nvSpPr>
          <p:spPr>
            <a:xfrm>
              <a:off x="14309538" y="6531615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19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101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3" name="object 13"/>
            <p:cNvSpPr/>
            <p:nvPr/>
          </p:nvSpPr>
          <p:spPr>
            <a:xfrm>
              <a:off x="685844" y="7036197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20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101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4" name="object 14"/>
            <p:cNvSpPr/>
            <p:nvPr/>
          </p:nvSpPr>
          <p:spPr>
            <a:xfrm>
              <a:off x="5227074" y="7036197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20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101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5" name="object 15"/>
            <p:cNvSpPr/>
            <p:nvPr/>
          </p:nvSpPr>
          <p:spPr>
            <a:xfrm>
              <a:off x="9768305" y="7036197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19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101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6" name="object 16"/>
            <p:cNvSpPr/>
            <p:nvPr/>
          </p:nvSpPr>
          <p:spPr>
            <a:xfrm>
              <a:off x="14309538" y="7036197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19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101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312242" y="3631882"/>
            <a:ext cx="8261657" cy="731526"/>
            <a:chOff x="685842" y="8176128"/>
            <a:chExt cx="18165445" cy="1608455"/>
          </a:xfrm>
        </p:grpSpPr>
        <p:sp>
          <p:nvSpPr>
            <p:cNvPr id="18" name="object 18"/>
            <p:cNvSpPr/>
            <p:nvPr/>
          </p:nvSpPr>
          <p:spPr>
            <a:xfrm>
              <a:off x="685838" y="8176139"/>
              <a:ext cx="13622655" cy="1603375"/>
            </a:xfrm>
            <a:custGeom>
              <a:avLst/>
              <a:gdLst/>
              <a:ahLst/>
              <a:cxnLst/>
              <a:rect l="l" t="t" r="r" b="b"/>
              <a:pathLst>
                <a:path w="13622655" h="1603375">
                  <a:moveTo>
                    <a:pt x="4508081" y="0"/>
                  </a:moveTo>
                  <a:lnTo>
                    <a:pt x="0" y="0"/>
                  </a:lnTo>
                  <a:lnTo>
                    <a:pt x="0" y="1603133"/>
                  </a:lnTo>
                  <a:lnTo>
                    <a:pt x="4508081" y="1603133"/>
                  </a:lnTo>
                  <a:lnTo>
                    <a:pt x="4508081" y="0"/>
                  </a:lnTo>
                  <a:close/>
                </a:path>
                <a:path w="13622655" h="1603375">
                  <a:moveTo>
                    <a:pt x="13622249" y="0"/>
                  </a:moveTo>
                  <a:lnTo>
                    <a:pt x="9114155" y="0"/>
                  </a:lnTo>
                  <a:lnTo>
                    <a:pt x="9114155" y="1603133"/>
                  </a:lnTo>
                  <a:lnTo>
                    <a:pt x="13622249" y="1603133"/>
                  </a:lnTo>
                  <a:lnTo>
                    <a:pt x="13622249" y="0"/>
                  </a:lnTo>
                  <a:close/>
                </a:path>
              </a:pathLst>
            </a:custGeom>
            <a:solidFill>
              <a:srgbClr val="EBEAE1">
                <a:alpha val="38000"/>
              </a:srgbClr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9" name="object 19"/>
            <p:cNvSpPr/>
            <p:nvPr/>
          </p:nvSpPr>
          <p:spPr>
            <a:xfrm>
              <a:off x="685844" y="8710397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20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101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20" name="object 20"/>
            <p:cNvSpPr/>
            <p:nvPr/>
          </p:nvSpPr>
          <p:spPr>
            <a:xfrm>
              <a:off x="5227074" y="8710397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20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101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21" name="object 21"/>
            <p:cNvSpPr/>
            <p:nvPr/>
          </p:nvSpPr>
          <p:spPr>
            <a:xfrm>
              <a:off x="9768305" y="8710397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19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101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22" name="object 22"/>
            <p:cNvSpPr/>
            <p:nvPr/>
          </p:nvSpPr>
          <p:spPr>
            <a:xfrm>
              <a:off x="14309538" y="8710397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19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101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23" name="object 23"/>
            <p:cNvSpPr/>
            <p:nvPr/>
          </p:nvSpPr>
          <p:spPr>
            <a:xfrm>
              <a:off x="685844" y="9244659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20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101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24" name="object 24"/>
            <p:cNvSpPr/>
            <p:nvPr/>
          </p:nvSpPr>
          <p:spPr>
            <a:xfrm>
              <a:off x="5227074" y="9244659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20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101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25" name="object 25"/>
            <p:cNvSpPr/>
            <p:nvPr/>
          </p:nvSpPr>
          <p:spPr>
            <a:xfrm>
              <a:off x="9768305" y="9244659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19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101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26" name="object 26"/>
            <p:cNvSpPr/>
            <p:nvPr/>
          </p:nvSpPr>
          <p:spPr>
            <a:xfrm>
              <a:off x="14309538" y="9244659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19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101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27" name="object 27"/>
            <p:cNvSpPr/>
            <p:nvPr/>
          </p:nvSpPr>
          <p:spPr>
            <a:xfrm>
              <a:off x="685844" y="9778922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20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101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28" name="object 28"/>
            <p:cNvSpPr/>
            <p:nvPr/>
          </p:nvSpPr>
          <p:spPr>
            <a:xfrm>
              <a:off x="5227074" y="9778922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20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101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29" name="object 29"/>
            <p:cNvSpPr/>
            <p:nvPr/>
          </p:nvSpPr>
          <p:spPr>
            <a:xfrm>
              <a:off x="9768305" y="9778922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19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101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30" name="object 30"/>
            <p:cNvSpPr/>
            <p:nvPr/>
          </p:nvSpPr>
          <p:spPr>
            <a:xfrm>
              <a:off x="14309538" y="9778922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19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101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</p:grpSp>
      <p:sp>
        <p:nvSpPr>
          <p:cNvPr id="31" name="object 31"/>
          <p:cNvSpPr/>
          <p:nvPr/>
        </p:nvSpPr>
        <p:spPr>
          <a:xfrm>
            <a:off x="4457369" y="1629643"/>
            <a:ext cx="2050469" cy="506552"/>
          </a:xfrm>
          <a:custGeom>
            <a:avLst/>
            <a:gdLst/>
            <a:ahLst/>
            <a:cxnLst/>
            <a:rect l="l" t="t" r="r" b="b"/>
            <a:pathLst>
              <a:path w="4508500" h="1113789">
                <a:moveTo>
                  <a:pt x="0" y="1113421"/>
                </a:moveTo>
                <a:lnTo>
                  <a:pt x="4508082" y="1113421"/>
                </a:lnTo>
                <a:lnTo>
                  <a:pt x="4508082" y="0"/>
                </a:lnTo>
                <a:lnTo>
                  <a:pt x="0" y="0"/>
                </a:lnTo>
                <a:lnTo>
                  <a:pt x="0" y="1113421"/>
                </a:lnTo>
                <a:close/>
              </a:path>
            </a:pathLst>
          </a:custGeom>
          <a:solidFill>
            <a:srgbClr val="EBEAE1">
              <a:alpha val="38000"/>
            </a:srgbClr>
          </a:solidFill>
        </p:spPr>
        <p:txBody>
          <a:bodyPr wrap="square" lIns="0" tIns="0" rIns="0" bIns="0" rtlCol="0"/>
          <a:lstStyle/>
          <a:p>
            <a:endParaRPr sz="637"/>
          </a:p>
        </p:txBody>
      </p:sp>
      <p:sp>
        <p:nvSpPr>
          <p:cNvPr id="32" name="object 32"/>
          <p:cNvSpPr txBox="1">
            <a:spLocks noGrp="1"/>
          </p:cNvSpPr>
          <p:nvPr>
            <p:ph type="title" idx="4294967295"/>
          </p:nvPr>
        </p:nvSpPr>
        <p:spPr>
          <a:xfrm>
            <a:off x="304085" y="496596"/>
            <a:ext cx="6626103" cy="375164"/>
          </a:xfrm>
          <a:prstGeom prst="rect">
            <a:avLst/>
          </a:prstGeom>
        </p:spPr>
        <p:txBody>
          <a:bodyPr spcFirstLastPara="1" vert="horz" wrap="square" lIns="0" tIns="5776" rIns="0" bIns="0" rtlCol="0" anchor="t" anchorCtr="0">
            <a:spAutoFit/>
          </a:bodyPr>
          <a:lstStyle/>
          <a:p>
            <a:pPr marL="5776">
              <a:spcBef>
                <a:spcPts val="45"/>
              </a:spcBef>
            </a:pPr>
            <a:r>
              <a:rPr dirty="0">
                <a:solidFill>
                  <a:srgbClr val="3A3A38"/>
                </a:solidFill>
              </a:rPr>
              <a:t>What</a:t>
            </a:r>
            <a:r>
              <a:rPr spc="-34" dirty="0">
                <a:solidFill>
                  <a:srgbClr val="3A3A38"/>
                </a:solidFill>
              </a:rPr>
              <a:t> </a:t>
            </a:r>
            <a:r>
              <a:rPr dirty="0">
                <a:solidFill>
                  <a:srgbClr val="3A3A38"/>
                </a:solidFill>
              </a:rPr>
              <a:t>it</a:t>
            </a:r>
            <a:r>
              <a:rPr spc="-34" dirty="0">
                <a:solidFill>
                  <a:srgbClr val="3A3A38"/>
                </a:solidFill>
              </a:rPr>
              <a:t> </a:t>
            </a:r>
            <a:r>
              <a:rPr dirty="0">
                <a:solidFill>
                  <a:srgbClr val="3A3A38"/>
                </a:solidFill>
              </a:rPr>
              <a:t>takes</a:t>
            </a:r>
            <a:r>
              <a:rPr spc="-32" dirty="0">
                <a:solidFill>
                  <a:srgbClr val="3A3A38"/>
                </a:solidFill>
              </a:rPr>
              <a:t> </a:t>
            </a:r>
            <a:r>
              <a:rPr dirty="0">
                <a:solidFill>
                  <a:srgbClr val="3A3A38"/>
                </a:solidFill>
              </a:rPr>
              <a:t>to</a:t>
            </a:r>
            <a:r>
              <a:rPr spc="-34" dirty="0">
                <a:solidFill>
                  <a:srgbClr val="3A3A38"/>
                </a:solidFill>
              </a:rPr>
              <a:t> </a:t>
            </a:r>
            <a:r>
              <a:rPr dirty="0">
                <a:solidFill>
                  <a:srgbClr val="3A3A38"/>
                </a:solidFill>
              </a:rPr>
              <a:t>unlock</a:t>
            </a:r>
            <a:r>
              <a:rPr spc="-102" dirty="0">
                <a:solidFill>
                  <a:srgbClr val="3A3A38"/>
                </a:solidFill>
              </a:rPr>
              <a:t> </a:t>
            </a:r>
            <a:r>
              <a:rPr dirty="0">
                <a:solidFill>
                  <a:srgbClr val="3A3A38"/>
                </a:solidFill>
              </a:rPr>
              <a:t>the</a:t>
            </a:r>
            <a:r>
              <a:rPr spc="-32" dirty="0">
                <a:solidFill>
                  <a:srgbClr val="3A3A38"/>
                </a:solidFill>
              </a:rPr>
              <a:t> </a:t>
            </a:r>
            <a:r>
              <a:rPr dirty="0">
                <a:solidFill>
                  <a:srgbClr val="3A3A38"/>
                </a:solidFill>
              </a:rPr>
              <a:t>tier</a:t>
            </a:r>
            <a:r>
              <a:rPr spc="-73" dirty="0">
                <a:solidFill>
                  <a:srgbClr val="3A3A38"/>
                </a:solidFill>
              </a:rPr>
              <a:t> </a:t>
            </a:r>
            <a:r>
              <a:rPr spc="-5" dirty="0">
                <a:solidFill>
                  <a:srgbClr val="3A3A38"/>
                </a:solidFill>
              </a:rPr>
              <a:t>benefits</a:t>
            </a:r>
            <a:endParaRPr dirty="0"/>
          </a:p>
        </p:txBody>
      </p:sp>
      <p:graphicFrame>
        <p:nvGraphicFramePr>
          <p:cNvPr id="33" name="object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9571631"/>
              </p:ext>
            </p:extLst>
          </p:nvPr>
        </p:nvGraphicFramePr>
        <p:xfrm>
          <a:off x="312243" y="1101243"/>
          <a:ext cx="8261944" cy="52792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65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54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54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54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609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480"/>
                        </a:spcBef>
                      </a:pPr>
                      <a:r>
                        <a:rPr sz="800" b="1" dirty="0">
                          <a:solidFill>
                            <a:srgbClr val="FFFFFF"/>
                          </a:solidFill>
                          <a:latin typeface="Archivo"/>
                          <a:cs typeface="Archivo"/>
                        </a:rPr>
                        <a:t>Tier</a:t>
                      </a:r>
                      <a:r>
                        <a:rPr sz="800" b="1" spc="30" dirty="0">
                          <a:solidFill>
                            <a:srgbClr val="FFFFFF"/>
                          </a:solidFill>
                          <a:latin typeface="Archivo"/>
                          <a:cs typeface="Archivo"/>
                        </a:rPr>
                        <a:t> </a:t>
                      </a:r>
                      <a:r>
                        <a:rPr sz="800" b="1" spc="-10" dirty="0">
                          <a:solidFill>
                            <a:srgbClr val="FFFFFF"/>
                          </a:solidFill>
                          <a:latin typeface="Archivo"/>
                          <a:cs typeface="Archivo"/>
                        </a:rPr>
                        <a:t>requirements</a:t>
                      </a:r>
                      <a:endParaRPr sz="800">
                        <a:latin typeface="Archivo"/>
                        <a:cs typeface="Archivo"/>
                      </a:endParaRPr>
                    </a:p>
                  </a:txBody>
                  <a:tcPr marL="0" marR="0" marT="85484" marB="0">
                    <a:lnR w="12700">
                      <a:solidFill>
                        <a:srgbClr val="EBEBE0"/>
                      </a:solidFill>
                      <a:prstDash val="solid"/>
                    </a:lnR>
                    <a:solidFill>
                      <a:srgbClr val="3A3A38"/>
                    </a:solidFill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00000"/>
                        </a:lnSpc>
                        <a:spcBef>
                          <a:spcPts val="1480"/>
                        </a:spcBef>
                      </a:pPr>
                      <a:r>
                        <a:rPr sz="800" b="1" spc="-20" dirty="0">
                          <a:solidFill>
                            <a:srgbClr val="3B3B38"/>
                          </a:solidFill>
                          <a:latin typeface="Archivo"/>
                          <a:cs typeface="Archivo"/>
                        </a:rPr>
                        <a:t>Peak</a:t>
                      </a:r>
                      <a:endParaRPr sz="800">
                        <a:latin typeface="Archivo"/>
                        <a:cs typeface="Archivo"/>
                      </a:endParaRPr>
                    </a:p>
                  </a:txBody>
                  <a:tcPr marL="0" marR="0" marT="85484" marB="0">
                    <a:lnL w="12700">
                      <a:solidFill>
                        <a:srgbClr val="EBEBE0"/>
                      </a:solidFill>
                      <a:prstDash val="solid"/>
                    </a:lnL>
                    <a:lnR w="12700">
                      <a:solidFill>
                        <a:srgbClr val="EBEBE0"/>
                      </a:solidFill>
                      <a:prstDash val="solid"/>
                    </a:lnR>
                    <a:solidFill>
                      <a:srgbClr val="C9DC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480"/>
                        </a:spcBef>
                      </a:pPr>
                      <a:r>
                        <a:rPr sz="800" b="1" spc="-20" dirty="0">
                          <a:solidFill>
                            <a:srgbClr val="3B3B38"/>
                          </a:solidFill>
                          <a:latin typeface="Archivo"/>
                          <a:cs typeface="Archivo"/>
                        </a:rPr>
                        <a:t>Apex</a:t>
                      </a:r>
                      <a:endParaRPr sz="800">
                        <a:latin typeface="Archivo"/>
                        <a:cs typeface="Archivo"/>
                      </a:endParaRPr>
                    </a:p>
                  </a:txBody>
                  <a:tcPr marL="0" marR="0" marT="85484" marB="0">
                    <a:lnL w="12700">
                      <a:solidFill>
                        <a:srgbClr val="EBEBE0"/>
                      </a:solidFill>
                      <a:prstDash val="solid"/>
                    </a:lnL>
                    <a:lnR w="12700">
                      <a:solidFill>
                        <a:srgbClr val="EBEBE0"/>
                      </a:solidFill>
                      <a:prstDash val="solid"/>
                    </a:lnR>
                    <a:solidFill>
                      <a:srgbClr val="8FBFB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480"/>
                        </a:spcBef>
                      </a:pPr>
                      <a:r>
                        <a:rPr sz="800" b="1" spc="-10" dirty="0">
                          <a:solidFill>
                            <a:srgbClr val="FFFFFF"/>
                          </a:solidFill>
                          <a:latin typeface="Archivo"/>
                          <a:cs typeface="Archivo"/>
                        </a:rPr>
                        <a:t>Summit</a:t>
                      </a:r>
                      <a:endParaRPr sz="800">
                        <a:latin typeface="Archivo"/>
                        <a:cs typeface="Archivo"/>
                      </a:endParaRPr>
                    </a:p>
                  </a:txBody>
                  <a:tcPr marL="0" marR="0" marT="85484" marB="0">
                    <a:lnL w="12700">
                      <a:solidFill>
                        <a:srgbClr val="EBEBE0"/>
                      </a:solidFill>
                      <a:prstDash val="solid"/>
                    </a:lnL>
                    <a:solidFill>
                      <a:srgbClr val="0488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1832">
                <a:tc gridSpan="4">
                  <a:txBody>
                    <a:bodyPr/>
                    <a:lstStyle/>
                    <a:p>
                      <a:pPr marL="88900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900" b="1" spc="-10" dirty="0">
                          <a:solidFill>
                            <a:srgbClr val="3A3A38"/>
                          </a:solidFill>
                          <a:latin typeface="Archivo"/>
                          <a:cs typeface="Archivo"/>
                        </a:rPr>
                        <a:t>Financial</a:t>
                      </a:r>
                      <a:endParaRPr sz="900">
                        <a:latin typeface="Archivo"/>
                        <a:cs typeface="Archivo"/>
                      </a:endParaRPr>
                    </a:p>
                  </a:txBody>
                  <a:tcPr marL="0" marR="0" marT="59781" marB="0">
                    <a:solidFill>
                      <a:srgbClr val="FBFB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4" name="object 34"/>
          <p:cNvSpPr txBox="1"/>
          <p:nvPr/>
        </p:nvSpPr>
        <p:spPr>
          <a:xfrm>
            <a:off x="346964" y="1786692"/>
            <a:ext cx="1843689" cy="188019"/>
          </a:xfrm>
          <a:prstGeom prst="rect">
            <a:avLst/>
          </a:prstGeom>
        </p:spPr>
        <p:txBody>
          <a:bodyPr vert="horz" wrap="square" lIns="0" tIns="1733" rIns="0" bIns="0" rtlCol="0">
            <a:spAutoFit/>
          </a:bodyPr>
          <a:lstStyle/>
          <a:p>
            <a:pPr marL="5776" marR="2310">
              <a:lnSpc>
                <a:spcPct val="105700"/>
              </a:lnSpc>
              <a:spcBef>
                <a:spcPts val="14"/>
              </a:spcBef>
            </a:pP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Achieve</a:t>
            </a:r>
            <a:r>
              <a:rPr sz="591" spc="18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minimum</a:t>
            </a:r>
            <a:r>
              <a:rPr sz="591" spc="18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Annual</a:t>
            </a:r>
            <a:r>
              <a:rPr sz="591" spc="20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MRR</a:t>
            </a:r>
            <a:r>
              <a:rPr sz="591" spc="18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bookings</a:t>
            </a:r>
            <a:r>
              <a:rPr sz="591" spc="20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during</a:t>
            </a:r>
            <a:r>
              <a:rPr sz="591" spc="18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spc="-5" dirty="0">
                <a:solidFill>
                  <a:srgbClr val="3A3A38"/>
                </a:solidFill>
                <a:latin typeface="Archivo Medium"/>
                <a:cs typeface="Archivo Medium"/>
              </a:rPr>
              <a:t>8x8’s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fiscal</a:t>
            </a:r>
            <a:r>
              <a:rPr sz="591" spc="7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year</a:t>
            </a:r>
            <a:r>
              <a:rPr sz="591" spc="-2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(April</a:t>
            </a:r>
            <a:r>
              <a:rPr sz="591" spc="7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1</a:t>
            </a:r>
            <a:r>
              <a:rPr sz="591" spc="9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-</a:t>
            </a:r>
            <a:r>
              <a:rPr sz="591" spc="9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March</a:t>
            </a:r>
            <a:r>
              <a:rPr sz="591" spc="9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31).</a:t>
            </a:r>
            <a:r>
              <a:rPr sz="591" spc="7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Minimums</a:t>
            </a:r>
            <a:r>
              <a:rPr sz="591" spc="9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are</a:t>
            </a:r>
            <a:r>
              <a:rPr sz="591" spc="9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in</a:t>
            </a:r>
            <a:r>
              <a:rPr sz="591" spc="9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spc="-9" dirty="0">
                <a:solidFill>
                  <a:srgbClr val="3A3A38"/>
                </a:solidFill>
                <a:latin typeface="Archivo Medium"/>
                <a:cs typeface="Archivo Medium"/>
              </a:rPr>
              <a:t>USD.</a:t>
            </a:r>
            <a:endParaRPr sz="591">
              <a:latin typeface="Archivo Medium"/>
              <a:cs typeface="Archivo Medium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060554" y="1796911"/>
            <a:ext cx="4851814" cy="178456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  <a:tabLst>
                <a:tab pos="2040935" algn="l"/>
                <a:tab pos="4075517" algn="l"/>
              </a:tabLst>
            </a:pPr>
            <a:r>
              <a:rPr sz="1114" dirty="0">
                <a:solidFill>
                  <a:srgbClr val="3A3A38"/>
                </a:solidFill>
                <a:latin typeface="Archivo" pitchFamily="2" charset="77"/>
                <a:cs typeface="Archivo" pitchFamily="2" charset="77"/>
              </a:rPr>
              <a:t>$25K</a:t>
            </a:r>
            <a:r>
              <a:rPr sz="1114" spc="-55" dirty="0">
                <a:solidFill>
                  <a:srgbClr val="3A3A38"/>
                </a:solidFill>
                <a:latin typeface="Archivo" pitchFamily="2" charset="77"/>
                <a:cs typeface="Archivo" pitchFamily="2" charset="77"/>
              </a:rPr>
              <a:t> </a:t>
            </a:r>
            <a:r>
              <a:rPr sz="1114" spc="-11" dirty="0">
                <a:solidFill>
                  <a:srgbClr val="3A3A38"/>
                </a:solidFill>
                <a:latin typeface="Archivo" pitchFamily="2" charset="77"/>
                <a:cs typeface="Archivo" pitchFamily="2" charset="77"/>
              </a:rPr>
              <a:t>MRR</a:t>
            </a:r>
            <a:r>
              <a:rPr sz="1114" dirty="0">
                <a:solidFill>
                  <a:srgbClr val="3A3A38"/>
                </a:solidFill>
                <a:latin typeface="Archivo" pitchFamily="2" charset="77"/>
                <a:cs typeface="Archivo" pitchFamily="2" charset="77"/>
              </a:rPr>
              <a:t>	$75K</a:t>
            </a:r>
            <a:r>
              <a:rPr sz="1114" spc="-55" dirty="0">
                <a:solidFill>
                  <a:srgbClr val="3A3A38"/>
                </a:solidFill>
                <a:latin typeface="Archivo" pitchFamily="2" charset="77"/>
                <a:cs typeface="Archivo" pitchFamily="2" charset="77"/>
              </a:rPr>
              <a:t> </a:t>
            </a:r>
            <a:r>
              <a:rPr sz="1114" spc="-11" dirty="0">
                <a:solidFill>
                  <a:srgbClr val="3A3A38"/>
                </a:solidFill>
                <a:latin typeface="Archivo" pitchFamily="2" charset="77"/>
                <a:cs typeface="Archivo" pitchFamily="2" charset="77"/>
              </a:rPr>
              <a:t>MRR</a:t>
            </a:r>
            <a:r>
              <a:rPr sz="1114" dirty="0">
                <a:solidFill>
                  <a:srgbClr val="3A3A38"/>
                </a:solidFill>
                <a:latin typeface="Archivo" pitchFamily="2" charset="77"/>
                <a:cs typeface="Archivo" pitchFamily="2" charset="77"/>
              </a:rPr>
              <a:t>	$150K</a:t>
            </a:r>
            <a:r>
              <a:rPr sz="1114" spc="-59" dirty="0">
                <a:solidFill>
                  <a:srgbClr val="3A3A38"/>
                </a:solidFill>
                <a:latin typeface="Archivo" pitchFamily="2" charset="77"/>
                <a:cs typeface="Archivo" pitchFamily="2" charset="77"/>
              </a:rPr>
              <a:t> </a:t>
            </a:r>
            <a:r>
              <a:rPr sz="1114" spc="-11" dirty="0">
                <a:solidFill>
                  <a:srgbClr val="3A3A38"/>
                </a:solidFill>
                <a:latin typeface="Archivo" pitchFamily="2" charset="77"/>
                <a:cs typeface="Archivo" pitchFamily="2" charset="77"/>
              </a:rPr>
              <a:t>MRR</a:t>
            </a:r>
            <a:endParaRPr sz="1114" dirty="0">
              <a:latin typeface="Archivo" pitchFamily="2" charset="77"/>
              <a:cs typeface="Archivo" pitchFamily="2" charset="77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12242" y="2136028"/>
            <a:ext cx="8261657" cy="222466"/>
          </a:xfrm>
          <a:prstGeom prst="rect">
            <a:avLst/>
          </a:prstGeom>
          <a:solidFill>
            <a:srgbClr val="FBFBF9"/>
          </a:solidFill>
        </p:spPr>
        <p:txBody>
          <a:bodyPr vert="horz" wrap="square" lIns="0" tIns="78264" rIns="0" bIns="0" rtlCol="0">
            <a:spAutoFit/>
          </a:bodyPr>
          <a:lstStyle/>
          <a:p>
            <a:pPr marL="40432">
              <a:spcBef>
                <a:spcPts val="616"/>
              </a:spcBef>
            </a:pPr>
            <a:r>
              <a:rPr sz="932" b="1" spc="-5" dirty="0">
                <a:solidFill>
                  <a:srgbClr val="3A3A38"/>
                </a:solidFill>
                <a:latin typeface="Archivo"/>
                <a:cs typeface="Archivo"/>
              </a:rPr>
              <a:t>Partnership</a:t>
            </a:r>
            <a:endParaRPr sz="932" dirty="0">
              <a:latin typeface="Archivo"/>
              <a:cs typeface="Archivo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46965" y="2491209"/>
            <a:ext cx="1530343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Commit</a:t>
            </a:r>
            <a:r>
              <a:rPr sz="591" spc="11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to</a:t>
            </a:r>
            <a:r>
              <a:rPr sz="591" spc="11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promote</a:t>
            </a:r>
            <a:r>
              <a:rPr sz="591" spc="11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8x8</a:t>
            </a:r>
            <a:r>
              <a:rPr sz="591" spc="11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as</a:t>
            </a:r>
            <a:r>
              <a:rPr sz="591" spc="11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a</a:t>
            </a:r>
            <a:r>
              <a:rPr sz="591" spc="14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leading</a:t>
            </a:r>
            <a:r>
              <a:rPr sz="591" spc="11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spc="-5" dirty="0">
                <a:solidFill>
                  <a:srgbClr val="3A3A38"/>
                </a:solidFill>
                <a:latin typeface="Archivo Medium"/>
                <a:cs typeface="Archivo Medium"/>
              </a:rPr>
              <a:t>supplier</a:t>
            </a:r>
            <a:endParaRPr sz="591">
              <a:latin typeface="Archivo Medium"/>
              <a:cs typeface="Archivo Medium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46965" y="2720693"/>
            <a:ext cx="1764847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Participate</a:t>
            </a:r>
            <a:r>
              <a:rPr sz="591" spc="7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in</a:t>
            </a:r>
            <a:r>
              <a:rPr sz="591" spc="9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joint</a:t>
            </a:r>
            <a:r>
              <a:rPr sz="591" spc="9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business</a:t>
            </a:r>
            <a:r>
              <a:rPr sz="591" spc="7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and</a:t>
            </a:r>
            <a:r>
              <a:rPr sz="591" spc="9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marketing</a:t>
            </a:r>
            <a:r>
              <a:rPr sz="591" spc="9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spc="-5" dirty="0">
                <a:solidFill>
                  <a:srgbClr val="3A3A38"/>
                </a:solidFill>
                <a:latin typeface="Archivo Medium"/>
                <a:cs typeface="Archivo Medium"/>
              </a:rPr>
              <a:t>planning</a:t>
            </a:r>
            <a:endParaRPr sz="591">
              <a:latin typeface="Archivo Medium"/>
              <a:cs typeface="Archivo Medium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372999" y="2395761"/>
            <a:ext cx="4185844" cy="472649"/>
          </a:xfrm>
          <a:prstGeom prst="rect">
            <a:avLst/>
          </a:prstGeom>
        </p:spPr>
        <p:txBody>
          <a:bodyPr vert="horz" wrap="square" lIns="0" tIns="64980" rIns="0" bIns="0" rtlCol="0">
            <a:spAutoFit/>
          </a:bodyPr>
          <a:lstStyle/>
          <a:p>
            <a:pPr marL="5776">
              <a:spcBef>
                <a:spcPts val="512"/>
              </a:spcBef>
              <a:tabLst>
                <a:tab pos="2040935" algn="l"/>
                <a:tab pos="4116815" algn="l"/>
              </a:tabLst>
            </a:pPr>
            <a:r>
              <a:rPr sz="1114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r>
              <a:rPr sz="1114" b="1" dirty="0">
                <a:solidFill>
                  <a:srgbClr val="3A3A38"/>
                </a:solidFill>
                <a:latin typeface="Archivo"/>
                <a:cs typeface="Archivo"/>
              </a:rPr>
              <a:t>	</a:t>
            </a:r>
            <a:r>
              <a:rPr sz="1114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r>
              <a:rPr sz="1114" b="1" dirty="0">
                <a:solidFill>
                  <a:srgbClr val="3A3A38"/>
                </a:solidFill>
                <a:latin typeface="Archivo"/>
                <a:cs typeface="Archivo"/>
              </a:rPr>
              <a:t>	</a:t>
            </a:r>
            <a:r>
              <a:rPr sz="1114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1114">
              <a:latin typeface="Archivo"/>
              <a:cs typeface="Archivo"/>
            </a:endParaRPr>
          </a:p>
          <a:p>
            <a:pPr marL="5776">
              <a:spcBef>
                <a:spcPts val="471"/>
              </a:spcBef>
              <a:tabLst>
                <a:tab pos="2040935" algn="l"/>
                <a:tab pos="4116815" algn="l"/>
              </a:tabLst>
            </a:pPr>
            <a:r>
              <a:rPr sz="1114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r>
              <a:rPr sz="1114" b="1" dirty="0">
                <a:solidFill>
                  <a:srgbClr val="3A3A38"/>
                </a:solidFill>
                <a:latin typeface="Archivo"/>
                <a:cs typeface="Archivo"/>
              </a:rPr>
              <a:t>	</a:t>
            </a:r>
            <a:r>
              <a:rPr sz="1114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r>
              <a:rPr sz="1114" b="1" dirty="0">
                <a:solidFill>
                  <a:srgbClr val="3A3A38"/>
                </a:solidFill>
                <a:latin typeface="Archivo"/>
                <a:cs typeface="Archivo"/>
              </a:rPr>
              <a:t>	</a:t>
            </a:r>
            <a:r>
              <a:rPr sz="1114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1114">
              <a:latin typeface="Archivo"/>
              <a:cs typeface="Archivo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46964" y="2950177"/>
            <a:ext cx="1547382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Place</a:t>
            </a:r>
            <a:r>
              <a:rPr sz="591" spc="7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8x8</a:t>
            </a:r>
            <a:r>
              <a:rPr sz="591" spc="9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logo</a:t>
            </a:r>
            <a:r>
              <a:rPr sz="591" spc="7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on</a:t>
            </a:r>
            <a:r>
              <a:rPr sz="591" spc="9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your</a:t>
            </a:r>
            <a:r>
              <a:rPr sz="591" spc="-5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website</a:t>
            </a:r>
            <a:r>
              <a:rPr sz="591" spc="7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(if</a:t>
            </a:r>
            <a:r>
              <a:rPr sz="591" spc="9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spc="-5" dirty="0">
                <a:solidFill>
                  <a:srgbClr val="3A3A38"/>
                </a:solidFill>
                <a:latin typeface="Archivo Medium"/>
                <a:cs typeface="Archivo Medium"/>
              </a:rPr>
              <a:t>applicable)</a:t>
            </a:r>
            <a:endParaRPr sz="591">
              <a:latin typeface="Archivo Medium"/>
              <a:cs typeface="Archivo Medium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46965" y="3179661"/>
            <a:ext cx="1237212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Provide</a:t>
            </a:r>
            <a:r>
              <a:rPr sz="591" spc="16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testimonials</a:t>
            </a:r>
            <a:r>
              <a:rPr sz="591" spc="16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and</a:t>
            </a:r>
            <a:r>
              <a:rPr sz="591" spc="18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spc="-5" dirty="0">
                <a:solidFill>
                  <a:srgbClr val="3A3A38"/>
                </a:solidFill>
                <a:latin typeface="Archivo Medium"/>
                <a:cs typeface="Archivo Medium"/>
              </a:rPr>
              <a:t>references</a:t>
            </a:r>
            <a:endParaRPr sz="591">
              <a:latin typeface="Archivo Medium"/>
              <a:cs typeface="Archivo Medium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372999" y="2854728"/>
            <a:ext cx="4185844" cy="472649"/>
          </a:xfrm>
          <a:prstGeom prst="rect">
            <a:avLst/>
          </a:prstGeom>
        </p:spPr>
        <p:txBody>
          <a:bodyPr vert="horz" wrap="square" lIns="0" tIns="64980" rIns="0" bIns="0" rtlCol="0">
            <a:spAutoFit/>
          </a:bodyPr>
          <a:lstStyle/>
          <a:p>
            <a:pPr marL="5776">
              <a:spcBef>
                <a:spcPts val="512"/>
              </a:spcBef>
              <a:tabLst>
                <a:tab pos="2040935" algn="l"/>
                <a:tab pos="4116815" algn="l"/>
              </a:tabLst>
            </a:pPr>
            <a:r>
              <a:rPr sz="1114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r>
              <a:rPr sz="1114" b="1" dirty="0">
                <a:solidFill>
                  <a:srgbClr val="3A3A38"/>
                </a:solidFill>
                <a:latin typeface="Archivo"/>
                <a:cs typeface="Archivo"/>
              </a:rPr>
              <a:t>	</a:t>
            </a:r>
            <a:r>
              <a:rPr sz="1114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r>
              <a:rPr sz="1114" b="1" dirty="0">
                <a:solidFill>
                  <a:srgbClr val="3A3A38"/>
                </a:solidFill>
                <a:latin typeface="Archivo"/>
                <a:cs typeface="Archivo"/>
              </a:rPr>
              <a:t>	</a:t>
            </a:r>
            <a:r>
              <a:rPr sz="1114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1114">
              <a:latin typeface="Archivo"/>
              <a:cs typeface="Archivo"/>
            </a:endParaRPr>
          </a:p>
          <a:p>
            <a:pPr marL="5776">
              <a:spcBef>
                <a:spcPts val="471"/>
              </a:spcBef>
              <a:tabLst>
                <a:tab pos="2040935" algn="l"/>
                <a:tab pos="4116815" algn="l"/>
              </a:tabLst>
            </a:pPr>
            <a:r>
              <a:rPr sz="1114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r>
              <a:rPr sz="1114" b="1" dirty="0">
                <a:solidFill>
                  <a:srgbClr val="3A3A38"/>
                </a:solidFill>
                <a:latin typeface="Archivo"/>
                <a:cs typeface="Archivo"/>
              </a:rPr>
              <a:t>	</a:t>
            </a:r>
            <a:r>
              <a:rPr sz="1114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r>
              <a:rPr sz="1114" b="1" dirty="0">
                <a:solidFill>
                  <a:srgbClr val="3A3A38"/>
                </a:solidFill>
                <a:latin typeface="Archivo"/>
                <a:cs typeface="Archivo"/>
              </a:rPr>
              <a:t>	</a:t>
            </a:r>
            <a:r>
              <a:rPr sz="1114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1114">
              <a:latin typeface="Archivo"/>
              <a:cs typeface="Archivo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12242" y="3342923"/>
            <a:ext cx="8261657" cy="222466"/>
          </a:xfrm>
          <a:prstGeom prst="rect">
            <a:avLst/>
          </a:prstGeom>
          <a:solidFill>
            <a:srgbClr val="FBFBF9"/>
          </a:solidFill>
        </p:spPr>
        <p:txBody>
          <a:bodyPr vert="horz" wrap="square" lIns="0" tIns="78264" rIns="0" bIns="0" rtlCol="0">
            <a:spAutoFit/>
          </a:bodyPr>
          <a:lstStyle/>
          <a:p>
            <a:pPr marL="40432">
              <a:spcBef>
                <a:spcPts val="616"/>
              </a:spcBef>
            </a:pPr>
            <a:r>
              <a:rPr sz="932" b="1" spc="-5" dirty="0">
                <a:solidFill>
                  <a:srgbClr val="3A3A38"/>
                </a:solidFill>
                <a:latin typeface="Archivo"/>
                <a:cs typeface="Archivo"/>
              </a:rPr>
              <a:t>Partnership</a:t>
            </a:r>
            <a:endParaRPr sz="932" dirty="0">
              <a:latin typeface="Archivo"/>
              <a:cs typeface="Archivo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46965" y="3704855"/>
            <a:ext cx="1090214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Certified</a:t>
            </a:r>
            <a:r>
              <a:rPr sz="591" spc="18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Sales</a:t>
            </a:r>
            <a:r>
              <a:rPr sz="591" spc="18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spc="-5" dirty="0">
                <a:solidFill>
                  <a:srgbClr val="3A3A38"/>
                </a:solidFill>
                <a:latin typeface="Archivo Medium"/>
                <a:cs typeface="Archivo Medium"/>
              </a:rPr>
              <a:t>Representatives</a:t>
            </a:r>
            <a:endParaRPr sz="591">
              <a:latin typeface="Archivo Medium"/>
              <a:cs typeface="Archivo Medium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46965" y="3947838"/>
            <a:ext cx="879391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Certified</a:t>
            </a:r>
            <a:r>
              <a:rPr sz="591" spc="18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Sales</a:t>
            </a:r>
            <a:r>
              <a:rPr sz="591" spc="18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spc="-5" dirty="0">
                <a:solidFill>
                  <a:srgbClr val="3A3A38"/>
                </a:solidFill>
                <a:latin typeface="Archivo Medium"/>
                <a:cs typeface="Archivo Medium"/>
              </a:rPr>
              <a:t>Engineers</a:t>
            </a:r>
            <a:endParaRPr sz="591">
              <a:latin typeface="Archivo Medium"/>
              <a:cs typeface="Archivo Medium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46965" y="4190821"/>
            <a:ext cx="796217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8x8</a:t>
            </a:r>
            <a:r>
              <a:rPr sz="591" spc="11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dirty="0">
                <a:solidFill>
                  <a:srgbClr val="3A3A38"/>
                </a:solidFill>
                <a:latin typeface="Archivo Medium"/>
                <a:cs typeface="Archivo Medium"/>
              </a:rPr>
              <a:t>Demo</a:t>
            </a:r>
            <a:r>
              <a:rPr sz="591" spc="14" dirty="0">
                <a:solidFill>
                  <a:srgbClr val="3A3A38"/>
                </a:solidFill>
                <a:latin typeface="Archivo Medium"/>
                <a:cs typeface="Archivo Medium"/>
              </a:rPr>
              <a:t> </a:t>
            </a:r>
            <a:r>
              <a:rPr sz="591" spc="-5" dirty="0">
                <a:solidFill>
                  <a:srgbClr val="3A3A38"/>
                </a:solidFill>
                <a:latin typeface="Archivo Medium"/>
                <a:cs typeface="Archivo Medium"/>
              </a:rPr>
              <a:t>Certification</a:t>
            </a:r>
            <a:endParaRPr sz="591">
              <a:latin typeface="Archivo Medium"/>
              <a:cs typeface="Archivo Medium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252722" y="3683482"/>
            <a:ext cx="4456160" cy="634835"/>
          </a:xfrm>
          <a:prstGeom prst="rect">
            <a:avLst/>
          </a:prstGeom>
        </p:spPr>
        <p:txBody>
          <a:bodyPr vert="horz" wrap="square" lIns="0" tIns="7220" rIns="0" bIns="0" rtlCol="0">
            <a:spAutoFit/>
          </a:bodyPr>
          <a:lstStyle/>
          <a:p>
            <a:pPr marL="6642">
              <a:spcBef>
                <a:spcPts val="57"/>
              </a:spcBef>
              <a:tabLst>
                <a:tab pos="2011189" algn="l"/>
                <a:tab pos="4086780" algn="l"/>
              </a:tabLst>
            </a:pPr>
            <a:r>
              <a:rPr sz="887" dirty="0">
                <a:solidFill>
                  <a:srgbClr val="3A3A38"/>
                </a:solidFill>
                <a:latin typeface="Archivo" pitchFamily="2" charset="77"/>
                <a:cs typeface="Archivo" pitchFamily="2" charset="77"/>
              </a:rPr>
              <a:t>1</a:t>
            </a:r>
            <a:r>
              <a:rPr sz="887" spc="7" dirty="0">
                <a:solidFill>
                  <a:srgbClr val="3A3A38"/>
                </a:solidFill>
                <a:latin typeface="Archivo" pitchFamily="2" charset="77"/>
                <a:cs typeface="Archivo" pitchFamily="2" charset="77"/>
              </a:rPr>
              <a:t> </a:t>
            </a:r>
            <a:r>
              <a:rPr sz="887" spc="-11" dirty="0">
                <a:solidFill>
                  <a:srgbClr val="3A3A38"/>
                </a:solidFill>
                <a:latin typeface="Archivo" pitchFamily="2" charset="77"/>
                <a:cs typeface="Archivo" pitchFamily="2" charset="77"/>
              </a:rPr>
              <a:t>Rep</a:t>
            </a:r>
            <a:r>
              <a:rPr sz="887" dirty="0">
                <a:solidFill>
                  <a:srgbClr val="3A3A38"/>
                </a:solidFill>
                <a:latin typeface="Archivo" pitchFamily="2" charset="77"/>
                <a:cs typeface="Archivo" pitchFamily="2" charset="77"/>
              </a:rPr>
              <a:t>	2</a:t>
            </a:r>
            <a:r>
              <a:rPr sz="887" spc="7" dirty="0">
                <a:solidFill>
                  <a:srgbClr val="3A3A38"/>
                </a:solidFill>
                <a:latin typeface="Archivo" pitchFamily="2" charset="77"/>
                <a:cs typeface="Archivo" pitchFamily="2" charset="77"/>
              </a:rPr>
              <a:t> </a:t>
            </a:r>
            <a:r>
              <a:rPr sz="887" spc="-9" dirty="0">
                <a:solidFill>
                  <a:srgbClr val="3A3A38"/>
                </a:solidFill>
                <a:latin typeface="Archivo" pitchFamily="2" charset="77"/>
                <a:cs typeface="Archivo" pitchFamily="2" charset="77"/>
              </a:rPr>
              <a:t>Reps</a:t>
            </a:r>
            <a:r>
              <a:rPr sz="887" dirty="0">
                <a:solidFill>
                  <a:srgbClr val="3A3A38"/>
                </a:solidFill>
                <a:latin typeface="Archivo" pitchFamily="2" charset="77"/>
                <a:cs typeface="Archivo" pitchFamily="2" charset="77"/>
              </a:rPr>
              <a:t>	4</a:t>
            </a:r>
            <a:r>
              <a:rPr sz="887" spc="7" dirty="0">
                <a:solidFill>
                  <a:srgbClr val="3A3A38"/>
                </a:solidFill>
                <a:latin typeface="Archivo" pitchFamily="2" charset="77"/>
                <a:cs typeface="Archivo" pitchFamily="2" charset="77"/>
              </a:rPr>
              <a:t> </a:t>
            </a:r>
            <a:r>
              <a:rPr sz="887" spc="-9" dirty="0">
                <a:solidFill>
                  <a:srgbClr val="3A3A38"/>
                </a:solidFill>
                <a:latin typeface="Archivo" pitchFamily="2" charset="77"/>
                <a:cs typeface="Archivo" pitchFamily="2" charset="77"/>
              </a:rPr>
              <a:t>Reps</a:t>
            </a:r>
            <a:endParaRPr sz="887" dirty="0">
              <a:latin typeface="Archivo" pitchFamily="2" charset="77"/>
              <a:cs typeface="Archivo" pitchFamily="2" charset="77"/>
            </a:endParaRPr>
          </a:p>
          <a:p>
            <a:pPr marL="5776">
              <a:spcBef>
                <a:spcPts val="850"/>
              </a:spcBef>
              <a:tabLst>
                <a:tab pos="2040935" algn="l"/>
                <a:tab pos="4116527" algn="l"/>
              </a:tabLst>
            </a:pPr>
            <a:r>
              <a:rPr sz="887" dirty="0">
                <a:solidFill>
                  <a:srgbClr val="3A3A38"/>
                </a:solidFill>
                <a:latin typeface="Archivo" pitchFamily="2" charset="77"/>
                <a:cs typeface="Archivo" pitchFamily="2" charset="77"/>
              </a:rPr>
              <a:t>1</a:t>
            </a:r>
            <a:r>
              <a:rPr sz="887" spc="7" dirty="0">
                <a:solidFill>
                  <a:srgbClr val="3A3A38"/>
                </a:solidFill>
                <a:latin typeface="Archivo" pitchFamily="2" charset="77"/>
                <a:cs typeface="Archivo" pitchFamily="2" charset="77"/>
              </a:rPr>
              <a:t> </a:t>
            </a:r>
            <a:r>
              <a:rPr sz="887" spc="-11" dirty="0">
                <a:solidFill>
                  <a:srgbClr val="3A3A38"/>
                </a:solidFill>
                <a:latin typeface="Archivo" pitchFamily="2" charset="77"/>
                <a:cs typeface="Archivo" pitchFamily="2" charset="77"/>
              </a:rPr>
              <a:t>SEs</a:t>
            </a:r>
            <a:r>
              <a:rPr sz="887" dirty="0">
                <a:solidFill>
                  <a:srgbClr val="3A3A38"/>
                </a:solidFill>
                <a:latin typeface="Archivo" pitchFamily="2" charset="77"/>
                <a:cs typeface="Archivo" pitchFamily="2" charset="77"/>
              </a:rPr>
              <a:t>	2</a:t>
            </a:r>
            <a:r>
              <a:rPr sz="887" spc="7" dirty="0">
                <a:solidFill>
                  <a:srgbClr val="3A3A38"/>
                </a:solidFill>
                <a:latin typeface="Archivo" pitchFamily="2" charset="77"/>
                <a:cs typeface="Archivo" pitchFamily="2" charset="77"/>
              </a:rPr>
              <a:t> </a:t>
            </a:r>
            <a:r>
              <a:rPr sz="887" spc="-11" dirty="0">
                <a:solidFill>
                  <a:srgbClr val="3A3A38"/>
                </a:solidFill>
                <a:latin typeface="Archivo" pitchFamily="2" charset="77"/>
                <a:cs typeface="Archivo" pitchFamily="2" charset="77"/>
              </a:rPr>
              <a:t>SEs</a:t>
            </a:r>
            <a:r>
              <a:rPr sz="887" dirty="0">
                <a:solidFill>
                  <a:srgbClr val="3A3A38"/>
                </a:solidFill>
                <a:latin typeface="Archivo" pitchFamily="2" charset="77"/>
                <a:cs typeface="Archivo" pitchFamily="2" charset="77"/>
              </a:rPr>
              <a:t>	3</a:t>
            </a:r>
            <a:r>
              <a:rPr sz="887" spc="7" dirty="0">
                <a:solidFill>
                  <a:srgbClr val="3A3A38"/>
                </a:solidFill>
                <a:latin typeface="Archivo" pitchFamily="2" charset="77"/>
                <a:cs typeface="Archivo" pitchFamily="2" charset="77"/>
              </a:rPr>
              <a:t> </a:t>
            </a:r>
            <a:r>
              <a:rPr sz="887" spc="-11" dirty="0">
                <a:solidFill>
                  <a:srgbClr val="3A3A38"/>
                </a:solidFill>
                <a:latin typeface="Archivo" pitchFamily="2" charset="77"/>
                <a:cs typeface="Archivo" pitchFamily="2" charset="77"/>
              </a:rPr>
              <a:t>SEs</a:t>
            </a:r>
            <a:endParaRPr sz="887" dirty="0">
              <a:latin typeface="Archivo" pitchFamily="2" charset="77"/>
              <a:cs typeface="Archivo" pitchFamily="2" charset="77"/>
            </a:endParaRPr>
          </a:p>
          <a:p>
            <a:pPr marL="133136">
              <a:spcBef>
                <a:spcPts val="848"/>
              </a:spcBef>
              <a:tabLst>
                <a:tab pos="2168295" algn="l"/>
                <a:tab pos="4244175" algn="l"/>
              </a:tabLst>
            </a:pPr>
            <a:r>
              <a:rPr sz="887" b="1" spc="-23" dirty="0">
                <a:solidFill>
                  <a:srgbClr val="3A3A38"/>
                </a:solidFill>
                <a:latin typeface="Archivo Black"/>
                <a:cs typeface="Archivo Black"/>
              </a:rPr>
              <a:t>•</a:t>
            </a:r>
            <a:r>
              <a:rPr sz="887" b="1" dirty="0">
                <a:solidFill>
                  <a:srgbClr val="3A3A38"/>
                </a:solidFill>
                <a:latin typeface="Archivo Black"/>
                <a:cs typeface="Archivo Black"/>
              </a:rPr>
              <a:t>	</a:t>
            </a:r>
            <a:r>
              <a:rPr sz="887" b="1" spc="-23" dirty="0">
                <a:solidFill>
                  <a:srgbClr val="3A3A38"/>
                </a:solidFill>
                <a:latin typeface="Archivo Black"/>
                <a:cs typeface="Archivo Black"/>
              </a:rPr>
              <a:t>•</a:t>
            </a:r>
            <a:r>
              <a:rPr sz="887" b="1" dirty="0">
                <a:solidFill>
                  <a:srgbClr val="3A3A38"/>
                </a:solidFill>
                <a:latin typeface="Archivo Black"/>
                <a:cs typeface="Archivo Black"/>
              </a:rPr>
              <a:t>	</a:t>
            </a:r>
            <a:r>
              <a:rPr sz="887" b="1" spc="-23" dirty="0">
                <a:solidFill>
                  <a:srgbClr val="3A3A38"/>
                </a:solidFill>
                <a:latin typeface="Archivo Black"/>
                <a:cs typeface="Archivo Black"/>
              </a:rPr>
              <a:t>•</a:t>
            </a:r>
            <a:endParaRPr sz="887" dirty="0">
              <a:latin typeface="Archivo Medium"/>
              <a:cs typeface="Archivo Medium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12242" y="1605912"/>
            <a:ext cx="6385333" cy="1750118"/>
            <a:chOff x="685842" y="3531023"/>
            <a:chExt cx="14039850" cy="3848100"/>
          </a:xfrm>
        </p:grpSpPr>
        <p:sp>
          <p:nvSpPr>
            <p:cNvPr id="3" name="object 3"/>
            <p:cNvSpPr/>
            <p:nvPr/>
          </p:nvSpPr>
          <p:spPr>
            <a:xfrm>
              <a:off x="685838" y="3531025"/>
              <a:ext cx="14034769" cy="3848100"/>
            </a:xfrm>
            <a:custGeom>
              <a:avLst/>
              <a:gdLst/>
              <a:ahLst/>
              <a:cxnLst/>
              <a:rect l="l" t="t" r="r" b="b"/>
              <a:pathLst>
                <a:path w="14034769" h="3848100">
                  <a:moveTo>
                    <a:pt x="4508081" y="1544485"/>
                  </a:moveTo>
                  <a:lnTo>
                    <a:pt x="0" y="1544485"/>
                  </a:lnTo>
                  <a:lnTo>
                    <a:pt x="0" y="3847579"/>
                  </a:lnTo>
                  <a:lnTo>
                    <a:pt x="4508081" y="3847579"/>
                  </a:lnTo>
                  <a:lnTo>
                    <a:pt x="4508081" y="1544485"/>
                  </a:lnTo>
                  <a:close/>
                </a:path>
                <a:path w="14034769" h="3848100">
                  <a:moveTo>
                    <a:pt x="4508081" y="0"/>
                  </a:moveTo>
                  <a:lnTo>
                    <a:pt x="0" y="0"/>
                  </a:lnTo>
                  <a:lnTo>
                    <a:pt x="0" y="1232827"/>
                  </a:lnTo>
                  <a:lnTo>
                    <a:pt x="4508081" y="1232827"/>
                  </a:lnTo>
                  <a:lnTo>
                    <a:pt x="4508081" y="0"/>
                  </a:lnTo>
                  <a:close/>
                </a:path>
                <a:path w="14034769" h="3848100">
                  <a:moveTo>
                    <a:pt x="9287053" y="1544485"/>
                  </a:moveTo>
                  <a:lnTo>
                    <a:pt x="6917499" y="1544485"/>
                  </a:lnTo>
                  <a:lnTo>
                    <a:pt x="6917499" y="3847579"/>
                  </a:lnTo>
                  <a:lnTo>
                    <a:pt x="9287053" y="3847579"/>
                  </a:lnTo>
                  <a:lnTo>
                    <a:pt x="9287053" y="1544485"/>
                  </a:lnTo>
                  <a:close/>
                </a:path>
                <a:path w="14034769" h="3848100">
                  <a:moveTo>
                    <a:pt x="9287053" y="0"/>
                  </a:moveTo>
                  <a:lnTo>
                    <a:pt x="6917499" y="0"/>
                  </a:lnTo>
                  <a:lnTo>
                    <a:pt x="6917499" y="1232827"/>
                  </a:lnTo>
                  <a:lnTo>
                    <a:pt x="9287053" y="1232827"/>
                  </a:lnTo>
                  <a:lnTo>
                    <a:pt x="9287053" y="0"/>
                  </a:lnTo>
                  <a:close/>
                </a:path>
                <a:path w="14034769" h="3848100">
                  <a:moveTo>
                    <a:pt x="14034605" y="1544485"/>
                  </a:moveTo>
                  <a:lnTo>
                    <a:pt x="11665052" y="1544485"/>
                  </a:lnTo>
                  <a:lnTo>
                    <a:pt x="11665052" y="3847579"/>
                  </a:lnTo>
                  <a:lnTo>
                    <a:pt x="14034605" y="3847579"/>
                  </a:lnTo>
                  <a:lnTo>
                    <a:pt x="14034605" y="1544485"/>
                  </a:lnTo>
                  <a:close/>
                </a:path>
                <a:path w="14034769" h="3848100">
                  <a:moveTo>
                    <a:pt x="14034605" y="0"/>
                  </a:moveTo>
                  <a:lnTo>
                    <a:pt x="11665052" y="0"/>
                  </a:lnTo>
                  <a:lnTo>
                    <a:pt x="11665052" y="1232827"/>
                  </a:lnTo>
                  <a:lnTo>
                    <a:pt x="14034605" y="1232827"/>
                  </a:lnTo>
                  <a:lnTo>
                    <a:pt x="14034605" y="0"/>
                  </a:lnTo>
                  <a:close/>
                </a:path>
              </a:pathLst>
            </a:custGeom>
            <a:solidFill>
              <a:srgbClr val="EBEAE1">
                <a:alpha val="38000"/>
              </a:srgbClr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4" name="object 4"/>
            <p:cNvSpPr/>
            <p:nvPr/>
          </p:nvSpPr>
          <p:spPr>
            <a:xfrm>
              <a:off x="685842" y="4763844"/>
              <a:ext cx="14039850" cy="311785"/>
            </a:xfrm>
            <a:custGeom>
              <a:avLst/>
              <a:gdLst/>
              <a:ahLst/>
              <a:cxnLst/>
              <a:rect l="l" t="t" r="r" b="b"/>
              <a:pathLst>
                <a:path w="14039850" h="311785">
                  <a:moveTo>
                    <a:pt x="14039226" y="0"/>
                  </a:moveTo>
                  <a:lnTo>
                    <a:pt x="0" y="0"/>
                  </a:lnTo>
                  <a:lnTo>
                    <a:pt x="0" y="311655"/>
                  </a:lnTo>
                  <a:lnTo>
                    <a:pt x="14039226" y="311655"/>
                  </a:lnTo>
                  <a:lnTo>
                    <a:pt x="140392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5" name="object 5"/>
            <p:cNvSpPr/>
            <p:nvPr/>
          </p:nvSpPr>
          <p:spPr>
            <a:xfrm>
              <a:off x="685844" y="3842675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20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6" name="object 6"/>
            <p:cNvSpPr/>
            <p:nvPr/>
          </p:nvSpPr>
          <p:spPr>
            <a:xfrm>
              <a:off x="5227074" y="3842675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7" name="object 7"/>
            <p:cNvSpPr/>
            <p:nvPr/>
          </p:nvSpPr>
          <p:spPr>
            <a:xfrm>
              <a:off x="7601575" y="3842675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8" name="object 8"/>
            <p:cNvSpPr/>
            <p:nvPr/>
          </p:nvSpPr>
          <p:spPr>
            <a:xfrm>
              <a:off x="9976074" y="3842675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9" name="object 9"/>
            <p:cNvSpPr/>
            <p:nvPr/>
          </p:nvSpPr>
          <p:spPr>
            <a:xfrm>
              <a:off x="12350575" y="3842675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49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0" name="object 10"/>
            <p:cNvSpPr/>
            <p:nvPr/>
          </p:nvSpPr>
          <p:spPr>
            <a:xfrm>
              <a:off x="685844" y="4140534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20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1" name="object 11"/>
            <p:cNvSpPr/>
            <p:nvPr/>
          </p:nvSpPr>
          <p:spPr>
            <a:xfrm>
              <a:off x="5227074" y="4140534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2" name="object 12"/>
            <p:cNvSpPr/>
            <p:nvPr/>
          </p:nvSpPr>
          <p:spPr>
            <a:xfrm>
              <a:off x="7601575" y="4140534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3" name="object 13"/>
            <p:cNvSpPr/>
            <p:nvPr/>
          </p:nvSpPr>
          <p:spPr>
            <a:xfrm>
              <a:off x="9976074" y="4140534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4" name="object 14"/>
            <p:cNvSpPr/>
            <p:nvPr/>
          </p:nvSpPr>
          <p:spPr>
            <a:xfrm>
              <a:off x="12350575" y="4140534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49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5" name="object 15"/>
            <p:cNvSpPr/>
            <p:nvPr/>
          </p:nvSpPr>
          <p:spPr>
            <a:xfrm>
              <a:off x="685844" y="4452188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20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6" name="object 16"/>
            <p:cNvSpPr/>
            <p:nvPr/>
          </p:nvSpPr>
          <p:spPr>
            <a:xfrm>
              <a:off x="5227074" y="4452188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7" name="object 17"/>
            <p:cNvSpPr/>
            <p:nvPr/>
          </p:nvSpPr>
          <p:spPr>
            <a:xfrm>
              <a:off x="7601575" y="4452188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8" name="object 18"/>
            <p:cNvSpPr/>
            <p:nvPr/>
          </p:nvSpPr>
          <p:spPr>
            <a:xfrm>
              <a:off x="9976074" y="4452188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9" name="object 19"/>
            <p:cNvSpPr/>
            <p:nvPr/>
          </p:nvSpPr>
          <p:spPr>
            <a:xfrm>
              <a:off x="12350575" y="4452188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49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20" name="object 20"/>
            <p:cNvSpPr/>
            <p:nvPr/>
          </p:nvSpPr>
          <p:spPr>
            <a:xfrm>
              <a:off x="685844" y="5698800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20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21" name="object 21"/>
            <p:cNvSpPr/>
            <p:nvPr/>
          </p:nvSpPr>
          <p:spPr>
            <a:xfrm>
              <a:off x="685844" y="6010452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20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22" name="object 22"/>
            <p:cNvSpPr/>
            <p:nvPr/>
          </p:nvSpPr>
          <p:spPr>
            <a:xfrm>
              <a:off x="685844" y="6322055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20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23" name="object 23"/>
            <p:cNvSpPr/>
            <p:nvPr/>
          </p:nvSpPr>
          <p:spPr>
            <a:xfrm>
              <a:off x="5227074" y="6322055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24" name="object 24"/>
            <p:cNvSpPr/>
            <p:nvPr/>
          </p:nvSpPr>
          <p:spPr>
            <a:xfrm>
              <a:off x="7601575" y="6322055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25" name="object 25"/>
            <p:cNvSpPr/>
            <p:nvPr/>
          </p:nvSpPr>
          <p:spPr>
            <a:xfrm>
              <a:off x="9976074" y="6322055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26" name="object 26"/>
            <p:cNvSpPr/>
            <p:nvPr/>
          </p:nvSpPr>
          <p:spPr>
            <a:xfrm>
              <a:off x="12350575" y="6322055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49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27" name="object 27"/>
            <p:cNvSpPr/>
            <p:nvPr/>
          </p:nvSpPr>
          <p:spPr>
            <a:xfrm>
              <a:off x="685844" y="6633709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20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28" name="object 28"/>
            <p:cNvSpPr/>
            <p:nvPr/>
          </p:nvSpPr>
          <p:spPr>
            <a:xfrm>
              <a:off x="685844" y="7066938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20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29" name="object 29"/>
            <p:cNvSpPr/>
            <p:nvPr/>
          </p:nvSpPr>
          <p:spPr>
            <a:xfrm>
              <a:off x="685844" y="5387147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20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30" name="object 30"/>
            <p:cNvSpPr/>
            <p:nvPr/>
          </p:nvSpPr>
          <p:spPr>
            <a:xfrm>
              <a:off x="5227074" y="5387147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31" name="object 31"/>
            <p:cNvSpPr/>
            <p:nvPr/>
          </p:nvSpPr>
          <p:spPr>
            <a:xfrm>
              <a:off x="7601575" y="5387147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32" name="object 32"/>
            <p:cNvSpPr/>
            <p:nvPr/>
          </p:nvSpPr>
          <p:spPr>
            <a:xfrm>
              <a:off x="9976074" y="5387147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33" name="object 33"/>
            <p:cNvSpPr/>
            <p:nvPr/>
          </p:nvSpPr>
          <p:spPr>
            <a:xfrm>
              <a:off x="12350575" y="5387147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49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34" name="object 34"/>
            <p:cNvSpPr/>
            <p:nvPr/>
          </p:nvSpPr>
          <p:spPr>
            <a:xfrm>
              <a:off x="5227074" y="5698800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35" name="object 35"/>
            <p:cNvSpPr/>
            <p:nvPr/>
          </p:nvSpPr>
          <p:spPr>
            <a:xfrm>
              <a:off x="7601575" y="5698800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36" name="object 36"/>
            <p:cNvSpPr/>
            <p:nvPr/>
          </p:nvSpPr>
          <p:spPr>
            <a:xfrm>
              <a:off x="9976074" y="5698800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37" name="object 37"/>
            <p:cNvSpPr/>
            <p:nvPr/>
          </p:nvSpPr>
          <p:spPr>
            <a:xfrm>
              <a:off x="12350575" y="5698800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49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38" name="object 38"/>
            <p:cNvSpPr/>
            <p:nvPr/>
          </p:nvSpPr>
          <p:spPr>
            <a:xfrm>
              <a:off x="5227074" y="6010452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39" name="object 39"/>
            <p:cNvSpPr/>
            <p:nvPr/>
          </p:nvSpPr>
          <p:spPr>
            <a:xfrm>
              <a:off x="7601575" y="6010452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40" name="object 40"/>
            <p:cNvSpPr/>
            <p:nvPr/>
          </p:nvSpPr>
          <p:spPr>
            <a:xfrm>
              <a:off x="9976074" y="6010452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41" name="object 41"/>
            <p:cNvSpPr/>
            <p:nvPr/>
          </p:nvSpPr>
          <p:spPr>
            <a:xfrm>
              <a:off x="12350575" y="6010452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49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42" name="object 42"/>
            <p:cNvSpPr/>
            <p:nvPr/>
          </p:nvSpPr>
          <p:spPr>
            <a:xfrm>
              <a:off x="5227074" y="6633709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43" name="object 43"/>
            <p:cNvSpPr/>
            <p:nvPr/>
          </p:nvSpPr>
          <p:spPr>
            <a:xfrm>
              <a:off x="7601575" y="6633709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44" name="object 44"/>
            <p:cNvSpPr/>
            <p:nvPr/>
          </p:nvSpPr>
          <p:spPr>
            <a:xfrm>
              <a:off x="9976074" y="6633709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45" name="object 45"/>
            <p:cNvSpPr/>
            <p:nvPr/>
          </p:nvSpPr>
          <p:spPr>
            <a:xfrm>
              <a:off x="12350575" y="6633709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49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46" name="object 46"/>
            <p:cNvSpPr/>
            <p:nvPr/>
          </p:nvSpPr>
          <p:spPr>
            <a:xfrm>
              <a:off x="5227074" y="7066938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47" name="object 47"/>
            <p:cNvSpPr/>
            <p:nvPr/>
          </p:nvSpPr>
          <p:spPr>
            <a:xfrm>
              <a:off x="7601575" y="7066938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48" name="object 48"/>
            <p:cNvSpPr/>
            <p:nvPr/>
          </p:nvSpPr>
          <p:spPr>
            <a:xfrm>
              <a:off x="9976074" y="7066938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49" name="object 49"/>
            <p:cNvSpPr/>
            <p:nvPr/>
          </p:nvSpPr>
          <p:spPr>
            <a:xfrm>
              <a:off x="12350575" y="7066938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49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</p:grpSp>
      <p:grpSp>
        <p:nvGrpSpPr>
          <p:cNvPr id="50" name="object 50"/>
          <p:cNvGrpSpPr/>
          <p:nvPr/>
        </p:nvGrpSpPr>
        <p:grpSpPr>
          <a:xfrm>
            <a:off x="312242" y="3497530"/>
            <a:ext cx="6385333" cy="997799"/>
            <a:chOff x="685842" y="7690247"/>
            <a:chExt cx="14039850" cy="2193925"/>
          </a:xfrm>
        </p:grpSpPr>
        <p:sp>
          <p:nvSpPr>
            <p:cNvPr id="51" name="object 51"/>
            <p:cNvSpPr/>
            <p:nvPr/>
          </p:nvSpPr>
          <p:spPr>
            <a:xfrm>
              <a:off x="685838" y="7690249"/>
              <a:ext cx="14034769" cy="2193925"/>
            </a:xfrm>
            <a:custGeom>
              <a:avLst/>
              <a:gdLst/>
              <a:ahLst/>
              <a:cxnLst/>
              <a:rect l="l" t="t" r="r" b="b"/>
              <a:pathLst>
                <a:path w="14034769" h="2193925">
                  <a:moveTo>
                    <a:pt x="4508081" y="1558264"/>
                  </a:moveTo>
                  <a:lnTo>
                    <a:pt x="0" y="1558264"/>
                  </a:lnTo>
                  <a:lnTo>
                    <a:pt x="0" y="2193620"/>
                  </a:lnTo>
                  <a:lnTo>
                    <a:pt x="4508081" y="2193620"/>
                  </a:lnTo>
                  <a:lnTo>
                    <a:pt x="4508081" y="1558264"/>
                  </a:lnTo>
                  <a:close/>
                </a:path>
                <a:path w="14034769" h="2193925">
                  <a:moveTo>
                    <a:pt x="4508081" y="0"/>
                  </a:moveTo>
                  <a:lnTo>
                    <a:pt x="0" y="0"/>
                  </a:lnTo>
                  <a:lnTo>
                    <a:pt x="0" y="1246619"/>
                  </a:lnTo>
                  <a:lnTo>
                    <a:pt x="4508081" y="1246619"/>
                  </a:lnTo>
                  <a:lnTo>
                    <a:pt x="4508081" y="0"/>
                  </a:lnTo>
                  <a:close/>
                </a:path>
                <a:path w="14034769" h="2193925">
                  <a:moveTo>
                    <a:pt x="9287053" y="1558264"/>
                  </a:moveTo>
                  <a:lnTo>
                    <a:pt x="6917499" y="1558264"/>
                  </a:lnTo>
                  <a:lnTo>
                    <a:pt x="6917499" y="2193620"/>
                  </a:lnTo>
                  <a:lnTo>
                    <a:pt x="9287053" y="2193620"/>
                  </a:lnTo>
                  <a:lnTo>
                    <a:pt x="9287053" y="1558264"/>
                  </a:lnTo>
                  <a:close/>
                </a:path>
                <a:path w="14034769" h="2193925">
                  <a:moveTo>
                    <a:pt x="9287053" y="0"/>
                  </a:moveTo>
                  <a:lnTo>
                    <a:pt x="6917499" y="0"/>
                  </a:lnTo>
                  <a:lnTo>
                    <a:pt x="6917499" y="1246619"/>
                  </a:lnTo>
                  <a:lnTo>
                    <a:pt x="9287053" y="1246619"/>
                  </a:lnTo>
                  <a:lnTo>
                    <a:pt x="9287053" y="0"/>
                  </a:lnTo>
                  <a:close/>
                </a:path>
                <a:path w="14034769" h="2193925">
                  <a:moveTo>
                    <a:pt x="14034605" y="1558264"/>
                  </a:moveTo>
                  <a:lnTo>
                    <a:pt x="11665052" y="1558264"/>
                  </a:lnTo>
                  <a:lnTo>
                    <a:pt x="11665052" y="2193620"/>
                  </a:lnTo>
                  <a:lnTo>
                    <a:pt x="14034605" y="2193620"/>
                  </a:lnTo>
                  <a:lnTo>
                    <a:pt x="14034605" y="1558264"/>
                  </a:lnTo>
                  <a:close/>
                </a:path>
                <a:path w="14034769" h="2193925">
                  <a:moveTo>
                    <a:pt x="14034605" y="0"/>
                  </a:moveTo>
                  <a:lnTo>
                    <a:pt x="11665052" y="0"/>
                  </a:lnTo>
                  <a:lnTo>
                    <a:pt x="11665052" y="1246619"/>
                  </a:lnTo>
                  <a:lnTo>
                    <a:pt x="14034605" y="1246619"/>
                  </a:lnTo>
                  <a:lnTo>
                    <a:pt x="14034605" y="0"/>
                  </a:lnTo>
                  <a:close/>
                </a:path>
              </a:pathLst>
            </a:custGeom>
            <a:solidFill>
              <a:srgbClr val="EBEAE1">
                <a:alpha val="38000"/>
              </a:srgbClr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52" name="object 52"/>
            <p:cNvSpPr/>
            <p:nvPr/>
          </p:nvSpPr>
          <p:spPr>
            <a:xfrm>
              <a:off x="685842" y="8936858"/>
              <a:ext cx="14039850" cy="311785"/>
            </a:xfrm>
            <a:custGeom>
              <a:avLst/>
              <a:gdLst/>
              <a:ahLst/>
              <a:cxnLst/>
              <a:rect l="l" t="t" r="r" b="b"/>
              <a:pathLst>
                <a:path w="14039850" h="311784">
                  <a:moveTo>
                    <a:pt x="14039226" y="0"/>
                  </a:moveTo>
                  <a:lnTo>
                    <a:pt x="0" y="0"/>
                  </a:lnTo>
                  <a:lnTo>
                    <a:pt x="0" y="311655"/>
                  </a:lnTo>
                  <a:lnTo>
                    <a:pt x="14039226" y="311655"/>
                  </a:lnTo>
                  <a:lnTo>
                    <a:pt x="140392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53" name="object 53"/>
            <p:cNvSpPr/>
            <p:nvPr/>
          </p:nvSpPr>
          <p:spPr>
            <a:xfrm>
              <a:off x="5227074" y="8313550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54" name="object 54"/>
            <p:cNvSpPr/>
            <p:nvPr/>
          </p:nvSpPr>
          <p:spPr>
            <a:xfrm>
              <a:off x="685844" y="8001896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20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55" name="object 55"/>
            <p:cNvSpPr/>
            <p:nvPr/>
          </p:nvSpPr>
          <p:spPr>
            <a:xfrm>
              <a:off x="685844" y="8313550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20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56" name="object 56"/>
            <p:cNvSpPr/>
            <p:nvPr/>
          </p:nvSpPr>
          <p:spPr>
            <a:xfrm>
              <a:off x="685844" y="8625203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20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57" name="object 57"/>
            <p:cNvSpPr/>
            <p:nvPr/>
          </p:nvSpPr>
          <p:spPr>
            <a:xfrm>
              <a:off x="5227074" y="8625203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58" name="object 58"/>
            <p:cNvSpPr/>
            <p:nvPr/>
          </p:nvSpPr>
          <p:spPr>
            <a:xfrm>
              <a:off x="5227074" y="8936856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101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59" name="object 59"/>
            <p:cNvSpPr/>
            <p:nvPr/>
          </p:nvSpPr>
          <p:spPr>
            <a:xfrm>
              <a:off x="7601575" y="8936856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101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60" name="object 60"/>
            <p:cNvSpPr/>
            <p:nvPr/>
          </p:nvSpPr>
          <p:spPr>
            <a:xfrm>
              <a:off x="685844" y="9560162"/>
              <a:ext cx="4541520" cy="0"/>
            </a:xfrm>
            <a:custGeom>
              <a:avLst/>
              <a:gdLst/>
              <a:ahLst/>
              <a:cxnLst/>
              <a:rect l="l" t="t" r="r" b="b"/>
              <a:pathLst>
                <a:path w="4541520">
                  <a:moveTo>
                    <a:pt x="0" y="0"/>
                  </a:moveTo>
                  <a:lnTo>
                    <a:pt x="454123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61" name="object 61"/>
            <p:cNvSpPr/>
            <p:nvPr/>
          </p:nvSpPr>
          <p:spPr>
            <a:xfrm>
              <a:off x="5227074" y="8001896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62" name="object 62"/>
            <p:cNvSpPr/>
            <p:nvPr/>
          </p:nvSpPr>
          <p:spPr>
            <a:xfrm>
              <a:off x="7601575" y="8001896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63" name="object 63"/>
            <p:cNvSpPr/>
            <p:nvPr/>
          </p:nvSpPr>
          <p:spPr>
            <a:xfrm>
              <a:off x="9976074" y="8001896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64" name="object 64"/>
            <p:cNvSpPr/>
            <p:nvPr/>
          </p:nvSpPr>
          <p:spPr>
            <a:xfrm>
              <a:off x="12350575" y="8001896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49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65" name="object 65"/>
            <p:cNvSpPr/>
            <p:nvPr/>
          </p:nvSpPr>
          <p:spPr>
            <a:xfrm>
              <a:off x="5227074" y="9248509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66" name="object 66"/>
            <p:cNvSpPr/>
            <p:nvPr/>
          </p:nvSpPr>
          <p:spPr>
            <a:xfrm>
              <a:off x="7601575" y="9248509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67" name="object 67"/>
            <p:cNvSpPr/>
            <p:nvPr/>
          </p:nvSpPr>
          <p:spPr>
            <a:xfrm>
              <a:off x="9976074" y="9248509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68" name="object 68"/>
            <p:cNvSpPr/>
            <p:nvPr/>
          </p:nvSpPr>
          <p:spPr>
            <a:xfrm>
              <a:off x="12350575" y="9248509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49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69" name="object 69"/>
            <p:cNvSpPr/>
            <p:nvPr/>
          </p:nvSpPr>
          <p:spPr>
            <a:xfrm>
              <a:off x="5227074" y="9560162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70" name="object 70"/>
            <p:cNvSpPr/>
            <p:nvPr/>
          </p:nvSpPr>
          <p:spPr>
            <a:xfrm>
              <a:off x="7601575" y="9560162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71" name="object 71"/>
            <p:cNvSpPr/>
            <p:nvPr/>
          </p:nvSpPr>
          <p:spPr>
            <a:xfrm>
              <a:off x="9976074" y="9560162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72" name="object 72"/>
            <p:cNvSpPr/>
            <p:nvPr/>
          </p:nvSpPr>
          <p:spPr>
            <a:xfrm>
              <a:off x="12350575" y="9560162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49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73" name="object 73"/>
            <p:cNvSpPr/>
            <p:nvPr/>
          </p:nvSpPr>
          <p:spPr>
            <a:xfrm>
              <a:off x="7601575" y="8313550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74" name="object 74"/>
            <p:cNvSpPr/>
            <p:nvPr/>
          </p:nvSpPr>
          <p:spPr>
            <a:xfrm>
              <a:off x="9976074" y="8313550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75" name="object 75"/>
            <p:cNvSpPr/>
            <p:nvPr/>
          </p:nvSpPr>
          <p:spPr>
            <a:xfrm>
              <a:off x="12350575" y="8313550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49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76" name="object 76"/>
            <p:cNvSpPr/>
            <p:nvPr/>
          </p:nvSpPr>
          <p:spPr>
            <a:xfrm>
              <a:off x="7601575" y="8625203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77" name="object 77"/>
            <p:cNvSpPr/>
            <p:nvPr/>
          </p:nvSpPr>
          <p:spPr>
            <a:xfrm>
              <a:off x="9976074" y="8625203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50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78" name="object 78"/>
            <p:cNvSpPr/>
            <p:nvPr/>
          </p:nvSpPr>
          <p:spPr>
            <a:xfrm>
              <a:off x="12350575" y="8625203"/>
              <a:ext cx="2374900" cy="0"/>
            </a:xfrm>
            <a:custGeom>
              <a:avLst/>
              <a:gdLst/>
              <a:ahLst/>
              <a:cxnLst/>
              <a:rect l="l" t="t" r="r" b="b"/>
              <a:pathLst>
                <a:path w="2374900">
                  <a:moveTo>
                    <a:pt x="0" y="0"/>
                  </a:moveTo>
                  <a:lnTo>
                    <a:pt x="2374493" y="0"/>
                  </a:lnTo>
                </a:path>
              </a:pathLst>
            </a:custGeom>
            <a:ln w="52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</p:grpSp>
      <p:sp>
        <p:nvSpPr>
          <p:cNvPr id="79" name="object 79"/>
          <p:cNvSpPr txBox="1">
            <a:spLocks noGrp="1"/>
          </p:cNvSpPr>
          <p:nvPr>
            <p:ph type="title" idx="4294967295"/>
          </p:nvPr>
        </p:nvSpPr>
        <p:spPr>
          <a:xfrm>
            <a:off x="304085" y="487716"/>
            <a:ext cx="3962357" cy="375164"/>
          </a:xfrm>
          <a:prstGeom prst="rect">
            <a:avLst/>
          </a:prstGeom>
        </p:spPr>
        <p:txBody>
          <a:bodyPr spcFirstLastPara="1" vert="horz" wrap="square" lIns="0" tIns="5776" rIns="0" bIns="0" rtlCol="0" anchor="t" anchorCtr="0">
            <a:spAutoFit/>
          </a:bodyPr>
          <a:lstStyle/>
          <a:p>
            <a:pPr marL="5776">
              <a:spcBef>
                <a:spcPts val="45"/>
              </a:spcBef>
            </a:pPr>
            <a:r>
              <a:rPr spc="-5" dirty="0">
                <a:solidFill>
                  <a:srgbClr val="3A3A38"/>
                </a:solidFill>
              </a:rPr>
              <a:t>Rewards</a:t>
            </a:r>
            <a:r>
              <a:rPr spc="-59" dirty="0">
                <a:solidFill>
                  <a:srgbClr val="3A3A38"/>
                </a:solidFill>
              </a:rPr>
              <a:t> </a:t>
            </a:r>
            <a:r>
              <a:rPr dirty="0">
                <a:solidFill>
                  <a:srgbClr val="3A3A38"/>
                </a:solidFill>
              </a:rPr>
              <a:t>and</a:t>
            </a:r>
            <a:r>
              <a:rPr spc="-59" dirty="0">
                <a:solidFill>
                  <a:srgbClr val="3A3A38"/>
                </a:solidFill>
              </a:rPr>
              <a:t> </a:t>
            </a:r>
            <a:r>
              <a:rPr dirty="0">
                <a:solidFill>
                  <a:srgbClr val="3A3A38"/>
                </a:solidFill>
              </a:rPr>
              <a:t>benefits</a:t>
            </a:r>
            <a:r>
              <a:rPr spc="-57" dirty="0">
                <a:solidFill>
                  <a:srgbClr val="3A3A38"/>
                </a:solidFill>
              </a:rPr>
              <a:t> </a:t>
            </a:r>
            <a:r>
              <a:rPr dirty="0">
                <a:solidFill>
                  <a:srgbClr val="3A3A38"/>
                </a:solidFill>
              </a:rPr>
              <a:t>by</a:t>
            </a:r>
            <a:r>
              <a:rPr spc="-59" dirty="0">
                <a:solidFill>
                  <a:srgbClr val="3A3A38"/>
                </a:solidFill>
              </a:rPr>
              <a:t> </a:t>
            </a:r>
            <a:r>
              <a:rPr spc="-9" dirty="0">
                <a:solidFill>
                  <a:srgbClr val="3A3A38"/>
                </a:solidFill>
              </a:rPr>
              <a:t>tier</a:t>
            </a:r>
            <a:endParaRPr dirty="0"/>
          </a:p>
        </p:txBody>
      </p:sp>
      <p:graphicFrame>
        <p:nvGraphicFramePr>
          <p:cNvPr id="80" name="object 8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2655042"/>
              </p:ext>
            </p:extLst>
          </p:nvPr>
        </p:nvGraphicFramePr>
        <p:xfrm>
          <a:off x="312243" y="1187870"/>
          <a:ext cx="6385910" cy="41760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65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1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1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1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1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609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480"/>
                        </a:spcBef>
                      </a:pPr>
                      <a:r>
                        <a:rPr sz="800" b="1" dirty="0">
                          <a:solidFill>
                            <a:srgbClr val="FFFFFF"/>
                          </a:solidFill>
                          <a:latin typeface="Archivo"/>
                          <a:cs typeface="Archivo"/>
                        </a:rPr>
                        <a:t>Tier</a:t>
                      </a:r>
                      <a:r>
                        <a:rPr sz="800" b="1" spc="30" dirty="0">
                          <a:solidFill>
                            <a:srgbClr val="FFFFFF"/>
                          </a:solidFill>
                          <a:latin typeface="Archivo"/>
                          <a:cs typeface="Archivo"/>
                        </a:rPr>
                        <a:t> </a:t>
                      </a:r>
                      <a:r>
                        <a:rPr sz="800" b="1" spc="-10" dirty="0">
                          <a:solidFill>
                            <a:srgbClr val="FFFFFF"/>
                          </a:solidFill>
                          <a:latin typeface="Archivo"/>
                          <a:cs typeface="Archivo"/>
                        </a:rPr>
                        <a:t>requirements</a:t>
                      </a:r>
                      <a:endParaRPr sz="800" dirty="0">
                        <a:latin typeface="Archivo"/>
                        <a:cs typeface="Archivo"/>
                      </a:endParaRPr>
                    </a:p>
                  </a:txBody>
                  <a:tcPr marL="0" marR="0" marT="85484" marB="0">
                    <a:solidFill>
                      <a:srgbClr val="3A3A3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480"/>
                        </a:spcBef>
                      </a:pPr>
                      <a:r>
                        <a:rPr sz="800" b="1" spc="-10" dirty="0">
                          <a:solidFill>
                            <a:srgbClr val="3B3B38"/>
                          </a:solidFill>
                          <a:latin typeface="Archivo"/>
                          <a:cs typeface="Archivo"/>
                        </a:rPr>
                        <a:t>Basecamp</a:t>
                      </a:r>
                      <a:endParaRPr sz="800" dirty="0">
                        <a:latin typeface="Archivo"/>
                        <a:cs typeface="Archivo"/>
                      </a:endParaRPr>
                    </a:p>
                  </a:txBody>
                  <a:tcPr marL="0" marR="0" marT="85484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00000"/>
                        </a:lnSpc>
                        <a:spcBef>
                          <a:spcPts val="1480"/>
                        </a:spcBef>
                      </a:pPr>
                      <a:r>
                        <a:rPr sz="800" b="1" spc="-20" dirty="0">
                          <a:solidFill>
                            <a:srgbClr val="3B3B38"/>
                          </a:solidFill>
                          <a:latin typeface="Archivo"/>
                          <a:cs typeface="Archivo"/>
                        </a:rPr>
                        <a:t>Peak</a:t>
                      </a:r>
                      <a:endParaRPr sz="800" dirty="0">
                        <a:latin typeface="Archivo"/>
                        <a:cs typeface="Archivo"/>
                      </a:endParaRPr>
                    </a:p>
                  </a:txBody>
                  <a:tcPr marL="0" marR="0" marT="85484" marB="0">
                    <a:solidFill>
                      <a:srgbClr val="C9DC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480"/>
                        </a:spcBef>
                      </a:pPr>
                      <a:r>
                        <a:rPr sz="800" b="1" spc="-20" dirty="0">
                          <a:solidFill>
                            <a:srgbClr val="3B3B38"/>
                          </a:solidFill>
                          <a:latin typeface="Archivo"/>
                          <a:cs typeface="Archivo"/>
                        </a:rPr>
                        <a:t>Apex</a:t>
                      </a:r>
                      <a:endParaRPr sz="800" dirty="0">
                        <a:latin typeface="Archivo"/>
                        <a:cs typeface="Archivo"/>
                      </a:endParaRPr>
                    </a:p>
                  </a:txBody>
                  <a:tcPr marL="0" marR="0" marT="85484" marB="0">
                    <a:solidFill>
                      <a:srgbClr val="8FBFB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480"/>
                        </a:spcBef>
                      </a:pPr>
                      <a:r>
                        <a:rPr sz="800" b="1" spc="-10" dirty="0">
                          <a:solidFill>
                            <a:srgbClr val="FFFFFF"/>
                          </a:solidFill>
                          <a:latin typeface="Archivo"/>
                          <a:cs typeface="Archivo"/>
                        </a:rPr>
                        <a:t>Summit</a:t>
                      </a:r>
                      <a:endParaRPr sz="800">
                        <a:latin typeface="Archivo"/>
                        <a:cs typeface="Archivo"/>
                      </a:endParaRPr>
                    </a:p>
                  </a:txBody>
                  <a:tcPr marL="0" marR="0" marT="85484" marB="0">
                    <a:solidFill>
                      <a:srgbClr val="0488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1511">
                <a:tc gridSpan="5">
                  <a:txBody>
                    <a:bodyPr/>
                    <a:lstStyle/>
                    <a:p>
                      <a:pPr marL="88900"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600" b="1" spc="-10" dirty="0">
                          <a:solidFill>
                            <a:srgbClr val="3A3A38"/>
                          </a:solidFill>
                          <a:latin typeface="Archivo"/>
                          <a:cs typeface="Archivo"/>
                        </a:rPr>
                        <a:t>Partnership</a:t>
                      </a:r>
                      <a:endParaRPr sz="600" dirty="0">
                        <a:latin typeface="Archivo"/>
                        <a:cs typeface="Archivo"/>
                      </a:endParaRPr>
                    </a:p>
                  </a:txBody>
                  <a:tcPr marL="0" marR="0" marT="29169" marB="0">
                    <a:solidFill>
                      <a:srgbClr val="FBFB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1" name="object 81"/>
          <p:cNvSpPr txBox="1"/>
          <p:nvPr/>
        </p:nvSpPr>
        <p:spPr>
          <a:xfrm>
            <a:off x="349326" y="1630931"/>
            <a:ext cx="777734" cy="91872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5776">
              <a:spcBef>
                <a:spcPts val="61"/>
              </a:spcBef>
            </a:pPr>
            <a:r>
              <a:rPr sz="546" dirty="0">
                <a:latin typeface="Archivo Light"/>
                <a:cs typeface="Archivo Light"/>
              </a:rPr>
              <a:t>Named</a:t>
            </a:r>
            <a:r>
              <a:rPr sz="546" spc="50" dirty="0">
                <a:latin typeface="Archivo Light"/>
                <a:cs typeface="Archivo Light"/>
              </a:rPr>
              <a:t> </a:t>
            </a:r>
            <a:r>
              <a:rPr sz="546" dirty="0">
                <a:latin typeface="Archivo Light"/>
                <a:cs typeface="Archivo Light"/>
              </a:rPr>
              <a:t>Partner</a:t>
            </a:r>
            <a:r>
              <a:rPr sz="546" spc="36" dirty="0">
                <a:latin typeface="Archivo Light"/>
                <a:cs typeface="Archivo Light"/>
              </a:rPr>
              <a:t> </a:t>
            </a:r>
            <a:r>
              <a:rPr sz="546" spc="-5" dirty="0">
                <a:latin typeface="Archivo Light"/>
                <a:cs typeface="Archivo Light"/>
              </a:rPr>
              <a:t>Manager</a:t>
            </a:r>
            <a:endParaRPr sz="546">
              <a:latin typeface="Archivo Light"/>
              <a:cs typeface="Archivo Light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2894983" y="1628260"/>
            <a:ext cx="45341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3974890" y="1628260"/>
            <a:ext cx="45341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5024700" y="1628260"/>
            <a:ext cx="45341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6115046" y="1628260"/>
            <a:ext cx="45341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349326" y="1769534"/>
            <a:ext cx="736725" cy="91872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5776">
              <a:spcBef>
                <a:spcPts val="61"/>
              </a:spcBef>
            </a:pPr>
            <a:r>
              <a:rPr sz="546" dirty="0">
                <a:latin typeface="Archivo Light"/>
                <a:cs typeface="Archivo Light"/>
              </a:rPr>
              <a:t>Business</a:t>
            </a:r>
            <a:r>
              <a:rPr sz="546" spc="39" dirty="0">
                <a:latin typeface="Archivo Light"/>
                <a:cs typeface="Archivo Light"/>
              </a:rPr>
              <a:t> </a:t>
            </a:r>
            <a:r>
              <a:rPr sz="546" dirty="0">
                <a:latin typeface="Archivo Light"/>
                <a:cs typeface="Archivo Light"/>
              </a:rPr>
              <a:t>Plan</a:t>
            </a:r>
            <a:r>
              <a:rPr sz="546" spc="41" dirty="0">
                <a:latin typeface="Archivo Light"/>
                <a:cs typeface="Archivo Light"/>
              </a:rPr>
              <a:t> </a:t>
            </a:r>
            <a:r>
              <a:rPr sz="546" spc="-5" dirty="0">
                <a:latin typeface="Archivo Light"/>
                <a:cs typeface="Archivo Light"/>
              </a:rPr>
              <a:t>Reviews</a:t>
            </a:r>
            <a:endParaRPr sz="546">
              <a:latin typeface="Archivo Light"/>
              <a:cs typeface="Archivo Light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3865503" y="1772206"/>
            <a:ext cx="264251" cy="86595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>
              <a:spcBef>
                <a:spcPts val="48"/>
              </a:spcBef>
            </a:pPr>
            <a:r>
              <a:rPr sz="523" spc="-5" dirty="0">
                <a:solidFill>
                  <a:srgbClr val="3A3A38"/>
                </a:solidFill>
                <a:latin typeface="Archivo Light"/>
                <a:cs typeface="Archivo Light"/>
              </a:rPr>
              <a:t>Annually</a:t>
            </a:r>
            <a:endParaRPr sz="523">
              <a:latin typeface="Archivo Light"/>
              <a:cs typeface="Archivo Light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4827888" y="1772206"/>
            <a:ext cx="438974" cy="86595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>
              <a:spcBef>
                <a:spcPts val="48"/>
              </a:spcBef>
            </a:pPr>
            <a:r>
              <a:rPr sz="523" spc="-5" dirty="0">
                <a:solidFill>
                  <a:srgbClr val="3A3A38"/>
                </a:solidFill>
                <a:latin typeface="Archivo Light"/>
                <a:cs typeface="Archivo Light"/>
              </a:rPr>
              <a:t>Semi-Annually</a:t>
            </a:r>
            <a:endParaRPr sz="523">
              <a:latin typeface="Archivo Light"/>
              <a:cs typeface="Archivo Light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5918215" y="1772206"/>
            <a:ext cx="438974" cy="86595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>
              <a:spcBef>
                <a:spcPts val="48"/>
              </a:spcBef>
            </a:pPr>
            <a:r>
              <a:rPr sz="523" spc="-5" dirty="0">
                <a:solidFill>
                  <a:srgbClr val="3A3A38"/>
                </a:solidFill>
                <a:latin typeface="Archivo Light"/>
                <a:cs typeface="Archivo Light"/>
              </a:rPr>
              <a:t>Semi-Annually</a:t>
            </a:r>
            <a:endParaRPr sz="523">
              <a:latin typeface="Archivo Light"/>
              <a:cs typeface="Archivo Light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349326" y="1908138"/>
            <a:ext cx="778312" cy="91872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5776">
              <a:spcBef>
                <a:spcPts val="61"/>
              </a:spcBef>
            </a:pPr>
            <a:r>
              <a:rPr sz="546" dirty="0">
                <a:latin typeface="Archivo Light"/>
                <a:cs typeface="Archivo Light"/>
              </a:rPr>
              <a:t>Partner</a:t>
            </a:r>
            <a:r>
              <a:rPr sz="546" spc="39" dirty="0">
                <a:latin typeface="Archivo Light"/>
                <a:cs typeface="Archivo Light"/>
              </a:rPr>
              <a:t> </a:t>
            </a:r>
            <a:r>
              <a:rPr sz="546" dirty="0">
                <a:latin typeface="Archivo Light"/>
                <a:cs typeface="Archivo Light"/>
              </a:rPr>
              <a:t>Advisory</a:t>
            </a:r>
            <a:r>
              <a:rPr sz="546" spc="57" dirty="0">
                <a:latin typeface="Archivo Light"/>
                <a:cs typeface="Archivo Light"/>
              </a:rPr>
              <a:t> </a:t>
            </a:r>
            <a:r>
              <a:rPr sz="546" spc="-5" dirty="0">
                <a:latin typeface="Archivo Light"/>
                <a:cs typeface="Archivo Light"/>
              </a:rPr>
              <a:t>Council</a:t>
            </a:r>
            <a:endParaRPr sz="546">
              <a:latin typeface="Archivo Light"/>
              <a:cs typeface="Archivo Light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4864389" y="1910810"/>
            <a:ext cx="365908" cy="86595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>
              <a:spcBef>
                <a:spcPts val="48"/>
              </a:spcBef>
            </a:pPr>
            <a:r>
              <a:rPr sz="523" dirty="0">
                <a:solidFill>
                  <a:srgbClr val="3A3A38"/>
                </a:solidFill>
                <a:latin typeface="Archivo Light"/>
                <a:cs typeface="Archivo Light"/>
              </a:rPr>
              <a:t>By </a:t>
            </a:r>
            <a:r>
              <a:rPr sz="523" spc="-5" dirty="0">
                <a:solidFill>
                  <a:srgbClr val="3A3A38"/>
                </a:solidFill>
                <a:latin typeface="Archivo Light"/>
                <a:cs typeface="Archivo Light"/>
              </a:rPr>
              <a:t>invitation</a:t>
            </a:r>
            <a:endParaRPr sz="523">
              <a:latin typeface="Archivo Light"/>
              <a:cs typeface="Archivo Light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6119392" y="1910810"/>
            <a:ext cx="36677" cy="86595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>
              <a:spcBef>
                <a:spcPts val="48"/>
              </a:spcBef>
            </a:pPr>
            <a:r>
              <a:rPr sz="523" spc="-23" dirty="0">
                <a:solidFill>
                  <a:srgbClr val="3A3A38"/>
                </a:solidFill>
                <a:latin typeface="Archivo Light"/>
                <a:cs typeface="Archivo Light"/>
              </a:rPr>
              <a:t>•</a:t>
            </a:r>
            <a:endParaRPr sz="523">
              <a:latin typeface="Archivo Light"/>
              <a:cs typeface="Archivo Light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349326" y="2049878"/>
            <a:ext cx="727772" cy="91872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5776">
              <a:spcBef>
                <a:spcPts val="61"/>
              </a:spcBef>
            </a:pPr>
            <a:r>
              <a:rPr sz="546" dirty="0">
                <a:latin typeface="Archivo Light"/>
                <a:cs typeface="Archivo Light"/>
              </a:rPr>
              <a:t>Executive</a:t>
            </a:r>
            <a:r>
              <a:rPr sz="546" spc="52" dirty="0">
                <a:latin typeface="Archivo Light"/>
                <a:cs typeface="Archivo Light"/>
              </a:rPr>
              <a:t> </a:t>
            </a:r>
            <a:r>
              <a:rPr sz="546" spc="-5" dirty="0">
                <a:latin typeface="Archivo Light"/>
                <a:cs typeface="Archivo Light"/>
              </a:rPr>
              <a:t>Sponsorship</a:t>
            </a:r>
            <a:endParaRPr sz="546">
              <a:latin typeface="Archivo Light"/>
              <a:cs typeface="Archivo Light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3974908" y="2047206"/>
            <a:ext cx="45341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5024718" y="2047206"/>
            <a:ext cx="45341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6115063" y="2047206"/>
            <a:ext cx="45341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346975" y="2188929"/>
            <a:ext cx="584528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dirty="0">
                <a:solidFill>
                  <a:srgbClr val="3B3B38"/>
                </a:solidFill>
                <a:latin typeface="Archivo"/>
                <a:cs typeface="Archivo"/>
              </a:rPr>
              <a:t>Enable</a:t>
            </a:r>
            <a:r>
              <a:rPr sz="591" b="1" spc="18" dirty="0">
                <a:solidFill>
                  <a:srgbClr val="3B3B38"/>
                </a:solidFill>
                <a:latin typeface="Archivo"/>
                <a:cs typeface="Archivo"/>
              </a:rPr>
              <a:t> </a:t>
            </a:r>
            <a:r>
              <a:rPr sz="591" b="1" spc="-5" dirty="0">
                <a:solidFill>
                  <a:srgbClr val="3B3B38"/>
                </a:solidFill>
                <a:latin typeface="Archivo"/>
                <a:cs typeface="Archivo"/>
              </a:rPr>
              <a:t>success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349326" y="2333358"/>
            <a:ext cx="1365439" cy="91872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5776">
              <a:spcBef>
                <a:spcPts val="61"/>
              </a:spcBef>
            </a:pPr>
            <a:r>
              <a:rPr sz="546" dirty="0">
                <a:solidFill>
                  <a:srgbClr val="3B3B38"/>
                </a:solidFill>
                <a:latin typeface="Archivo Light"/>
                <a:cs typeface="Archivo Light"/>
              </a:rPr>
              <a:t>8x8</a:t>
            </a:r>
            <a:r>
              <a:rPr sz="546" spc="5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B3B38"/>
                </a:solidFill>
                <a:latin typeface="Archivo Light"/>
                <a:cs typeface="Archivo Light"/>
              </a:rPr>
              <a:t>partner</a:t>
            </a:r>
            <a:r>
              <a:rPr sz="546" spc="41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B3B38"/>
                </a:solidFill>
                <a:latin typeface="Archivo Light"/>
                <a:cs typeface="Archivo Light"/>
              </a:rPr>
              <a:t>portal</a:t>
            </a:r>
            <a:r>
              <a:rPr sz="546" spc="59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B3B38"/>
                </a:solidFill>
                <a:latin typeface="Archivo Light"/>
                <a:cs typeface="Archivo Light"/>
              </a:rPr>
              <a:t>(PartnerXchange)</a:t>
            </a:r>
            <a:r>
              <a:rPr sz="546" spc="5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46" spc="-5" dirty="0">
                <a:solidFill>
                  <a:srgbClr val="3B3B38"/>
                </a:solidFill>
                <a:latin typeface="Archivo Light"/>
                <a:cs typeface="Archivo Light"/>
              </a:rPr>
              <a:t>access</a:t>
            </a:r>
            <a:endParaRPr sz="546">
              <a:latin typeface="Archivo Light"/>
              <a:cs typeface="Archivo Light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2894983" y="2330686"/>
            <a:ext cx="45341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3974890" y="2330686"/>
            <a:ext cx="45341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5024700" y="2330686"/>
            <a:ext cx="45341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6115046" y="2330686"/>
            <a:ext cx="45341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349326" y="2475098"/>
            <a:ext cx="886034" cy="91872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5776">
              <a:spcBef>
                <a:spcPts val="61"/>
              </a:spcBef>
            </a:pPr>
            <a:r>
              <a:rPr sz="546" dirty="0">
                <a:solidFill>
                  <a:srgbClr val="3B3B38"/>
                </a:solidFill>
                <a:latin typeface="Archivo Light"/>
                <a:cs typeface="Archivo Light"/>
              </a:rPr>
              <a:t>Partner</a:t>
            </a:r>
            <a:r>
              <a:rPr sz="546" spc="48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B3B38"/>
                </a:solidFill>
                <a:latin typeface="Archivo Light"/>
                <a:cs typeface="Archivo Light"/>
              </a:rPr>
              <a:t>Performance</a:t>
            </a:r>
            <a:r>
              <a:rPr sz="546" spc="64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46" spc="-5" dirty="0">
                <a:solidFill>
                  <a:srgbClr val="3B3B38"/>
                </a:solidFill>
                <a:latin typeface="Archivo Light"/>
                <a:cs typeface="Archivo Light"/>
              </a:rPr>
              <a:t>Report</a:t>
            </a:r>
            <a:endParaRPr sz="546">
              <a:latin typeface="Archivo Light"/>
              <a:cs typeface="Archivo Light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2894983" y="2472426"/>
            <a:ext cx="45341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105" name="object 105"/>
          <p:cNvSpPr txBox="1"/>
          <p:nvPr/>
        </p:nvSpPr>
        <p:spPr>
          <a:xfrm>
            <a:off x="3974890" y="2472426"/>
            <a:ext cx="45341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106" name="object 106"/>
          <p:cNvSpPr txBox="1"/>
          <p:nvPr/>
        </p:nvSpPr>
        <p:spPr>
          <a:xfrm>
            <a:off x="5024700" y="2472426"/>
            <a:ext cx="45341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107" name="object 107"/>
          <p:cNvSpPr txBox="1"/>
          <p:nvPr/>
        </p:nvSpPr>
        <p:spPr>
          <a:xfrm>
            <a:off x="6115046" y="2472426"/>
            <a:ext cx="45341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108" name="object 108"/>
          <p:cNvSpPr txBox="1"/>
          <p:nvPr/>
        </p:nvSpPr>
        <p:spPr>
          <a:xfrm>
            <a:off x="349326" y="2616838"/>
            <a:ext cx="1375547" cy="91872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5776">
              <a:spcBef>
                <a:spcPts val="61"/>
              </a:spcBef>
            </a:pPr>
            <a:r>
              <a:rPr sz="546" dirty="0">
                <a:solidFill>
                  <a:srgbClr val="3B3B38"/>
                </a:solidFill>
                <a:latin typeface="Archivo Light"/>
                <a:cs typeface="Archivo Light"/>
              </a:rPr>
              <a:t>No</a:t>
            </a:r>
            <a:r>
              <a:rPr sz="546" spc="39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B3B38"/>
                </a:solidFill>
                <a:latin typeface="Archivo Light"/>
                <a:cs typeface="Archivo Light"/>
              </a:rPr>
              <a:t>cost</a:t>
            </a:r>
            <a:r>
              <a:rPr sz="546" spc="39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B3B38"/>
                </a:solidFill>
                <a:latin typeface="Archivo Light"/>
                <a:cs typeface="Archivo Light"/>
              </a:rPr>
              <a:t>self-paced</a:t>
            </a:r>
            <a:r>
              <a:rPr sz="546" spc="39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B3B38"/>
                </a:solidFill>
                <a:latin typeface="Archivo Light"/>
                <a:cs typeface="Archivo Light"/>
              </a:rPr>
              <a:t>training</a:t>
            </a:r>
            <a:r>
              <a:rPr sz="546" spc="39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B3B38"/>
                </a:solidFill>
                <a:latin typeface="Archivo Light"/>
                <a:cs typeface="Archivo Light"/>
              </a:rPr>
              <a:t>and</a:t>
            </a:r>
            <a:r>
              <a:rPr sz="546" spc="39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46" spc="-5" dirty="0">
                <a:solidFill>
                  <a:srgbClr val="3B3B38"/>
                </a:solidFill>
                <a:latin typeface="Archivo Light"/>
                <a:cs typeface="Archivo Light"/>
              </a:rPr>
              <a:t>certifications</a:t>
            </a:r>
            <a:endParaRPr sz="546">
              <a:latin typeface="Archivo Light"/>
              <a:cs typeface="Archivo Light"/>
            </a:endParaRPr>
          </a:p>
        </p:txBody>
      </p:sp>
      <p:sp>
        <p:nvSpPr>
          <p:cNvPr id="109" name="object 109"/>
          <p:cNvSpPr txBox="1"/>
          <p:nvPr/>
        </p:nvSpPr>
        <p:spPr>
          <a:xfrm>
            <a:off x="2894983" y="2614167"/>
            <a:ext cx="45341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3974890" y="2614167"/>
            <a:ext cx="45341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5024700" y="2614167"/>
            <a:ext cx="45341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112" name="object 112"/>
          <p:cNvSpPr txBox="1"/>
          <p:nvPr/>
        </p:nvSpPr>
        <p:spPr>
          <a:xfrm>
            <a:off x="6115046" y="2614167"/>
            <a:ext cx="45341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113" name="object 113"/>
          <p:cNvSpPr txBox="1"/>
          <p:nvPr/>
        </p:nvSpPr>
        <p:spPr>
          <a:xfrm>
            <a:off x="349326" y="2758567"/>
            <a:ext cx="1102344" cy="91872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5776">
              <a:spcBef>
                <a:spcPts val="61"/>
              </a:spcBef>
            </a:pPr>
            <a:r>
              <a:rPr sz="546" dirty="0">
                <a:solidFill>
                  <a:srgbClr val="3B3B38"/>
                </a:solidFill>
                <a:latin typeface="Archivo Light"/>
                <a:cs typeface="Archivo Light"/>
              </a:rPr>
              <a:t>Deployment</a:t>
            </a:r>
            <a:r>
              <a:rPr sz="546" spc="86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B3B38"/>
                </a:solidFill>
                <a:latin typeface="Archivo Light"/>
                <a:cs typeface="Archivo Light"/>
              </a:rPr>
              <a:t>Accreditation</a:t>
            </a:r>
            <a:r>
              <a:rPr sz="546" spc="89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46" spc="-5" dirty="0">
                <a:solidFill>
                  <a:srgbClr val="3B3B38"/>
                </a:solidFill>
                <a:latin typeface="Archivo Light"/>
                <a:cs typeface="Archivo Light"/>
              </a:rPr>
              <a:t>Program</a:t>
            </a:r>
            <a:endParaRPr sz="546" dirty="0">
              <a:latin typeface="Archivo Light"/>
              <a:cs typeface="Archivo Light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2894983" y="2755896"/>
            <a:ext cx="45341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115" name="object 115"/>
          <p:cNvSpPr txBox="1"/>
          <p:nvPr/>
        </p:nvSpPr>
        <p:spPr>
          <a:xfrm>
            <a:off x="3974890" y="2755896"/>
            <a:ext cx="45341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116" name="object 116"/>
          <p:cNvSpPr txBox="1"/>
          <p:nvPr/>
        </p:nvSpPr>
        <p:spPr>
          <a:xfrm>
            <a:off x="5024700" y="2755896"/>
            <a:ext cx="45341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117" name="object 117"/>
          <p:cNvSpPr txBox="1"/>
          <p:nvPr/>
        </p:nvSpPr>
        <p:spPr>
          <a:xfrm>
            <a:off x="6115046" y="2755896"/>
            <a:ext cx="45341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118" name="object 118"/>
          <p:cNvSpPr txBox="1"/>
          <p:nvPr/>
        </p:nvSpPr>
        <p:spPr>
          <a:xfrm>
            <a:off x="349326" y="2900296"/>
            <a:ext cx="1031299" cy="91872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5776">
              <a:spcBef>
                <a:spcPts val="61"/>
              </a:spcBef>
            </a:pPr>
            <a:r>
              <a:rPr sz="546" dirty="0">
                <a:solidFill>
                  <a:srgbClr val="3B3B38"/>
                </a:solidFill>
                <a:latin typeface="Archivo Light"/>
                <a:cs typeface="Archivo Light"/>
              </a:rPr>
              <a:t>Role-based</a:t>
            </a:r>
            <a:r>
              <a:rPr sz="546" spc="5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B3B38"/>
                </a:solidFill>
                <a:latin typeface="Archivo Light"/>
                <a:cs typeface="Archivo Light"/>
              </a:rPr>
              <a:t>instructor</a:t>
            </a:r>
            <a:r>
              <a:rPr sz="546" spc="43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B3B38"/>
                </a:solidFill>
                <a:latin typeface="Archivo Light"/>
                <a:cs typeface="Archivo Light"/>
              </a:rPr>
              <a:t>led</a:t>
            </a:r>
            <a:r>
              <a:rPr sz="546" spc="59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46" spc="-5" dirty="0">
                <a:solidFill>
                  <a:srgbClr val="3B3B38"/>
                </a:solidFill>
                <a:latin typeface="Archivo Light"/>
                <a:cs typeface="Archivo Light"/>
              </a:rPr>
              <a:t>training</a:t>
            </a:r>
            <a:endParaRPr sz="546">
              <a:latin typeface="Archivo Light"/>
              <a:cs typeface="Archivo Light"/>
            </a:endParaRPr>
          </a:p>
        </p:txBody>
      </p:sp>
      <p:sp>
        <p:nvSpPr>
          <p:cNvPr id="119" name="object 119"/>
          <p:cNvSpPr txBox="1"/>
          <p:nvPr/>
        </p:nvSpPr>
        <p:spPr>
          <a:xfrm>
            <a:off x="2662642" y="2902967"/>
            <a:ext cx="510018" cy="86595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>
              <a:spcBef>
                <a:spcPts val="48"/>
              </a:spcBef>
            </a:pPr>
            <a:r>
              <a:rPr sz="523" dirty="0">
                <a:latin typeface="Archivo Light"/>
                <a:cs typeface="Archivo Light"/>
              </a:rPr>
              <a:t>Quarterly </a:t>
            </a:r>
            <a:r>
              <a:rPr sz="523" spc="-5" dirty="0">
                <a:latin typeface="Archivo Light"/>
                <a:cs typeface="Archivo Light"/>
              </a:rPr>
              <a:t>1:Many</a:t>
            </a:r>
            <a:endParaRPr sz="523">
              <a:latin typeface="Archivo Light"/>
              <a:cs typeface="Archivo Light"/>
            </a:endParaRPr>
          </a:p>
        </p:txBody>
      </p:sp>
      <p:sp>
        <p:nvSpPr>
          <p:cNvPr id="120" name="object 120"/>
          <p:cNvSpPr txBox="1"/>
          <p:nvPr/>
        </p:nvSpPr>
        <p:spPr>
          <a:xfrm>
            <a:off x="3728700" y="2902967"/>
            <a:ext cx="537743" cy="86595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>
              <a:spcBef>
                <a:spcPts val="48"/>
              </a:spcBef>
            </a:pPr>
            <a:r>
              <a:rPr sz="523" spc="-5" dirty="0">
                <a:latin typeface="Archivo Light"/>
                <a:cs typeface="Archivo Light"/>
              </a:rPr>
              <a:t>Semi-</a:t>
            </a:r>
            <a:r>
              <a:rPr sz="523" dirty="0">
                <a:latin typeface="Archivo Light"/>
                <a:cs typeface="Archivo Light"/>
              </a:rPr>
              <a:t>Annually</a:t>
            </a:r>
            <a:r>
              <a:rPr sz="523" spc="-11" dirty="0">
                <a:latin typeface="Archivo Light"/>
                <a:cs typeface="Archivo Light"/>
              </a:rPr>
              <a:t> 1:1</a:t>
            </a:r>
            <a:endParaRPr sz="523">
              <a:latin typeface="Archivo Light"/>
              <a:cs typeface="Archivo Light"/>
            </a:endParaRPr>
          </a:p>
        </p:txBody>
      </p:sp>
      <p:sp>
        <p:nvSpPr>
          <p:cNvPr id="121" name="object 121"/>
          <p:cNvSpPr txBox="1"/>
          <p:nvPr/>
        </p:nvSpPr>
        <p:spPr>
          <a:xfrm>
            <a:off x="4808626" y="2896567"/>
            <a:ext cx="537743" cy="86595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>
              <a:spcBef>
                <a:spcPts val="48"/>
              </a:spcBef>
            </a:pPr>
            <a:r>
              <a:rPr sz="523" spc="-5" dirty="0">
                <a:latin typeface="Archivo Light"/>
                <a:cs typeface="Archivo Light"/>
              </a:rPr>
              <a:t>Semi-</a:t>
            </a:r>
            <a:r>
              <a:rPr sz="523" dirty="0">
                <a:latin typeface="Archivo Light"/>
                <a:cs typeface="Archivo Light"/>
              </a:rPr>
              <a:t>Annually</a:t>
            </a:r>
            <a:r>
              <a:rPr sz="523" spc="-11" dirty="0">
                <a:latin typeface="Archivo Light"/>
                <a:cs typeface="Archivo Light"/>
              </a:rPr>
              <a:t> 1:1</a:t>
            </a:r>
            <a:endParaRPr sz="523">
              <a:latin typeface="Archivo Light"/>
              <a:cs typeface="Archivo Light"/>
            </a:endParaRPr>
          </a:p>
        </p:txBody>
      </p:sp>
      <p:sp>
        <p:nvSpPr>
          <p:cNvPr id="122" name="object 122"/>
          <p:cNvSpPr txBox="1"/>
          <p:nvPr/>
        </p:nvSpPr>
        <p:spPr>
          <a:xfrm>
            <a:off x="5967023" y="2896567"/>
            <a:ext cx="380636" cy="86595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>
              <a:spcBef>
                <a:spcPts val="48"/>
              </a:spcBef>
            </a:pPr>
            <a:r>
              <a:rPr sz="523" dirty="0">
                <a:latin typeface="Archivo Light"/>
                <a:cs typeface="Archivo Light"/>
              </a:rPr>
              <a:t>Quarterly </a:t>
            </a:r>
            <a:r>
              <a:rPr sz="523" spc="-11" dirty="0">
                <a:latin typeface="Archivo Light"/>
                <a:cs typeface="Archivo Light"/>
              </a:rPr>
              <a:t>1:1</a:t>
            </a:r>
            <a:endParaRPr sz="523">
              <a:latin typeface="Archivo Light"/>
              <a:cs typeface="Archivo Light"/>
            </a:endParaRPr>
          </a:p>
        </p:txBody>
      </p:sp>
      <p:sp>
        <p:nvSpPr>
          <p:cNvPr id="123" name="object 123"/>
          <p:cNvSpPr txBox="1"/>
          <p:nvPr/>
        </p:nvSpPr>
        <p:spPr>
          <a:xfrm>
            <a:off x="349326" y="3026822"/>
            <a:ext cx="1735679" cy="172859"/>
          </a:xfrm>
          <a:prstGeom prst="rect">
            <a:avLst/>
          </a:prstGeom>
        </p:spPr>
        <p:txBody>
          <a:bodyPr vert="horz" wrap="square" lIns="0" tIns="5198" rIns="0" bIns="0" rtlCol="0">
            <a:spAutoFit/>
          </a:bodyPr>
          <a:lstStyle/>
          <a:p>
            <a:pPr marL="5776" marR="2310">
              <a:lnSpc>
                <a:spcPct val="103099"/>
              </a:lnSpc>
              <a:spcBef>
                <a:spcPts val="41"/>
              </a:spcBef>
            </a:pPr>
            <a:r>
              <a:rPr sz="546" dirty="0">
                <a:solidFill>
                  <a:srgbClr val="3B3B38"/>
                </a:solidFill>
                <a:latin typeface="Archivo Light"/>
                <a:cs typeface="Archivo Light"/>
              </a:rPr>
              <a:t>Technical</a:t>
            </a:r>
            <a:r>
              <a:rPr sz="546" spc="36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B3B38"/>
                </a:solidFill>
                <a:latin typeface="Archivo Light"/>
                <a:cs typeface="Archivo Light"/>
              </a:rPr>
              <a:t>support</a:t>
            </a:r>
            <a:r>
              <a:rPr sz="546" spc="36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B3B38"/>
                </a:solidFill>
                <a:latin typeface="Archivo Light"/>
                <a:cs typeface="Archivo Light"/>
              </a:rPr>
              <a:t>case</a:t>
            </a:r>
            <a:r>
              <a:rPr sz="546" spc="39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B3B38"/>
                </a:solidFill>
                <a:latin typeface="Archivo Light"/>
                <a:cs typeface="Archivo Light"/>
              </a:rPr>
              <a:t>management</a:t>
            </a:r>
            <a:r>
              <a:rPr sz="546" spc="36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B3B38"/>
                </a:solidFill>
                <a:latin typeface="Archivo Light"/>
                <a:cs typeface="Archivo Light"/>
              </a:rPr>
              <a:t>from</a:t>
            </a:r>
            <a:r>
              <a:rPr sz="546" spc="36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46" dirty="0">
                <a:solidFill>
                  <a:srgbClr val="3B3B38"/>
                </a:solidFill>
                <a:latin typeface="Archivo Light"/>
                <a:cs typeface="Archivo Light"/>
              </a:rPr>
              <a:t>8x8’s</a:t>
            </a:r>
            <a:r>
              <a:rPr sz="546" spc="39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46" spc="-5" dirty="0">
                <a:solidFill>
                  <a:srgbClr val="3B3B38"/>
                </a:solidFill>
                <a:latin typeface="Archivo Light"/>
                <a:cs typeface="Archivo Light"/>
              </a:rPr>
              <a:t>Partner </a:t>
            </a:r>
            <a:r>
              <a:rPr sz="546" dirty="0">
                <a:solidFill>
                  <a:srgbClr val="3B3B38"/>
                </a:solidFill>
                <a:latin typeface="Archivo Light"/>
                <a:cs typeface="Archivo Light"/>
              </a:rPr>
              <a:t>Experience</a:t>
            </a:r>
            <a:r>
              <a:rPr sz="546" spc="8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46" spc="-9" dirty="0">
                <a:solidFill>
                  <a:srgbClr val="3B3B38"/>
                </a:solidFill>
                <a:latin typeface="Archivo Light"/>
                <a:cs typeface="Archivo Light"/>
              </a:rPr>
              <a:t>Team</a:t>
            </a:r>
            <a:endParaRPr sz="546" dirty="0">
              <a:latin typeface="Archivo Light"/>
              <a:cs typeface="Archivo Light"/>
            </a:endParaRPr>
          </a:p>
        </p:txBody>
      </p:sp>
      <p:sp>
        <p:nvSpPr>
          <p:cNvPr id="124" name="object 124"/>
          <p:cNvSpPr txBox="1"/>
          <p:nvPr/>
        </p:nvSpPr>
        <p:spPr>
          <a:xfrm>
            <a:off x="2894983" y="3067010"/>
            <a:ext cx="45341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125" name="object 125"/>
          <p:cNvSpPr txBox="1"/>
          <p:nvPr/>
        </p:nvSpPr>
        <p:spPr>
          <a:xfrm>
            <a:off x="3974890" y="3067010"/>
            <a:ext cx="45341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126" name="object 126"/>
          <p:cNvSpPr txBox="1"/>
          <p:nvPr/>
        </p:nvSpPr>
        <p:spPr>
          <a:xfrm>
            <a:off x="5024700" y="3067010"/>
            <a:ext cx="45341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127" name="object 127"/>
          <p:cNvSpPr txBox="1"/>
          <p:nvPr/>
        </p:nvSpPr>
        <p:spPr>
          <a:xfrm>
            <a:off x="6115046" y="3067010"/>
            <a:ext cx="45341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128" name="object 128"/>
          <p:cNvSpPr txBox="1"/>
          <p:nvPr/>
        </p:nvSpPr>
        <p:spPr>
          <a:xfrm>
            <a:off x="349326" y="3236397"/>
            <a:ext cx="5810913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  <a:tabLst>
                <a:tab pos="2551242" algn="l"/>
                <a:tab pos="3631057" algn="l"/>
                <a:tab pos="4680838" algn="l"/>
                <a:tab pos="5771339" algn="l"/>
              </a:tabLst>
            </a:pPr>
            <a:r>
              <a:rPr sz="819" baseline="2314" dirty="0">
                <a:solidFill>
                  <a:srgbClr val="3B3B38"/>
                </a:solidFill>
                <a:latin typeface="Archivo Light"/>
                <a:cs typeface="Archivo Light"/>
              </a:rPr>
              <a:t>Direct</a:t>
            </a:r>
            <a:r>
              <a:rPr sz="819" spc="47" baseline="2314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baseline="2314" dirty="0">
                <a:solidFill>
                  <a:srgbClr val="3B3B38"/>
                </a:solidFill>
                <a:latin typeface="Archivo Light"/>
                <a:cs typeface="Archivo Light"/>
              </a:rPr>
              <a:t>line</a:t>
            </a:r>
            <a:r>
              <a:rPr sz="819" spc="47" baseline="2314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baseline="2314" dirty="0">
                <a:solidFill>
                  <a:srgbClr val="3B3B38"/>
                </a:solidFill>
                <a:latin typeface="Archivo Light"/>
                <a:cs typeface="Archivo Light"/>
              </a:rPr>
              <a:t>access</a:t>
            </a:r>
            <a:r>
              <a:rPr sz="819" spc="47" baseline="2314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baseline="2314" dirty="0">
                <a:solidFill>
                  <a:srgbClr val="3B3B38"/>
                </a:solidFill>
                <a:latin typeface="Archivo Light"/>
                <a:cs typeface="Archivo Light"/>
              </a:rPr>
              <a:t>to</a:t>
            </a:r>
            <a:r>
              <a:rPr sz="819" spc="51" baseline="2314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baseline="2314" dirty="0">
                <a:solidFill>
                  <a:srgbClr val="3B3B38"/>
                </a:solidFill>
                <a:latin typeface="Archivo Light"/>
                <a:cs typeface="Archivo Light"/>
              </a:rPr>
              <a:t>Tier</a:t>
            </a:r>
            <a:r>
              <a:rPr sz="819" spc="27" baseline="2314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baseline="2314" dirty="0">
                <a:solidFill>
                  <a:srgbClr val="3B3B38"/>
                </a:solidFill>
                <a:latin typeface="Archivo Light"/>
                <a:cs typeface="Archivo Light"/>
              </a:rPr>
              <a:t>2</a:t>
            </a:r>
            <a:r>
              <a:rPr sz="819" spc="47" baseline="2314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baseline="2314" dirty="0">
                <a:solidFill>
                  <a:srgbClr val="3B3B38"/>
                </a:solidFill>
                <a:latin typeface="Archivo Light"/>
                <a:cs typeface="Archivo Light"/>
              </a:rPr>
              <a:t>technical</a:t>
            </a:r>
            <a:r>
              <a:rPr sz="819" spc="47" baseline="2314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819" spc="-7" baseline="2314" dirty="0">
                <a:solidFill>
                  <a:srgbClr val="3B3B38"/>
                </a:solidFill>
                <a:latin typeface="Archivo Light"/>
                <a:cs typeface="Archivo Light"/>
              </a:rPr>
              <a:t>support</a:t>
            </a:r>
            <a:r>
              <a:rPr sz="819" baseline="2314" dirty="0">
                <a:solidFill>
                  <a:srgbClr val="3B3B38"/>
                </a:solidFill>
                <a:latin typeface="Archivo Light"/>
                <a:cs typeface="Archivo Light"/>
              </a:rPr>
              <a:t>	</a:t>
            </a: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r>
              <a:rPr sz="591" b="1" dirty="0">
                <a:solidFill>
                  <a:srgbClr val="3A3A38"/>
                </a:solidFill>
                <a:latin typeface="Archivo"/>
                <a:cs typeface="Archivo"/>
              </a:rPr>
              <a:t>	</a:t>
            </a: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r>
              <a:rPr sz="591" b="1" dirty="0">
                <a:solidFill>
                  <a:srgbClr val="3A3A38"/>
                </a:solidFill>
                <a:latin typeface="Archivo"/>
                <a:cs typeface="Archivo"/>
              </a:rPr>
              <a:t>	</a:t>
            </a: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r>
              <a:rPr sz="591" b="1" dirty="0">
                <a:solidFill>
                  <a:srgbClr val="3A3A38"/>
                </a:solidFill>
                <a:latin typeface="Archivo"/>
                <a:cs typeface="Archivo"/>
              </a:rPr>
              <a:t>	</a:t>
            </a: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129" name="object 129"/>
          <p:cNvSpPr txBox="1"/>
          <p:nvPr/>
        </p:nvSpPr>
        <p:spPr>
          <a:xfrm>
            <a:off x="312242" y="3354598"/>
            <a:ext cx="6385333" cy="121542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30324" rIns="0" bIns="0" rtlCol="0">
            <a:spAutoFit/>
          </a:bodyPr>
          <a:lstStyle/>
          <a:p>
            <a:pPr marL="42742">
              <a:spcBef>
                <a:spcPts val="239"/>
              </a:spcBef>
            </a:pPr>
            <a:r>
              <a:rPr sz="591" b="1" dirty="0">
                <a:solidFill>
                  <a:srgbClr val="3B3B38"/>
                </a:solidFill>
                <a:latin typeface="Archivo"/>
                <a:cs typeface="Archivo"/>
              </a:rPr>
              <a:t>Accelerate</a:t>
            </a:r>
            <a:r>
              <a:rPr sz="591" b="1" spc="23" dirty="0">
                <a:solidFill>
                  <a:srgbClr val="3B3B38"/>
                </a:solidFill>
                <a:latin typeface="Archivo"/>
                <a:cs typeface="Archivo"/>
              </a:rPr>
              <a:t> </a:t>
            </a:r>
            <a:r>
              <a:rPr sz="591" b="1" spc="-5" dirty="0">
                <a:solidFill>
                  <a:srgbClr val="3B3B38"/>
                </a:solidFill>
                <a:latin typeface="Archivo"/>
                <a:cs typeface="Archivo"/>
              </a:rPr>
              <a:t>Growth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130" name="object 130"/>
          <p:cNvSpPr txBox="1"/>
          <p:nvPr/>
        </p:nvSpPr>
        <p:spPr>
          <a:xfrm>
            <a:off x="349320" y="3519841"/>
            <a:ext cx="5810913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  <a:tabLst>
                <a:tab pos="2551242" algn="l"/>
                <a:tab pos="3631057" algn="l"/>
                <a:tab pos="4680838" algn="l"/>
                <a:tab pos="5771339" algn="l"/>
              </a:tabLst>
            </a:pPr>
            <a:r>
              <a:rPr sz="591" dirty="0">
                <a:solidFill>
                  <a:srgbClr val="3B3B38"/>
                </a:solidFill>
                <a:latin typeface="Archivo Light"/>
                <a:cs typeface="Archivo Light"/>
              </a:rPr>
              <a:t>Campaign</a:t>
            </a:r>
            <a:r>
              <a:rPr sz="591" spc="18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91" dirty="0">
                <a:solidFill>
                  <a:srgbClr val="3B3B38"/>
                </a:solidFill>
                <a:latin typeface="Archivo Light"/>
                <a:cs typeface="Archivo Light"/>
              </a:rPr>
              <a:t>kits,</a:t>
            </a:r>
            <a:r>
              <a:rPr sz="591" spc="18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91" dirty="0">
                <a:solidFill>
                  <a:srgbClr val="3B3B38"/>
                </a:solidFill>
                <a:latin typeface="Archivo Light"/>
                <a:cs typeface="Archivo Light"/>
              </a:rPr>
              <a:t>email</a:t>
            </a:r>
            <a:r>
              <a:rPr sz="591" spc="18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91" dirty="0">
                <a:solidFill>
                  <a:srgbClr val="3B3B38"/>
                </a:solidFill>
                <a:latin typeface="Archivo Light"/>
                <a:cs typeface="Archivo Light"/>
              </a:rPr>
              <a:t>templates</a:t>
            </a:r>
            <a:r>
              <a:rPr sz="591" spc="20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91" dirty="0">
                <a:solidFill>
                  <a:srgbClr val="3B3B38"/>
                </a:solidFill>
                <a:latin typeface="Archivo Light"/>
                <a:cs typeface="Archivo Light"/>
              </a:rPr>
              <a:t>and</a:t>
            </a:r>
            <a:r>
              <a:rPr sz="591" spc="18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91" dirty="0">
                <a:solidFill>
                  <a:srgbClr val="3B3B38"/>
                </a:solidFill>
                <a:latin typeface="Archivo Light"/>
                <a:cs typeface="Archivo Light"/>
              </a:rPr>
              <a:t>sales</a:t>
            </a:r>
            <a:r>
              <a:rPr sz="591" spc="18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91" spc="-5" dirty="0">
                <a:solidFill>
                  <a:srgbClr val="3B3B38"/>
                </a:solidFill>
                <a:latin typeface="Archivo Light"/>
                <a:cs typeface="Archivo Light"/>
              </a:rPr>
              <a:t>materials</a:t>
            </a:r>
            <a:r>
              <a:rPr sz="591" dirty="0">
                <a:solidFill>
                  <a:srgbClr val="3B3B38"/>
                </a:solidFill>
                <a:latin typeface="Archivo Light"/>
                <a:cs typeface="Archivo Light"/>
              </a:rPr>
              <a:t>	</a:t>
            </a: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r>
              <a:rPr sz="591" b="1" dirty="0">
                <a:solidFill>
                  <a:srgbClr val="3A3A38"/>
                </a:solidFill>
                <a:latin typeface="Archivo"/>
                <a:cs typeface="Archivo"/>
              </a:rPr>
              <a:t>	</a:t>
            </a: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r>
              <a:rPr sz="591" b="1" dirty="0">
                <a:solidFill>
                  <a:srgbClr val="3A3A38"/>
                </a:solidFill>
                <a:latin typeface="Archivo"/>
                <a:cs typeface="Archivo"/>
              </a:rPr>
              <a:t>	</a:t>
            </a: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r>
              <a:rPr sz="591" b="1" dirty="0">
                <a:solidFill>
                  <a:srgbClr val="3A3A38"/>
                </a:solidFill>
                <a:latin typeface="Archivo"/>
                <a:cs typeface="Archivo"/>
              </a:rPr>
              <a:t>	</a:t>
            </a: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131" name="object 131"/>
          <p:cNvSpPr txBox="1"/>
          <p:nvPr/>
        </p:nvSpPr>
        <p:spPr>
          <a:xfrm>
            <a:off x="349320" y="3611202"/>
            <a:ext cx="5810047" cy="290881"/>
          </a:xfrm>
          <a:prstGeom prst="rect">
            <a:avLst/>
          </a:prstGeom>
        </p:spPr>
        <p:txBody>
          <a:bodyPr vert="horz" wrap="square" lIns="0" tIns="57182" rIns="0" bIns="0" rtlCol="0">
            <a:spAutoFit/>
          </a:bodyPr>
          <a:lstStyle/>
          <a:p>
            <a:pPr marL="5776">
              <a:spcBef>
                <a:spcPts val="450"/>
              </a:spcBef>
              <a:tabLst>
                <a:tab pos="2551242" algn="l"/>
                <a:tab pos="3632212" algn="l"/>
                <a:tab pos="4681993" algn="l"/>
                <a:tab pos="5772494" algn="l"/>
              </a:tabLst>
            </a:pPr>
            <a:r>
              <a:rPr sz="591" dirty="0">
                <a:solidFill>
                  <a:srgbClr val="3B3B38"/>
                </a:solidFill>
                <a:latin typeface="Archivo Light"/>
                <a:cs typeface="Archivo Light"/>
              </a:rPr>
              <a:t>Market</a:t>
            </a:r>
            <a:r>
              <a:rPr sz="591" spc="14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91" dirty="0">
                <a:solidFill>
                  <a:srgbClr val="3B3B38"/>
                </a:solidFill>
                <a:latin typeface="Archivo Light"/>
                <a:cs typeface="Archivo Light"/>
              </a:rPr>
              <a:t>Development</a:t>
            </a:r>
            <a:r>
              <a:rPr sz="591" spc="16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91" dirty="0">
                <a:solidFill>
                  <a:srgbClr val="3B3B38"/>
                </a:solidFill>
                <a:latin typeface="Archivo Light"/>
                <a:cs typeface="Archivo Light"/>
              </a:rPr>
              <a:t>Funds</a:t>
            </a:r>
            <a:r>
              <a:rPr sz="591" spc="16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91" dirty="0">
                <a:solidFill>
                  <a:srgbClr val="3B3B38"/>
                </a:solidFill>
                <a:latin typeface="Archivo Light"/>
                <a:cs typeface="Archivo Light"/>
              </a:rPr>
              <a:t>(MDF)</a:t>
            </a:r>
            <a:r>
              <a:rPr sz="591" spc="14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91" spc="-5" dirty="0">
                <a:solidFill>
                  <a:srgbClr val="3B3B38"/>
                </a:solidFill>
                <a:latin typeface="Archivo Light"/>
                <a:cs typeface="Archivo Light"/>
              </a:rPr>
              <a:t>program</a:t>
            </a:r>
            <a:r>
              <a:rPr sz="591" dirty="0">
                <a:solidFill>
                  <a:srgbClr val="3B3B38"/>
                </a:solidFill>
                <a:latin typeface="Archivo Light"/>
                <a:cs typeface="Archivo Light"/>
              </a:rPr>
              <a:t>	</a:t>
            </a: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r>
              <a:rPr sz="591" b="1" dirty="0">
                <a:solidFill>
                  <a:srgbClr val="3A3A38"/>
                </a:solidFill>
                <a:latin typeface="Archivo"/>
                <a:cs typeface="Archivo"/>
              </a:rPr>
              <a:t>	</a:t>
            </a:r>
            <a:r>
              <a:rPr sz="819" b="1" spc="-34" baseline="2314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r>
              <a:rPr sz="819" b="1" baseline="2314" dirty="0">
                <a:solidFill>
                  <a:srgbClr val="3A3A38"/>
                </a:solidFill>
                <a:latin typeface="Archivo"/>
                <a:cs typeface="Archivo"/>
              </a:rPr>
              <a:t>	</a:t>
            </a:r>
            <a:r>
              <a:rPr sz="819" b="1" spc="-34" baseline="2314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r>
              <a:rPr sz="819" b="1" baseline="2314" dirty="0">
                <a:solidFill>
                  <a:srgbClr val="3A3A38"/>
                </a:solidFill>
                <a:latin typeface="Archivo"/>
                <a:cs typeface="Archivo"/>
              </a:rPr>
              <a:t>	</a:t>
            </a:r>
            <a:r>
              <a:rPr sz="819" b="1" spc="-34" baseline="2314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819" baseline="2314">
              <a:latin typeface="Archivo"/>
              <a:cs typeface="Archivo"/>
            </a:endParaRPr>
          </a:p>
          <a:p>
            <a:pPr marL="5776">
              <a:spcBef>
                <a:spcPts val="407"/>
              </a:spcBef>
            </a:pPr>
            <a:r>
              <a:rPr sz="591" dirty="0">
                <a:solidFill>
                  <a:srgbClr val="3B3B38"/>
                </a:solidFill>
                <a:latin typeface="Archivo Light"/>
                <a:cs typeface="Archivo Light"/>
              </a:rPr>
              <a:t>Field</a:t>
            </a:r>
            <a:r>
              <a:rPr sz="591" spc="7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91" dirty="0">
                <a:solidFill>
                  <a:srgbClr val="3B3B38"/>
                </a:solidFill>
                <a:latin typeface="Archivo Light"/>
                <a:cs typeface="Archivo Light"/>
              </a:rPr>
              <a:t>Marketing</a:t>
            </a:r>
            <a:r>
              <a:rPr sz="591" spc="9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91" spc="-5" dirty="0">
                <a:solidFill>
                  <a:srgbClr val="3B3B38"/>
                </a:solidFill>
                <a:latin typeface="Archivo Light"/>
                <a:cs typeface="Archivo Light"/>
              </a:rPr>
              <a:t>Manager</a:t>
            </a:r>
            <a:endParaRPr sz="591">
              <a:latin typeface="Archivo Light"/>
              <a:cs typeface="Archivo Light"/>
            </a:endParaRPr>
          </a:p>
        </p:txBody>
      </p:sp>
      <p:sp>
        <p:nvSpPr>
          <p:cNvPr id="132" name="object 132"/>
          <p:cNvSpPr txBox="1"/>
          <p:nvPr/>
        </p:nvSpPr>
        <p:spPr>
          <a:xfrm>
            <a:off x="4797154" y="3803100"/>
            <a:ext cx="1625646" cy="86595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>
              <a:spcBef>
                <a:spcPts val="48"/>
              </a:spcBef>
              <a:tabLst>
                <a:tab pos="1100320" algn="l"/>
              </a:tabLst>
            </a:pPr>
            <a:r>
              <a:rPr sz="523" spc="-5" dirty="0">
                <a:latin typeface="Averta Light"/>
                <a:cs typeface="Averta Light"/>
              </a:rPr>
              <a:t>Bi-</a:t>
            </a:r>
            <a:r>
              <a:rPr sz="523" dirty="0">
                <a:latin typeface="Averta Light"/>
                <a:cs typeface="Averta Light"/>
              </a:rPr>
              <a:t>Annual</a:t>
            </a:r>
            <a:r>
              <a:rPr sz="523" spc="7" dirty="0">
                <a:latin typeface="Averta Light"/>
                <a:cs typeface="Averta Light"/>
              </a:rPr>
              <a:t> </a:t>
            </a:r>
            <a:r>
              <a:rPr sz="523" spc="-5" dirty="0">
                <a:latin typeface="Averta Light"/>
                <a:cs typeface="Averta Light"/>
              </a:rPr>
              <a:t>Reviews</a:t>
            </a:r>
            <a:r>
              <a:rPr sz="523" dirty="0">
                <a:latin typeface="Averta Light"/>
                <a:cs typeface="Averta Light"/>
              </a:rPr>
              <a:t>	Quartely</a:t>
            </a:r>
            <a:r>
              <a:rPr sz="523" spc="-16" dirty="0">
                <a:latin typeface="Averta Light"/>
                <a:cs typeface="Averta Light"/>
              </a:rPr>
              <a:t> </a:t>
            </a:r>
            <a:r>
              <a:rPr sz="523" spc="-5" dirty="0">
                <a:latin typeface="Averta Light"/>
                <a:cs typeface="Averta Light"/>
              </a:rPr>
              <a:t>Reviews</a:t>
            </a:r>
            <a:endParaRPr sz="523">
              <a:latin typeface="Averta Light"/>
              <a:cs typeface="Averta Light"/>
            </a:endParaRPr>
          </a:p>
        </p:txBody>
      </p:sp>
      <p:sp>
        <p:nvSpPr>
          <p:cNvPr id="133" name="object 133"/>
          <p:cNvSpPr txBox="1"/>
          <p:nvPr/>
        </p:nvSpPr>
        <p:spPr>
          <a:xfrm>
            <a:off x="349326" y="3945097"/>
            <a:ext cx="1625935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dirty="0">
                <a:solidFill>
                  <a:srgbClr val="3B3B38"/>
                </a:solidFill>
                <a:latin typeface="Archivo Light"/>
                <a:cs typeface="Archivo Light"/>
              </a:rPr>
              <a:t>Subject</a:t>
            </a:r>
            <a:r>
              <a:rPr sz="591" spc="14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91" dirty="0">
                <a:solidFill>
                  <a:srgbClr val="3B3B38"/>
                </a:solidFill>
                <a:latin typeface="Archivo Light"/>
                <a:cs typeface="Archivo Light"/>
              </a:rPr>
              <a:t>Matter</a:t>
            </a:r>
            <a:r>
              <a:rPr sz="591" spc="2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91" dirty="0">
                <a:solidFill>
                  <a:srgbClr val="3B3B38"/>
                </a:solidFill>
                <a:latin typeface="Archivo Light"/>
                <a:cs typeface="Archivo Light"/>
              </a:rPr>
              <a:t>Expert</a:t>
            </a:r>
            <a:r>
              <a:rPr sz="591" spc="16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91" dirty="0">
                <a:solidFill>
                  <a:srgbClr val="3B3B38"/>
                </a:solidFill>
                <a:latin typeface="Archivo Light"/>
                <a:cs typeface="Archivo Light"/>
              </a:rPr>
              <a:t>(SME)</a:t>
            </a:r>
            <a:r>
              <a:rPr sz="591" spc="16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91" dirty="0">
                <a:solidFill>
                  <a:srgbClr val="3B3B38"/>
                </a:solidFill>
                <a:latin typeface="Archivo Light"/>
                <a:cs typeface="Archivo Light"/>
              </a:rPr>
              <a:t>Marketing</a:t>
            </a:r>
            <a:r>
              <a:rPr sz="591" spc="16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91" spc="-5" dirty="0">
                <a:solidFill>
                  <a:srgbClr val="3B3B38"/>
                </a:solidFill>
                <a:latin typeface="Archivo Light"/>
                <a:cs typeface="Archivo Light"/>
              </a:rPr>
              <a:t>Consults</a:t>
            </a:r>
            <a:endParaRPr sz="591">
              <a:latin typeface="Archivo Light"/>
              <a:cs typeface="Archivo Light"/>
            </a:endParaRPr>
          </a:p>
        </p:txBody>
      </p:sp>
      <p:sp>
        <p:nvSpPr>
          <p:cNvPr id="134" name="object 134"/>
          <p:cNvSpPr txBox="1"/>
          <p:nvPr/>
        </p:nvSpPr>
        <p:spPr>
          <a:xfrm>
            <a:off x="4942359" y="3944840"/>
            <a:ext cx="270315" cy="86595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>
              <a:spcBef>
                <a:spcPts val="48"/>
              </a:spcBef>
            </a:pPr>
            <a:r>
              <a:rPr sz="523" spc="-5" dirty="0">
                <a:latin typeface="Averta Light"/>
                <a:cs typeface="Averta Light"/>
              </a:rPr>
              <a:t>Annually</a:t>
            </a:r>
            <a:endParaRPr sz="523">
              <a:latin typeface="Averta Light"/>
              <a:cs typeface="Averta Light"/>
            </a:endParaRPr>
          </a:p>
        </p:txBody>
      </p:sp>
      <p:sp>
        <p:nvSpPr>
          <p:cNvPr id="135" name="object 135"/>
          <p:cNvSpPr txBox="1"/>
          <p:nvPr/>
        </p:nvSpPr>
        <p:spPr>
          <a:xfrm>
            <a:off x="5981283" y="3944840"/>
            <a:ext cx="352045" cy="86595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>
              <a:spcBef>
                <a:spcPts val="48"/>
              </a:spcBef>
            </a:pPr>
            <a:r>
              <a:rPr sz="523" spc="-5" dirty="0">
                <a:latin typeface="Averta Light"/>
                <a:cs typeface="Averta Light"/>
              </a:rPr>
              <a:t>Bi-Annually</a:t>
            </a:r>
            <a:endParaRPr sz="523">
              <a:latin typeface="Averta Light"/>
              <a:cs typeface="Averta Light"/>
            </a:endParaRPr>
          </a:p>
        </p:txBody>
      </p:sp>
      <p:sp>
        <p:nvSpPr>
          <p:cNvPr id="136" name="object 136"/>
          <p:cNvSpPr txBox="1"/>
          <p:nvPr/>
        </p:nvSpPr>
        <p:spPr>
          <a:xfrm>
            <a:off x="349326" y="4086837"/>
            <a:ext cx="702069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dirty="0">
                <a:solidFill>
                  <a:srgbClr val="3B3B38"/>
                </a:solidFill>
                <a:latin typeface="Archivo"/>
                <a:cs typeface="Archivo"/>
              </a:rPr>
              <a:t>Maximise</a:t>
            </a:r>
            <a:r>
              <a:rPr sz="591" b="1" spc="25" dirty="0">
                <a:solidFill>
                  <a:srgbClr val="3B3B38"/>
                </a:solidFill>
                <a:latin typeface="Archivo"/>
                <a:cs typeface="Archivo"/>
              </a:rPr>
              <a:t> </a:t>
            </a:r>
            <a:r>
              <a:rPr sz="591" b="1" spc="-5" dirty="0">
                <a:solidFill>
                  <a:srgbClr val="3B3B38"/>
                </a:solidFill>
                <a:latin typeface="Archivo"/>
                <a:cs typeface="Archivo"/>
              </a:rPr>
              <a:t>Earnings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137" name="object 137"/>
          <p:cNvSpPr txBox="1"/>
          <p:nvPr/>
        </p:nvSpPr>
        <p:spPr>
          <a:xfrm>
            <a:off x="349326" y="4228559"/>
            <a:ext cx="1055558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dirty="0">
                <a:solidFill>
                  <a:srgbClr val="3B3B38"/>
                </a:solidFill>
                <a:latin typeface="Archivo Light"/>
                <a:cs typeface="Archivo Light"/>
              </a:rPr>
              <a:t>Quarterly</a:t>
            </a:r>
            <a:r>
              <a:rPr sz="591" spc="16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91" dirty="0">
                <a:solidFill>
                  <a:srgbClr val="3B3B38"/>
                </a:solidFill>
                <a:latin typeface="Archivo Light"/>
                <a:cs typeface="Archivo Light"/>
              </a:rPr>
              <a:t>SPIFFs</a:t>
            </a:r>
            <a:r>
              <a:rPr sz="591" spc="18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91" dirty="0">
                <a:solidFill>
                  <a:srgbClr val="3B3B38"/>
                </a:solidFill>
                <a:latin typeface="Archivo Light"/>
                <a:cs typeface="Archivo Light"/>
              </a:rPr>
              <a:t>and</a:t>
            </a:r>
            <a:r>
              <a:rPr sz="591" spc="18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91" spc="-5" dirty="0">
                <a:solidFill>
                  <a:srgbClr val="3B3B38"/>
                </a:solidFill>
                <a:latin typeface="Archivo Light"/>
                <a:cs typeface="Archivo Light"/>
              </a:rPr>
              <a:t>contracts</a:t>
            </a:r>
            <a:endParaRPr sz="591">
              <a:latin typeface="Archivo Light"/>
              <a:cs typeface="Archivo Light"/>
            </a:endParaRPr>
          </a:p>
        </p:txBody>
      </p:sp>
      <p:sp>
        <p:nvSpPr>
          <p:cNvPr id="138" name="object 138"/>
          <p:cNvSpPr txBox="1"/>
          <p:nvPr/>
        </p:nvSpPr>
        <p:spPr>
          <a:xfrm>
            <a:off x="2894989" y="4228559"/>
            <a:ext cx="45341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139" name="object 139"/>
          <p:cNvSpPr txBox="1"/>
          <p:nvPr/>
        </p:nvSpPr>
        <p:spPr>
          <a:xfrm>
            <a:off x="3974896" y="4228559"/>
            <a:ext cx="45341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140" name="object 140"/>
          <p:cNvSpPr txBox="1"/>
          <p:nvPr/>
        </p:nvSpPr>
        <p:spPr>
          <a:xfrm>
            <a:off x="5024706" y="4228559"/>
            <a:ext cx="45341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141" name="object 141"/>
          <p:cNvSpPr txBox="1"/>
          <p:nvPr/>
        </p:nvSpPr>
        <p:spPr>
          <a:xfrm>
            <a:off x="6115052" y="4228559"/>
            <a:ext cx="45341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b="1" spc="-23" dirty="0">
                <a:solidFill>
                  <a:srgbClr val="3A3A38"/>
                </a:solidFill>
                <a:latin typeface="Archivo"/>
                <a:cs typeface="Archivo"/>
              </a:rPr>
              <a:t>•</a:t>
            </a:r>
            <a:endParaRPr sz="591">
              <a:latin typeface="Archivo"/>
              <a:cs typeface="Archivo"/>
            </a:endParaRPr>
          </a:p>
        </p:txBody>
      </p:sp>
      <p:sp>
        <p:nvSpPr>
          <p:cNvPr id="142" name="object 142"/>
          <p:cNvSpPr txBox="1"/>
          <p:nvPr/>
        </p:nvSpPr>
        <p:spPr>
          <a:xfrm>
            <a:off x="349326" y="4370281"/>
            <a:ext cx="926465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91" dirty="0">
                <a:solidFill>
                  <a:srgbClr val="3B3B38"/>
                </a:solidFill>
                <a:latin typeface="Archivo Light"/>
                <a:cs typeface="Archivo Light"/>
              </a:rPr>
              <a:t>Annual</a:t>
            </a:r>
            <a:r>
              <a:rPr sz="591" spc="9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91" dirty="0">
                <a:solidFill>
                  <a:srgbClr val="3B3B38"/>
                </a:solidFill>
                <a:latin typeface="Archivo Light"/>
                <a:cs typeface="Archivo Light"/>
              </a:rPr>
              <a:t>Performance</a:t>
            </a:r>
            <a:r>
              <a:rPr sz="591" spc="11" dirty="0">
                <a:solidFill>
                  <a:srgbClr val="3B3B38"/>
                </a:solidFill>
                <a:latin typeface="Archivo Light"/>
                <a:cs typeface="Archivo Light"/>
              </a:rPr>
              <a:t> </a:t>
            </a:r>
            <a:r>
              <a:rPr sz="591" spc="-5" dirty="0">
                <a:solidFill>
                  <a:srgbClr val="3B3B38"/>
                </a:solidFill>
                <a:latin typeface="Archivo Light"/>
                <a:cs typeface="Archivo Light"/>
              </a:rPr>
              <a:t>Bonus</a:t>
            </a:r>
            <a:endParaRPr sz="591">
              <a:latin typeface="Archivo Light"/>
              <a:cs typeface="Archivo Light"/>
            </a:endParaRPr>
          </a:p>
        </p:txBody>
      </p:sp>
      <p:sp>
        <p:nvSpPr>
          <p:cNvPr id="143" name="object 143"/>
          <p:cNvSpPr/>
          <p:nvPr/>
        </p:nvSpPr>
        <p:spPr>
          <a:xfrm>
            <a:off x="7007790" y="1187870"/>
            <a:ext cx="1710553" cy="2252628"/>
          </a:xfrm>
          <a:custGeom>
            <a:avLst/>
            <a:gdLst/>
            <a:ahLst/>
            <a:cxnLst/>
            <a:rect l="l" t="t" r="r" b="b"/>
            <a:pathLst>
              <a:path w="3761105" h="4953000">
                <a:moveTo>
                  <a:pt x="3761110" y="0"/>
                </a:moveTo>
                <a:lnTo>
                  <a:pt x="0" y="0"/>
                </a:lnTo>
                <a:lnTo>
                  <a:pt x="0" y="4952519"/>
                </a:lnTo>
                <a:lnTo>
                  <a:pt x="3761110" y="4952519"/>
                </a:lnTo>
                <a:lnTo>
                  <a:pt x="3761110" y="0"/>
                </a:lnTo>
                <a:close/>
              </a:path>
            </a:pathLst>
          </a:custGeom>
          <a:solidFill>
            <a:srgbClr val="04888A"/>
          </a:solidFill>
        </p:spPr>
        <p:txBody>
          <a:bodyPr wrap="square" lIns="0" tIns="0" rIns="0" bIns="0" rtlCol="0"/>
          <a:lstStyle/>
          <a:p>
            <a:endParaRPr sz="637"/>
          </a:p>
        </p:txBody>
      </p:sp>
      <p:sp>
        <p:nvSpPr>
          <p:cNvPr id="144" name="object 144"/>
          <p:cNvSpPr/>
          <p:nvPr/>
        </p:nvSpPr>
        <p:spPr>
          <a:xfrm>
            <a:off x="6997928" y="3590747"/>
            <a:ext cx="1413380" cy="334429"/>
          </a:xfrm>
          <a:custGeom>
            <a:avLst/>
            <a:gdLst/>
            <a:ahLst/>
            <a:cxnLst/>
            <a:rect l="l" t="t" r="r" b="b"/>
            <a:pathLst>
              <a:path w="3107690" h="735329">
                <a:moveTo>
                  <a:pt x="2993772" y="0"/>
                </a:moveTo>
                <a:lnTo>
                  <a:pt x="113609" y="0"/>
                </a:lnTo>
                <a:lnTo>
                  <a:pt x="69388" y="8926"/>
                </a:lnTo>
                <a:lnTo>
                  <a:pt x="33276" y="33272"/>
                </a:lnTo>
                <a:lnTo>
                  <a:pt x="8928" y="69384"/>
                </a:lnTo>
                <a:lnTo>
                  <a:pt x="0" y="113609"/>
                </a:lnTo>
                <a:lnTo>
                  <a:pt x="0" y="621614"/>
                </a:lnTo>
                <a:lnTo>
                  <a:pt x="8928" y="665841"/>
                </a:lnTo>
                <a:lnTo>
                  <a:pt x="33276" y="701956"/>
                </a:lnTo>
                <a:lnTo>
                  <a:pt x="69388" y="726305"/>
                </a:lnTo>
                <a:lnTo>
                  <a:pt x="113609" y="735234"/>
                </a:lnTo>
                <a:lnTo>
                  <a:pt x="2993772" y="735234"/>
                </a:lnTo>
                <a:lnTo>
                  <a:pt x="3037993" y="726305"/>
                </a:lnTo>
                <a:lnTo>
                  <a:pt x="3074105" y="701956"/>
                </a:lnTo>
                <a:lnTo>
                  <a:pt x="3098453" y="665841"/>
                </a:lnTo>
                <a:lnTo>
                  <a:pt x="3107381" y="621614"/>
                </a:lnTo>
                <a:lnTo>
                  <a:pt x="3107381" y="113609"/>
                </a:lnTo>
                <a:lnTo>
                  <a:pt x="3098453" y="69384"/>
                </a:lnTo>
                <a:lnTo>
                  <a:pt x="3074105" y="33272"/>
                </a:lnTo>
                <a:lnTo>
                  <a:pt x="3037993" y="8926"/>
                </a:lnTo>
                <a:lnTo>
                  <a:pt x="2993772" y="0"/>
                </a:lnTo>
                <a:close/>
              </a:path>
            </a:pathLst>
          </a:custGeom>
          <a:noFill/>
          <a:ln w="38100">
            <a:solidFill>
              <a:srgbClr val="04888A"/>
            </a:solidFill>
          </a:ln>
        </p:spPr>
        <p:txBody>
          <a:bodyPr wrap="square" lIns="0" tIns="0" rIns="0" bIns="0" rtlCol="0"/>
          <a:lstStyle/>
          <a:p>
            <a:endParaRPr sz="637"/>
          </a:p>
        </p:txBody>
      </p:sp>
      <p:sp>
        <p:nvSpPr>
          <p:cNvPr id="145" name="object 145"/>
          <p:cNvSpPr txBox="1"/>
          <p:nvPr/>
        </p:nvSpPr>
        <p:spPr>
          <a:xfrm>
            <a:off x="7202627" y="3676442"/>
            <a:ext cx="1001553" cy="140859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5776">
              <a:spcBef>
                <a:spcPts val="61"/>
              </a:spcBef>
            </a:pPr>
            <a:r>
              <a:rPr sz="864" b="1" dirty="0">
                <a:solidFill>
                  <a:srgbClr val="3A3A38"/>
                </a:solidFill>
                <a:latin typeface="Archivo"/>
                <a:cs typeface="Archivo"/>
              </a:rPr>
              <a:t>Download</a:t>
            </a:r>
            <a:r>
              <a:rPr sz="864" b="1" spc="50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864" b="1" dirty="0">
                <a:solidFill>
                  <a:srgbClr val="3A3A38"/>
                </a:solidFill>
                <a:latin typeface="Archivo"/>
                <a:cs typeface="Archivo"/>
              </a:rPr>
              <a:t>the</a:t>
            </a:r>
            <a:r>
              <a:rPr sz="864" b="1" spc="50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864" b="1" spc="-5" dirty="0">
                <a:solidFill>
                  <a:srgbClr val="3A3A38"/>
                </a:solidFill>
                <a:latin typeface="Archivo"/>
                <a:cs typeface="Archivo"/>
              </a:rPr>
              <a:t>flyer</a:t>
            </a:r>
            <a:endParaRPr sz="864" dirty="0">
              <a:solidFill>
                <a:srgbClr val="3A3A38"/>
              </a:solidFill>
              <a:latin typeface="Archivo"/>
              <a:cs typeface="Archivo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1" y="0"/>
            <a:ext cx="9143358" cy="5143500"/>
          </a:xfrm>
          <a:custGeom>
            <a:avLst/>
            <a:gdLst/>
            <a:ahLst/>
            <a:cxnLst/>
            <a:rect l="l" t="t" r="r" b="b"/>
            <a:pathLst>
              <a:path w="20104100" h="10285095">
                <a:moveTo>
                  <a:pt x="20104099" y="0"/>
                </a:moveTo>
                <a:lnTo>
                  <a:pt x="0" y="0"/>
                </a:lnTo>
                <a:lnTo>
                  <a:pt x="0" y="10284555"/>
                </a:lnTo>
                <a:lnTo>
                  <a:pt x="20104099" y="10284555"/>
                </a:lnTo>
                <a:lnTo>
                  <a:pt x="20104099" y="0"/>
                </a:lnTo>
                <a:close/>
              </a:path>
            </a:pathLst>
          </a:custGeom>
          <a:solidFill>
            <a:srgbClr val="3A3A38"/>
          </a:solidFill>
        </p:spPr>
        <p:txBody>
          <a:bodyPr wrap="square" lIns="0" tIns="0" rIns="0" bIns="0" rtlCol="0"/>
          <a:lstStyle/>
          <a:p>
            <a:endParaRPr sz="637"/>
          </a:p>
        </p:txBody>
      </p:sp>
      <p:sp>
        <p:nvSpPr>
          <p:cNvPr id="3" name="object 3"/>
          <p:cNvSpPr/>
          <p:nvPr/>
        </p:nvSpPr>
        <p:spPr>
          <a:xfrm>
            <a:off x="623751" y="474746"/>
            <a:ext cx="975496" cy="449111"/>
          </a:xfrm>
          <a:custGeom>
            <a:avLst/>
            <a:gdLst/>
            <a:ahLst/>
            <a:cxnLst/>
            <a:rect l="l" t="t" r="r" b="b"/>
            <a:pathLst>
              <a:path w="1194435" h="549910">
                <a:moveTo>
                  <a:pt x="394068" y="387362"/>
                </a:moveTo>
                <a:lnTo>
                  <a:pt x="389331" y="350697"/>
                </a:lnTo>
                <a:lnTo>
                  <a:pt x="376224" y="320370"/>
                </a:lnTo>
                <a:lnTo>
                  <a:pt x="366826" y="308559"/>
                </a:lnTo>
                <a:lnTo>
                  <a:pt x="356425" y="295465"/>
                </a:lnTo>
                <a:lnTo>
                  <a:pt x="331609" y="275107"/>
                </a:lnTo>
                <a:lnTo>
                  <a:pt x="341934" y="261391"/>
                </a:lnTo>
                <a:lnTo>
                  <a:pt x="359575" y="233464"/>
                </a:lnTo>
                <a:lnTo>
                  <a:pt x="361569" y="229006"/>
                </a:lnTo>
                <a:lnTo>
                  <a:pt x="376250" y="196049"/>
                </a:lnTo>
                <a:lnTo>
                  <a:pt x="383654" y="153911"/>
                </a:lnTo>
                <a:lnTo>
                  <a:pt x="378142" y="114960"/>
                </a:lnTo>
                <a:lnTo>
                  <a:pt x="378079" y="114503"/>
                </a:lnTo>
                <a:lnTo>
                  <a:pt x="358978" y="70053"/>
                </a:lnTo>
                <a:lnTo>
                  <a:pt x="330771" y="39865"/>
                </a:lnTo>
                <a:lnTo>
                  <a:pt x="294322" y="17919"/>
                </a:lnTo>
                <a:lnTo>
                  <a:pt x="260959" y="7531"/>
                </a:lnTo>
                <a:lnTo>
                  <a:pt x="260959" y="380695"/>
                </a:lnTo>
                <a:lnTo>
                  <a:pt x="256514" y="403910"/>
                </a:lnTo>
                <a:lnTo>
                  <a:pt x="243776" y="420928"/>
                </a:lnTo>
                <a:lnTo>
                  <a:pt x="223647" y="431393"/>
                </a:lnTo>
                <a:lnTo>
                  <a:pt x="197027" y="434962"/>
                </a:lnTo>
                <a:lnTo>
                  <a:pt x="171983" y="430136"/>
                </a:lnTo>
                <a:lnTo>
                  <a:pt x="151676" y="416928"/>
                </a:lnTo>
                <a:lnTo>
                  <a:pt x="138049" y="397319"/>
                </a:lnTo>
                <a:lnTo>
                  <a:pt x="133083" y="373240"/>
                </a:lnTo>
                <a:lnTo>
                  <a:pt x="135724" y="352780"/>
                </a:lnTo>
                <a:lnTo>
                  <a:pt x="142468" y="335051"/>
                </a:lnTo>
                <a:lnTo>
                  <a:pt x="151511" y="320370"/>
                </a:lnTo>
                <a:lnTo>
                  <a:pt x="151599" y="320230"/>
                </a:lnTo>
                <a:lnTo>
                  <a:pt x="161340" y="308559"/>
                </a:lnTo>
                <a:lnTo>
                  <a:pt x="198869" y="325577"/>
                </a:lnTo>
                <a:lnTo>
                  <a:pt x="230670" y="342112"/>
                </a:lnTo>
                <a:lnTo>
                  <a:pt x="252717" y="359905"/>
                </a:lnTo>
                <a:lnTo>
                  <a:pt x="260959" y="380695"/>
                </a:lnTo>
                <a:lnTo>
                  <a:pt x="260959" y="7531"/>
                </a:lnTo>
                <a:lnTo>
                  <a:pt x="256514" y="6134"/>
                </a:lnTo>
                <a:lnTo>
                  <a:pt x="256514" y="163576"/>
                </a:lnTo>
                <a:lnTo>
                  <a:pt x="254228" y="186448"/>
                </a:lnTo>
                <a:lnTo>
                  <a:pt x="248894" y="205486"/>
                </a:lnTo>
                <a:lnTo>
                  <a:pt x="242709" y="219925"/>
                </a:lnTo>
                <a:lnTo>
                  <a:pt x="237921" y="229006"/>
                </a:lnTo>
                <a:lnTo>
                  <a:pt x="204800" y="214058"/>
                </a:lnTo>
                <a:lnTo>
                  <a:pt x="177609" y="198145"/>
                </a:lnTo>
                <a:lnTo>
                  <a:pt x="159194" y="179438"/>
                </a:lnTo>
                <a:lnTo>
                  <a:pt x="152425" y="156133"/>
                </a:lnTo>
                <a:lnTo>
                  <a:pt x="155270" y="139903"/>
                </a:lnTo>
                <a:lnTo>
                  <a:pt x="164033" y="126669"/>
                </a:lnTo>
                <a:lnTo>
                  <a:pt x="179082" y="117767"/>
                </a:lnTo>
                <a:lnTo>
                  <a:pt x="200748" y="114503"/>
                </a:lnTo>
                <a:lnTo>
                  <a:pt x="224193" y="117995"/>
                </a:lnTo>
                <a:lnTo>
                  <a:pt x="241731" y="127889"/>
                </a:lnTo>
                <a:lnTo>
                  <a:pt x="252717" y="143370"/>
                </a:lnTo>
                <a:lnTo>
                  <a:pt x="256514" y="163576"/>
                </a:lnTo>
                <a:lnTo>
                  <a:pt x="256514" y="6134"/>
                </a:lnTo>
                <a:lnTo>
                  <a:pt x="251383" y="4533"/>
                </a:lnTo>
                <a:lnTo>
                  <a:pt x="203733" y="0"/>
                </a:lnTo>
                <a:lnTo>
                  <a:pt x="147396" y="5969"/>
                </a:lnTo>
                <a:lnTo>
                  <a:pt x="102273" y="22517"/>
                </a:lnTo>
                <a:lnTo>
                  <a:pt x="67932" y="47586"/>
                </a:lnTo>
                <a:lnTo>
                  <a:pt x="43942" y="79082"/>
                </a:lnTo>
                <a:lnTo>
                  <a:pt x="29870" y="114960"/>
                </a:lnTo>
                <a:lnTo>
                  <a:pt x="25273" y="153149"/>
                </a:lnTo>
                <a:lnTo>
                  <a:pt x="28854" y="184759"/>
                </a:lnTo>
                <a:lnTo>
                  <a:pt x="38836" y="211899"/>
                </a:lnTo>
                <a:lnTo>
                  <a:pt x="54127" y="235140"/>
                </a:lnTo>
                <a:lnTo>
                  <a:pt x="73609" y="255028"/>
                </a:lnTo>
                <a:lnTo>
                  <a:pt x="55194" y="270954"/>
                </a:lnTo>
                <a:lnTo>
                  <a:pt x="30657" y="298805"/>
                </a:lnTo>
                <a:lnTo>
                  <a:pt x="9194" y="337108"/>
                </a:lnTo>
                <a:lnTo>
                  <a:pt x="0" y="384403"/>
                </a:lnTo>
                <a:lnTo>
                  <a:pt x="5600" y="426059"/>
                </a:lnTo>
                <a:lnTo>
                  <a:pt x="22326" y="464870"/>
                </a:lnTo>
                <a:lnTo>
                  <a:pt x="50139" y="498817"/>
                </a:lnTo>
                <a:lnTo>
                  <a:pt x="88442" y="525513"/>
                </a:lnTo>
                <a:lnTo>
                  <a:pt x="137515" y="543128"/>
                </a:lnTo>
                <a:lnTo>
                  <a:pt x="197027" y="549478"/>
                </a:lnTo>
                <a:lnTo>
                  <a:pt x="256959" y="543128"/>
                </a:lnTo>
                <a:lnTo>
                  <a:pt x="257213" y="543128"/>
                </a:lnTo>
                <a:lnTo>
                  <a:pt x="306451" y="525513"/>
                </a:lnTo>
                <a:lnTo>
                  <a:pt x="344893" y="498817"/>
                </a:lnTo>
                <a:lnTo>
                  <a:pt x="372224" y="465416"/>
                </a:lnTo>
                <a:lnTo>
                  <a:pt x="388607" y="427520"/>
                </a:lnTo>
                <a:lnTo>
                  <a:pt x="394068" y="387362"/>
                </a:lnTo>
                <a:close/>
              </a:path>
              <a:path w="1194435" h="549910">
                <a:moveTo>
                  <a:pt x="767854" y="514502"/>
                </a:moveTo>
                <a:lnTo>
                  <a:pt x="714298" y="431419"/>
                </a:lnTo>
                <a:lnTo>
                  <a:pt x="667080" y="358178"/>
                </a:lnTo>
                <a:lnTo>
                  <a:pt x="719251" y="277139"/>
                </a:lnTo>
                <a:lnTo>
                  <a:pt x="767651" y="201968"/>
                </a:lnTo>
                <a:lnTo>
                  <a:pt x="638848" y="201968"/>
                </a:lnTo>
                <a:lnTo>
                  <a:pt x="609142" y="258508"/>
                </a:lnTo>
                <a:lnTo>
                  <a:pt x="605091" y="267271"/>
                </a:lnTo>
                <a:lnTo>
                  <a:pt x="598373" y="277139"/>
                </a:lnTo>
                <a:lnTo>
                  <a:pt x="597027" y="277139"/>
                </a:lnTo>
                <a:lnTo>
                  <a:pt x="590943" y="267271"/>
                </a:lnTo>
                <a:lnTo>
                  <a:pt x="586257" y="258508"/>
                </a:lnTo>
                <a:lnTo>
                  <a:pt x="556552" y="201968"/>
                </a:lnTo>
                <a:lnTo>
                  <a:pt x="427799" y="201968"/>
                </a:lnTo>
                <a:lnTo>
                  <a:pt x="528993" y="358178"/>
                </a:lnTo>
                <a:lnTo>
                  <a:pt x="428205" y="514502"/>
                </a:lnTo>
                <a:lnTo>
                  <a:pt x="554786" y="514502"/>
                </a:lnTo>
                <a:lnTo>
                  <a:pt x="588924" y="449237"/>
                </a:lnTo>
                <a:lnTo>
                  <a:pt x="592302" y="443179"/>
                </a:lnTo>
                <a:lnTo>
                  <a:pt x="597027" y="431419"/>
                </a:lnTo>
                <a:lnTo>
                  <a:pt x="598373" y="431419"/>
                </a:lnTo>
                <a:lnTo>
                  <a:pt x="603097" y="443179"/>
                </a:lnTo>
                <a:lnTo>
                  <a:pt x="606450" y="449237"/>
                </a:lnTo>
                <a:lnTo>
                  <a:pt x="641172" y="514502"/>
                </a:lnTo>
                <a:lnTo>
                  <a:pt x="767854" y="514502"/>
                </a:lnTo>
                <a:close/>
              </a:path>
              <a:path w="1194435" h="549910">
                <a:moveTo>
                  <a:pt x="1194244" y="387362"/>
                </a:moveTo>
                <a:lnTo>
                  <a:pt x="1176401" y="320370"/>
                </a:lnTo>
                <a:lnTo>
                  <a:pt x="1131785" y="275107"/>
                </a:lnTo>
                <a:lnTo>
                  <a:pt x="1142111" y="261391"/>
                </a:lnTo>
                <a:lnTo>
                  <a:pt x="1159764" y="233464"/>
                </a:lnTo>
                <a:lnTo>
                  <a:pt x="1161745" y="229006"/>
                </a:lnTo>
                <a:lnTo>
                  <a:pt x="1176426" y="196049"/>
                </a:lnTo>
                <a:lnTo>
                  <a:pt x="1183830" y="153911"/>
                </a:lnTo>
                <a:lnTo>
                  <a:pt x="1178331" y="114960"/>
                </a:lnTo>
                <a:lnTo>
                  <a:pt x="1178267" y="114503"/>
                </a:lnTo>
                <a:lnTo>
                  <a:pt x="1159154" y="70053"/>
                </a:lnTo>
                <a:lnTo>
                  <a:pt x="1130947" y="39865"/>
                </a:lnTo>
                <a:lnTo>
                  <a:pt x="1094498" y="17919"/>
                </a:lnTo>
                <a:lnTo>
                  <a:pt x="1061148" y="7531"/>
                </a:lnTo>
                <a:lnTo>
                  <a:pt x="1061148" y="380695"/>
                </a:lnTo>
                <a:lnTo>
                  <a:pt x="1056690" y="403910"/>
                </a:lnTo>
                <a:lnTo>
                  <a:pt x="1043952" y="420928"/>
                </a:lnTo>
                <a:lnTo>
                  <a:pt x="1023823" y="431393"/>
                </a:lnTo>
                <a:lnTo>
                  <a:pt x="997204" y="434962"/>
                </a:lnTo>
                <a:lnTo>
                  <a:pt x="972159" y="430136"/>
                </a:lnTo>
                <a:lnTo>
                  <a:pt x="951852" y="416928"/>
                </a:lnTo>
                <a:lnTo>
                  <a:pt x="938237" y="397319"/>
                </a:lnTo>
                <a:lnTo>
                  <a:pt x="933259" y="373240"/>
                </a:lnTo>
                <a:lnTo>
                  <a:pt x="935901" y="352780"/>
                </a:lnTo>
                <a:lnTo>
                  <a:pt x="942657" y="335051"/>
                </a:lnTo>
                <a:lnTo>
                  <a:pt x="951699" y="320370"/>
                </a:lnTo>
                <a:lnTo>
                  <a:pt x="951776" y="320230"/>
                </a:lnTo>
                <a:lnTo>
                  <a:pt x="999045" y="325577"/>
                </a:lnTo>
                <a:lnTo>
                  <a:pt x="1052893" y="359905"/>
                </a:lnTo>
                <a:lnTo>
                  <a:pt x="1061148" y="380695"/>
                </a:lnTo>
                <a:lnTo>
                  <a:pt x="1061148" y="7531"/>
                </a:lnTo>
                <a:lnTo>
                  <a:pt x="1056690" y="6134"/>
                </a:lnTo>
                <a:lnTo>
                  <a:pt x="1056690" y="163576"/>
                </a:lnTo>
                <a:lnTo>
                  <a:pt x="1054417" y="186448"/>
                </a:lnTo>
                <a:lnTo>
                  <a:pt x="1049070" y="205486"/>
                </a:lnTo>
                <a:lnTo>
                  <a:pt x="1042898" y="219925"/>
                </a:lnTo>
                <a:lnTo>
                  <a:pt x="1038110" y="229006"/>
                </a:lnTo>
                <a:lnTo>
                  <a:pt x="1004989" y="214058"/>
                </a:lnTo>
                <a:lnTo>
                  <a:pt x="977798" y="198145"/>
                </a:lnTo>
                <a:lnTo>
                  <a:pt x="959370" y="179438"/>
                </a:lnTo>
                <a:lnTo>
                  <a:pt x="952601" y="156133"/>
                </a:lnTo>
                <a:lnTo>
                  <a:pt x="955446" y="139903"/>
                </a:lnTo>
                <a:lnTo>
                  <a:pt x="964222" y="126669"/>
                </a:lnTo>
                <a:lnTo>
                  <a:pt x="979258" y="117767"/>
                </a:lnTo>
                <a:lnTo>
                  <a:pt x="1000925" y="114503"/>
                </a:lnTo>
                <a:lnTo>
                  <a:pt x="1024382" y="117995"/>
                </a:lnTo>
                <a:lnTo>
                  <a:pt x="1041908" y="127889"/>
                </a:lnTo>
                <a:lnTo>
                  <a:pt x="1052893" y="143370"/>
                </a:lnTo>
                <a:lnTo>
                  <a:pt x="1056690" y="163576"/>
                </a:lnTo>
                <a:lnTo>
                  <a:pt x="1056690" y="6134"/>
                </a:lnTo>
                <a:lnTo>
                  <a:pt x="1051572" y="4533"/>
                </a:lnTo>
                <a:lnTo>
                  <a:pt x="1003909" y="0"/>
                </a:lnTo>
                <a:lnTo>
                  <a:pt x="947585" y="5969"/>
                </a:lnTo>
                <a:lnTo>
                  <a:pt x="902462" y="22517"/>
                </a:lnTo>
                <a:lnTo>
                  <a:pt x="868121" y="47586"/>
                </a:lnTo>
                <a:lnTo>
                  <a:pt x="844130" y="79082"/>
                </a:lnTo>
                <a:lnTo>
                  <a:pt x="830059" y="114960"/>
                </a:lnTo>
                <a:lnTo>
                  <a:pt x="825461" y="153149"/>
                </a:lnTo>
                <a:lnTo>
                  <a:pt x="829043" y="184759"/>
                </a:lnTo>
                <a:lnTo>
                  <a:pt x="839025" y="211899"/>
                </a:lnTo>
                <a:lnTo>
                  <a:pt x="854316" y="235140"/>
                </a:lnTo>
                <a:lnTo>
                  <a:pt x="873772" y="255028"/>
                </a:lnTo>
                <a:lnTo>
                  <a:pt x="855383" y="270954"/>
                </a:lnTo>
                <a:lnTo>
                  <a:pt x="830846" y="298805"/>
                </a:lnTo>
                <a:lnTo>
                  <a:pt x="809383" y="337108"/>
                </a:lnTo>
                <a:lnTo>
                  <a:pt x="800176" y="384403"/>
                </a:lnTo>
                <a:lnTo>
                  <a:pt x="805789" y="426059"/>
                </a:lnTo>
                <a:lnTo>
                  <a:pt x="822515" y="464870"/>
                </a:lnTo>
                <a:lnTo>
                  <a:pt x="850315" y="498817"/>
                </a:lnTo>
                <a:lnTo>
                  <a:pt x="888631" y="525513"/>
                </a:lnTo>
                <a:lnTo>
                  <a:pt x="937691" y="543128"/>
                </a:lnTo>
                <a:lnTo>
                  <a:pt x="997204" y="549478"/>
                </a:lnTo>
                <a:lnTo>
                  <a:pt x="1057148" y="543128"/>
                </a:lnTo>
                <a:lnTo>
                  <a:pt x="1057389" y="543128"/>
                </a:lnTo>
                <a:lnTo>
                  <a:pt x="1106627" y="525513"/>
                </a:lnTo>
                <a:lnTo>
                  <a:pt x="1145082" y="498817"/>
                </a:lnTo>
                <a:lnTo>
                  <a:pt x="1172413" y="465416"/>
                </a:lnTo>
                <a:lnTo>
                  <a:pt x="1185570" y="434962"/>
                </a:lnTo>
                <a:lnTo>
                  <a:pt x="1188796" y="427520"/>
                </a:lnTo>
                <a:lnTo>
                  <a:pt x="1194244" y="3873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637"/>
          </a:p>
        </p:txBody>
      </p:sp>
      <p:sp>
        <p:nvSpPr>
          <p:cNvPr id="4" name="object 4"/>
          <p:cNvSpPr txBox="1">
            <a:spLocks noGrp="1"/>
          </p:cNvSpPr>
          <p:nvPr>
            <p:ph type="title" idx="4294967295"/>
          </p:nvPr>
        </p:nvSpPr>
        <p:spPr>
          <a:xfrm>
            <a:off x="623751" y="1785181"/>
            <a:ext cx="3173028" cy="859733"/>
          </a:xfrm>
          <a:prstGeom prst="rect">
            <a:avLst/>
          </a:prstGeom>
        </p:spPr>
        <p:txBody>
          <a:bodyPr spcFirstLastPara="1" vert="horz" wrap="square" lIns="0" tIns="6931" rIns="0" bIns="0" rtlCol="0" anchor="t" anchorCtr="0">
            <a:spAutoFit/>
          </a:bodyPr>
          <a:lstStyle/>
          <a:p>
            <a:pPr marL="5776">
              <a:spcBef>
                <a:spcPts val="55"/>
              </a:spcBef>
            </a:pPr>
            <a:r>
              <a:rPr sz="5458" dirty="0">
                <a:latin typeface="Archivo Light"/>
                <a:cs typeface="Archivo Light"/>
              </a:rPr>
              <a:t>Thank</a:t>
            </a:r>
            <a:r>
              <a:rPr sz="5458" spc="-202" dirty="0">
                <a:latin typeface="Archivo Light"/>
                <a:cs typeface="Archivo Light"/>
              </a:rPr>
              <a:t> </a:t>
            </a:r>
            <a:r>
              <a:rPr sz="5458" spc="-11" dirty="0">
                <a:latin typeface="Archivo Light"/>
                <a:cs typeface="Archivo Light"/>
              </a:rPr>
              <a:t>you</a:t>
            </a:r>
            <a:endParaRPr sz="5458" dirty="0">
              <a:latin typeface="Archivo Light"/>
              <a:cs typeface="Archivo Light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5107198" y="-4762"/>
            <a:ext cx="4039135" cy="4463669"/>
            <a:chOff x="11228826" y="-10470"/>
            <a:chExt cx="8881110" cy="9814560"/>
          </a:xfrm>
        </p:grpSpPr>
        <p:sp>
          <p:nvSpPr>
            <p:cNvPr id="6" name="object 6"/>
            <p:cNvSpPr/>
            <p:nvPr/>
          </p:nvSpPr>
          <p:spPr>
            <a:xfrm>
              <a:off x="11239297" y="0"/>
              <a:ext cx="4429760" cy="3354070"/>
            </a:xfrm>
            <a:custGeom>
              <a:avLst/>
              <a:gdLst/>
              <a:ahLst/>
              <a:cxnLst/>
              <a:rect l="l" t="t" r="r" b="b"/>
              <a:pathLst>
                <a:path w="4429759" h="3354070">
                  <a:moveTo>
                    <a:pt x="1028245" y="0"/>
                  </a:moveTo>
                  <a:lnTo>
                    <a:pt x="0" y="2879079"/>
                  </a:lnTo>
                  <a:lnTo>
                    <a:pt x="1721518" y="3353976"/>
                  </a:lnTo>
                  <a:lnTo>
                    <a:pt x="4429156" y="0"/>
                  </a:lnTo>
                </a:path>
              </a:pathLst>
            </a:custGeom>
            <a:ln w="20941">
              <a:solidFill>
                <a:srgbClr val="EBEAE1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7" name="object 7"/>
            <p:cNvSpPr/>
            <p:nvPr/>
          </p:nvSpPr>
          <p:spPr>
            <a:xfrm>
              <a:off x="13226844" y="0"/>
              <a:ext cx="6877684" cy="8002905"/>
            </a:xfrm>
            <a:custGeom>
              <a:avLst/>
              <a:gdLst/>
              <a:ahLst/>
              <a:cxnLst/>
              <a:rect l="l" t="t" r="r" b="b"/>
              <a:pathLst>
                <a:path w="6877684" h="8002905">
                  <a:moveTo>
                    <a:pt x="6877256" y="0"/>
                  </a:moveTo>
                  <a:lnTo>
                    <a:pt x="6539570" y="0"/>
                  </a:lnTo>
                  <a:lnTo>
                    <a:pt x="0" y="4134795"/>
                  </a:lnTo>
                  <a:lnTo>
                    <a:pt x="296807" y="6924836"/>
                  </a:lnTo>
                  <a:lnTo>
                    <a:pt x="6877256" y="8002520"/>
                  </a:lnTo>
                  <a:lnTo>
                    <a:pt x="6877256" y="0"/>
                  </a:lnTo>
                  <a:close/>
                </a:path>
              </a:pathLst>
            </a:custGeom>
            <a:solidFill>
              <a:srgbClr val="D28DD3"/>
            </a:solidFill>
          </p:spPr>
          <p:txBody>
            <a:bodyPr wrap="square" lIns="0" tIns="0" rIns="0" bIns="0" rtlCol="0"/>
            <a:lstStyle/>
            <a:p>
              <a:endParaRPr sz="637" dirty="0"/>
            </a:p>
          </p:txBody>
        </p:sp>
        <p:sp>
          <p:nvSpPr>
            <p:cNvPr id="8" name="object 8"/>
            <p:cNvSpPr/>
            <p:nvPr/>
          </p:nvSpPr>
          <p:spPr>
            <a:xfrm>
              <a:off x="13226843" y="0"/>
              <a:ext cx="6877684" cy="8002905"/>
            </a:xfrm>
            <a:custGeom>
              <a:avLst/>
              <a:gdLst/>
              <a:ahLst/>
              <a:cxnLst/>
              <a:rect l="l" t="t" r="r" b="b"/>
              <a:pathLst>
                <a:path w="6877684" h="8002905">
                  <a:moveTo>
                    <a:pt x="6539568" y="0"/>
                  </a:moveTo>
                  <a:lnTo>
                    <a:pt x="0" y="4134793"/>
                  </a:lnTo>
                  <a:lnTo>
                    <a:pt x="296807" y="6924834"/>
                  </a:lnTo>
                  <a:lnTo>
                    <a:pt x="6877256" y="8002530"/>
                  </a:lnTo>
                </a:path>
              </a:pathLst>
            </a:custGeom>
            <a:ln w="10470">
              <a:solidFill>
                <a:srgbClr val="3A3A38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9" name="object 9"/>
            <p:cNvSpPr/>
            <p:nvPr/>
          </p:nvSpPr>
          <p:spPr>
            <a:xfrm>
              <a:off x="12317729" y="5996124"/>
              <a:ext cx="3880485" cy="3808095"/>
            </a:xfrm>
            <a:custGeom>
              <a:avLst/>
              <a:gdLst/>
              <a:ahLst/>
              <a:cxnLst/>
              <a:rect l="l" t="t" r="r" b="b"/>
              <a:pathLst>
                <a:path w="3880484" h="3808095">
                  <a:moveTo>
                    <a:pt x="3880279" y="0"/>
                  </a:moveTo>
                  <a:lnTo>
                    <a:pt x="444761" y="13528"/>
                  </a:lnTo>
                  <a:lnTo>
                    <a:pt x="0" y="1743067"/>
                  </a:lnTo>
                  <a:lnTo>
                    <a:pt x="3065959" y="3807779"/>
                  </a:lnTo>
                  <a:lnTo>
                    <a:pt x="3880279" y="0"/>
                  </a:lnTo>
                  <a:close/>
                </a:path>
              </a:pathLst>
            </a:custGeom>
            <a:solidFill>
              <a:srgbClr val="8FBFB0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623751" y="3918897"/>
            <a:ext cx="2462295" cy="442135"/>
          </a:xfrm>
          <a:prstGeom prst="rect">
            <a:avLst/>
          </a:prstGeom>
        </p:spPr>
        <p:txBody>
          <a:bodyPr vert="horz" wrap="square" lIns="0" tIns="5487" rIns="0" bIns="0" rtlCol="0">
            <a:spAutoFit/>
          </a:bodyPr>
          <a:lstStyle/>
          <a:p>
            <a:pPr marL="5776" marR="2310">
              <a:lnSpc>
                <a:spcPct val="121300"/>
              </a:lnSpc>
              <a:spcBef>
                <a:spcPts val="43"/>
              </a:spcBef>
            </a:pPr>
            <a:r>
              <a:rPr sz="1228" dirty="0">
                <a:solidFill>
                  <a:srgbClr val="FFFFFF"/>
                </a:solidFill>
                <a:latin typeface="Archivo Light"/>
                <a:cs typeface="Archivo Light"/>
              </a:rPr>
              <a:t>For</a:t>
            </a:r>
            <a:r>
              <a:rPr sz="1228" spc="-34" dirty="0">
                <a:solidFill>
                  <a:srgbClr val="FFFFFF"/>
                </a:solidFill>
                <a:latin typeface="Archivo Light"/>
                <a:cs typeface="Archivo Light"/>
              </a:rPr>
              <a:t> </a:t>
            </a:r>
            <a:r>
              <a:rPr sz="1228" dirty="0">
                <a:solidFill>
                  <a:srgbClr val="FFFFFF"/>
                </a:solidFill>
                <a:latin typeface="Archivo Light"/>
                <a:cs typeface="Archivo Light"/>
              </a:rPr>
              <a:t>more</a:t>
            </a:r>
            <a:r>
              <a:rPr sz="1228" spc="-9" dirty="0">
                <a:solidFill>
                  <a:srgbClr val="FFFFFF"/>
                </a:solidFill>
                <a:latin typeface="Archivo Light"/>
                <a:cs typeface="Archivo Light"/>
              </a:rPr>
              <a:t> </a:t>
            </a:r>
            <a:r>
              <a:rPr sz="1228" dirty="0">
                <a:solidFill>
                  <a:srgbClr val="FFFFFF"/>
                </a:solidFill>
                <a:latin typeface="Archivo Light"/>
                <a:cs typeface="Archivo Light"/>
              </a:rPr>
              <a:t>information</a:t>
            </a:r>
            <a:r>
              <a:rPr sz="1228" spc="-9" dirty="0">
                <a:solidFill>
                  <a:srgbClr val="FFFFFF"/>
                </a:solidFill>
                <a:latin typeface="Archivo Light"/>
                <a:cs typeface="Archivo Light"/>
              </a:rPr>
              <a:t> </a:t>
            </a:r>
            <a:r>
              <a:rPr sz="1228" dirty="0">
                <a:solidFill>
                  <a:srgbClr val="FFFFFF"/>
                </a:solidFill>
                <a:latin typeface="Archivo Light"/>
                <a:cs typeface="Archivo Light"/>
              </a:rPr>
              <a:t>please</a:t>
            </a:r>
            <a:r>
              <a:rPr sz="1228" spc="-11" dirty="0">
                <a:solidFill>
                  <a:srgbClr val="FFFFFF"/>
                </a:solidFill>
                <a:latin typeface="Archivo Light"/>
                <a:cs typeface="Archivo Light"/>
              </a:rPr>
              <a:t> </a:t>
            </a:r>
            <a:r>
              <a:rPr sz="1228" spc="-5" dirty="0">
                <a:solidFill>
                  <a:srgbClr val="FFFFFF"/>
                </a:solidFill>
                <a:latin typeface="Archivo Light"/>
                <a:cs typeface="Archivo Light"/>
              </a:rPr>
              <a:t>contact </a:t>
            </a:r>
            <a:r>
              <a:rPr sz="1228" spc="-5" dirty="0">
                <a:solidFill>
                  <a:srgbClr val="FFFFFF"/>
                </a:solidFill>
                <a:latin typeface="Archivo Light"/>
                <a:cs typeface="Archivo Light"/>
                <a:hlinkClick r:id="rId2"/>
              </a:rPr>
              <a:t>emailaddress@8x8.com</a:t>
            </a:r>
            <a:endParaRPr sz="1228" dirty="0">
              <a:latin typeface="Archivo Light"/>
              <a:cs typeface="Archivo Light"/>
            </a:endParaRPr>
          </a:p>
        </p:txBody>
      </p:sp>
      <p:sp>
        <p:nvSpPr>
          <p:cNvPr id="13" name="object 4">
            <a:extLst>
              <a:ext uri="{FF2B5EF4-FFF2-40B4-BE49-F238E27FC236}">
                <a16:creationId xmlns:a16="http://schemas.microsoft.com/office/drawing/2014/main" id="{9949A94D-7876-FF3F-1DA6-5C056BCA2518}"/>
              </a:ext>
            </a:extLst>
          </p:cNvPr>
          <p:cNvSpPr txBox="1">
            <a:spLocks/>
          </p:cNvSpPr>
          <p:nvPr/>
        </p:nvSpPr>
        <p:spPr>
          <a:xfrm>
            <a:off x="623751" y="1847714"/>
            <a:ext cx="6976745" cy="85921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15240" rIns="0" bIns="0" rtlCol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B38"/>
              </a:buClr>
              <a:buSzPts val="2400"/>
              <a:buFont typeface="Archivo Medium"/>
              <a:buNone/>
              <a:defRPr sz="2400" b="0" i="0" u="none" strike="noStrike" cap="none">
                <a:solidFill>
                  <a:srgbClr val="3B3B38"/>
                </a:solidFill>
                <a:latin typeface="Archivo Medium"/>
                <a:ea typeface="Archivo Medium"/>
                <a:cs typeface="Archivo Medium"/>
                <a:sym typeface="Archivo Medium"/>
              </a:defRPr>
            </a:lvl9pPr>
          </a:lstStyle>
          <a:p>
            <a:pPr marL="12700">
              <a:spcBef>
                <a:spcPts val="120"/>
              </a:spcBef>
            </a:pPr>
            <a:r>
              <a:rPr lang="en-NZ" sz="5400">
                <a:solidFill>
                  <a:schemeClr val="accent5"/>
                </a:solidFill>
                <a:latin typeface="Archivo Light"/>
                <a:cs typeface="Archivo Light"/>
              </a:rPr>
              <a:t>Thank</a:t>
            </a:r>
            <a:r>
              <a:rPr lang="en-NZ" sz="5400" spc="-445">
                <a:solidFill>
                  <a:schemeClr val="accent5"/>
                </a:solidFill>
                <a:latin typeface="Archivo Light"/>
                <a:cs typeface="Archivo Light"/>
              </a:rPr>
              <a:t> </a:t>
            </a:r>
            <a:r>
              <a:rPr lang="en-NZ" sz="5400" spc="-25">
                <a:solidFill>
                  <a:schemeClr val="accent5"/>
                </a:solidFill>
                <a:latin typeface="Archivo Light"/>
                <a:cs typeface="Archivo Light"/>
              </a:rPr>
              <a:t>you</a:t>
            </a:r>
            <a:endParaRPr lang="en-NZ" sz="5400" dirty="0">
              <a:solidFill>
                <a:schemeClr val="accent5"/>
              </a:solidFill>
              <a:latin typeface="Archivo Light"/>
              <a:cs typeface="Archivo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450C15-2CA4-63E4-E33E-D12215307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object 4">
            <a:extLst>
              <a:ext uri="{FF2B5EF4-FFF2-40B4-BE49-F238E27FC236}">
                <a16:creationId xmlns:a16="http://schemas.microsoft.com/office/drawing/2014/main" id="{FCE76418-BC01-ADFC-F8FE-9FBB0E978C2C}"/>
              </a:ext>
            </a:extLst>
          </p:cNvPr>
          <p:cNvGrpSpPr/>
          <p:nvPr/>
        </p:nvGrpSpPr>
        <p:grpSpPr>
          <a:xfrm>
            <a:off x="321" y="2910393"/>
            <a:ext cx="2733766" cy="2245985"/>
            <a:chOff x="0" y="5346325"/>
            <a:chExt cx="6010910" cy="4938395"/>
          </a:xfrm>
        </p:grpSpPr>
        <p:sp>
          <p:nvSpPr>
            <p:cNvPr id="5" name="object 5">
              <a:extLst>
                <a:ext uri="{FF2B5EF4-FFF2-40B4-BE49-F238E27FC236}">
                  <a16:creationId xmlns:a16="http://schemas.microsoft.com/office/drawing/2014/main" id="{A66B2E48-88F1-9848-A191-83D0A05B7E14}"/>
                </a:ext>
              </a:extLst>
            </p:cNvPr>
            <p:cNvSpPr/>
            <p:nvPr/>
          </p:nvSpPr>
          <p:spPr>
            <a:xfrm>
              <a:off x="0" y="6551618"/>
              <a:ext cx="6010910" cy="3733165"/>
            </a:xfrm>
            <a:custGeom>
              <a:avLst/>
              <a:gdLst/>
              <a:ahLst/>
              <a:cxnLst/>
              <a:rect l="l" t="t" r="r" b="b"/>
              <a:pathLst>
                <a:path w="6010910" h="3733165">
                  <a:moveTo>
                    <a:pt x="4101581" y="0"/>
                  </a:moveTo>
                  <a:lnTo>
                    <a:pt x="0" y="1625018"/>
                  </a:lnTo>
                  <a:lnTo>
                    <a:pt x="0" y="3732933"/>
                  </a:lnTo>
                  <a:lnTo>
                    <a:pt x="5426264" y="3732933"/>
                  </a:lnTo>
                  <a:lnTo>
                    <a:pt x="6010455" y="1988641"/>
                  </a:lnTo>
                  <a:lnTo>
                    <a:pt x="4101581" y="0"/>
                  </a:lnTo>
                  <a:close/>
                </a:path>
              </a:pathLst>
            </a:custGeom>
            <a:solidFill>
              <a:srgbClr val="8FBFB0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6" name="object 6">
              <a:extLst>
                <a:ext uri="{FF2B5EF4-FFF2-40B4-BE49-F238E27FC236}">
                  <a16:creationId xmlns:a16="http://schemas.microsoft.com/office/drawing/2014/main" id="{96AE5311-4EF9-F7EB-F6A2-319574009AB9}"/>
                </a:ext>
              </a:extLst>
            </p:cNvPr>
            <p:cNvSpPr/>
            <p:nvPr/>
          </p:nvSpPr>
          <p:spPr>
            <a:xfrm>
              <a:off x="2144621" y="5362031"/>
              <a:ext cx="3427095" cy="3113405"/>
            </a:xfrm>
            <a:custGeom>
              <a:avLst/>
              <a:gdLst/>
              <a:ahLst/>
              <a:cxnLst/>
              <a:rect l="l" t="t" r="r" b="b"/>
              <a:pathLst>
                <a:path w="3427095" h="3113404">
                  <a:moveTo>
                    <a:pt x="2754575" y="0"/>
                  </a:moveTo>
                  <a:lnTo>
                    <a:pt x="3426628" y="1229658"/>
                  </a:lnTo>
                  <a:lnTo>
                    <a:pt x="1563208" y="3112805"/>
                  </a:lnTo>
                  <a:lnTo>
                    <a:pt x="0" y="292242"/>
                  </a:lnTo>
                  <a:lnTo>
                    <a:pt x="2754575" y="0"/>
                  </a:lnTo>
                  <a:close/>
                </a:path>
              </a:pathLst>
            </a:custGeom>
            <a:ln w="314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</p:grpSp>
      <p:sp>
        <p:nvSpPr>
          <p:cNvPr id="7" name="object 7">
            <a:extLst>
              <a:ext uri="{FF2B5EF4-FFF2-40B4-BE49-F238E27FC236}">
                <a16:creationId xmlns:a16="http://schemas.microsoft.com/office/drawing/2014/main" id="{DB06E145-861D-24CD-0D2C-1121D7680727}"/>
              </a:ext>
            </a:extLst>
          </p:cNvPr>
          <p:cNvSpPr txBox="1"/>
          <p:nvPr/>
        </p:nvSpPr>
        <p:spPr>
          <a:xfrm>
            <a:off x="3400703" y="1012238"/>
            <a:ext cx="2176316" cy="951283"/>
          </a:xfrm>
          <a:prstGeom prst="rect">
            <a:avLst/>
          </a:prstGeom>
        </p:spPr>
        <p:txBody>
          <a:bodyPr vert="horz" wrap="square" lIns="0" tIns="99057" rIns="0" bIns="0" rtlCol="0">
            <a:spAutoFit/>
          </a:bodyPr>
          <a:lstStyle/>
          <a:p>
            <a:pPr marL="348579" indent="-342803">
              <a:spcBef>
                <a:spcPts val="780"/>
              </a:spcBef>
              <a:buAutoNum type="arabicPeriod"/>
              <a:tabLst>
                <a:tab pos="348579" algn="l"/>
              </a:tabLst>
            </a:pPr>
            <a:r>
              <a:rPr sz="1455" spc="-5" dirty="0">
                <a:latin typeface="Archivo Medium"/>
                <a:cs typeface="Archivo Medium"/>
              </a:rPr>
              <a:t>Introduction</a:t>
            </a:r>
            <a:endParaRPr sz="1455" dirty="0">
              <a:latin typeface="Archivo Medium"/>
              <a:cs typeface="Archivo Medium"/>
            </a:endParaRPr>
          </a:p>
          <a:p>
            <a:pPr marL="348579" indent="-342803">
              <a:spcBef>
                <a:spcPts val="739"/>
              </a:spcBef>
              <a:buAutoNum type="arabicPeriod"/>
              <a:tabLst>
                <a:tab pos="348579" algn="l"/>
              </a:tabLst>
            </a:pPr>
            <a:r>
              <a:rPr sz="1455" dirty="0">
                <a:latin typeface="Archivo Medium"/>
                <a:cs typeface="Archivo Medium"/>
              </a:rPr>
              <a:t>Marketing</a:t>
            </a:r>
            <a:r>
              <a:rPr lang="en-GB" sz="1455" spc="150" dirty="0">
                <a:latin typeface="Archivo Medium"/>
                <a:cs typeface="Archivo Medium"/>
              </a:rPr>
              <a:t> </a:t>
            </a:r>
            <a:r>
              <a:rPr sz="1455" spc="-5" dirty="0">
                <a:latin typeface="Archivo Medium"/>
                <a:cs typeface="Archivo Medium"/>
              </a:rPr>
              <a:t>Overview</a:t>
            </a:r>
            <a:endParaRPr sz="1455" dirty="0">
              <a:latin typeface="Archivo Medium"/>
              <a:cs typeface="Archivo Medium"/>
            </a:endParaRPr>
          </a:p>
          <a:p>
            <a:pPr marL="348579" indent="-342803">
              <a:spcBef>
                <a:spcPts val="739"/>
              </a:spcBef>
              <a:buAutoNum type="arabicPeriod"/>
              <a:tabLst>
                <a:tab pos="348579" algn="l"/>
              </a:tabLst>
            </a:pPr>
            <a:r>
              <a:rPr sz="1455" dirty="0">
                <a:latin typeface="Archivo Medium"/>
                <a:cs typeface="Archivo Medium"/>
              </a:rPr>
              <a:t>Marketing</a:t>
            </a:r>
            <a:r>
              <a:rPr sz="1455" spc="150" dirty="0">
                <a:latin typeface="Archivo Medium"/>
                <a:cs typeface="Archivo Medium"/>
              </a:rPr>
              <a:t> </a:t>
            </a:r>
            <a:r>
              <a:rPr sz="1455" spc="-5" dirty="0">
                <a:latin typeface="Archivo Medium"/>
                <a:cs typeface="Archivo Medium"/>
              </a:rPr>
              <a:t>Tools</a:t>
            </a:r>
            <a:endParaRPr sz="1455" dirty="0">
              <a:latin typeface="Archivo Medium"/>
              <a:cs typeface="Archivo Medium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CBEFA8F5-242C-50BB-0C00-ECBBE3839BB6}"/>
              </a:ext>
            </a:extLst>
          </p:cNvPr>
          <p:cNvSpPr txBox="1"/>
          <p:nvPr/>
        </p:nvSpPr>
        <p:spPr>
          <a:xfrm>
            <a:off x="3742922" y="2017610"/>
            <a:ext cx="2003395" cy="1650601"/>
          </a:xfrm>
          <a:prstGeom prst="rect">
            <a:avLst/>
          </a:prstGeom>
        </p:spPr>
        <p:txBody>
          <a:bodyPr vert="horz" wrap="square" lIns="0" tIns="68156" rIns="0" bIns="0" rtlCol="0">
            <a:spAutoFit/>
          </a:bodyPr>
          <a:lstStyle/>
          <a:p>
            <a:pPr marL="213711" indent="-207935">
              <a:lnSpc>
                <a:spcPct val="120000"/>
              </a:lnSpc>
              <a:spcBef>
                <a:spcPts val="273"/>
              </a:spcBef>
              <a:buFont typeface="+mj-lt"/>
              <a:buAutoNum type="arabicPeriod"/>
              <a:tabLst>
                <a:tab pos="290531" algn="l"/>
              </a:tabLst>
            </a:pPr>
            <a:r>
              <a:rPr sz="1273" spc="-5" dirty="0" err="1">
                <a:latin typeface="Archivo Light"/>
                <a:cs typeface="Archivo Light"/>
              </a:rPr>
              <a:t>PartnerXchange</a:t>
            </a:r>
            <a:endParaRPr sz="1273" dirty="0">
              <a:latin typeface="Archivo Light"/>
              <a:cs typeface="Archivo Light"/>
            </a:endParaRPr>
          </a:p>
          <a:p>
            <a:pPr marL="213711" marR="2310" indent="-207935">
              <a:lnSpc>
                <a:spcPct val="120000"/>
              </a:lnSpc>
              <a:spcBef>
                <a:spcPts val="273"/>
              </a:spcBef>
              <a:buFont typeface="+mj-lt"/>
              <a:buAutoNum type="arabicPeriod"/>
              <a:tabLst>
                <a:tab pos="290531" algn="l"/>
              </a:tabLst>
            </a:pPr>
            <a:r>
              <a:rPr sz="1273" dirty="0">
                <a:latin typeface="Archivo Light"/>
                <a:cs typeface="Archivo Light"/>
              </a:rPr>
              <a:t>Ready-to-go</a:t>
            </a:r>
            <a:r>
              <a:rPr lang="en-GB" sz="1273" spc="109" dirty="0">
                <a:latin typeface="Archivo Light"/>
                <a:cs typeface="Archivo Light"/>
              </a:rPr>
              <a:t> </a:t>
            </a:r>
            <a:r>
              <a:rPr sz="1273" spc="-5" dirty="0">
                <a:latin typeface="Archivo Light"/>
                <a:cs typeface="Archivo Light"/>
              </a:rPr>
              <a:t>campaigns</a:t>
            </a:r>
            <a:endParaRPr lang="en-GB" sz="1273" spc="-5" dirty="0">
              <a:latin typeface="Archivo Light"/>
              <a:cs typeface="Archivo Light"/>
            </a:endParaRPr>
          </a:p>
          <a:p>
            <a:pPr marL="213711" marR="2310" indent="-207935">
              <a:lnSpc>
                <a:spcPct val="120000"/>
              </a:lnSpc>
              <a:spcBef>
                <a:spcPts val="273"/>
              </a:spcBef>
              <a:buFont typeface="+mj-lt"/>
              <a:buAutoNum type="arabicPeriod"/>
              <a:tabLst>
                <a:tab pos="290531" algn="l"/>
              </a:tabLst>
            </a:pPr>
            <a:r>
              <a:rPr sz="1273" dirty="0">
                <a:latin typeface="Archivo Light"/>
                <a:cs typeface="Archivo Light"/>
              </a:rPr>
              <a:t>How</a:t>
            </a:r>
            <a:r>
              <a:rPr sz="1273" spc="41" dirty="0">
                <a:latin typeface="Archivo Light"/>
                <a:cs typeface="Archivo Light"/>
              </a:rPr>
              <a:t> </a:t>
            </a:r>
            <a:r>
              <a:rPr sz="1273" dirty="0">
                <a:latin typeface="Archivo Light"/>
                <a:cs typeface="Archivo Light"/>
              </a:rPr>
              <a:t>it</a:t>
            </a:r>
            <a:r>
              <a:rPr sz="1273" spc="39" dirty="0">
                <a:latin typeface="Archivo Light"/>
                <a:cs typeface="Archivo Light"/>
              </a:rPr>
              <a:t> </a:t>
            </a:r>
            <a:r>
              <a:rPr sz="1273" spc="-9" dirty="0">
                <a:latin typeface="Archivo Light"/>
                <a:cs typeface="Archivo Light"/>
              </a:rPr>
              <a:t>works</a:t>
            </a:r>
            <a:endParaRPr lang="en-GB" sz="1273" spc="-9" dirty="0">
              <a:latin typeface="Archivo Light"/>
              <a:cs typeface="Archivo Light"/>
            </a:endParaRPr>
          </a:p>
          <a:p>
            <a:pPr marL="213711" marR="2310" indent="-207935">
              <a:lnSpc>
                <a:spcPct val="120000"/>
              </a:lnSpc>
              <a:spcBef>
                <a:spcPts val="273"/>
              </a:spcBef>
              <a:buFont typeface="+mj-lt"/>
              <a:buAutoNum type="arabicPeriod"/>
              <a:tabLst>
                <a:tab pos="290531" algn="l"/>
              </a:tabLst>
            </a:pPr>
            <a:r>
              <a:rPr sz="1273" dirty="0">
                <a:latin typeface="Archivo Light"/>
                <a:cs typeface="Archivo Light"/>
              </a:rPr>
              <a:t>Social</a:t>
            </a:r>
            <a:r>
              <a:rPr sz="1273" spc="68" dirty="0">
                <a:latin typeface="Archivo Light"/>
                <a:cs typeface="Archivo Light"/>
              </a:rPr>
              <a:t> </a:t>
            </a:r>
            <a:r>
              <a:rPr sz="1273" spc="-5" dirty="0">
                <a:latin typeface="Archivo Light"/>
                <a:cs typeface="Archivo Light"/>
              </a:rPr>
              <a:t>Media</a:t>
            </a:r>
            <a:endParaRPr lang="en-GB" sz="1273" spc="-5" dirty="0">
              <a:latin typeface="Archivo Light"/>
              <a:cs typeface="Archivo Light"/>
            </a:endParaRPr>
          </a:p>
          <a:p>
            <a:pPr marL="213711" indent="-207935">
              <a:lnSpc>
                <a:spcPct val="120000"/>
              </a:lnSpc>
              <a:spcBef>
                <a:spcPts val="273"/>
              </a:spcBef>
              <a:buFont typeface="+mj-lt"/>
              <a:buAutoNum type="arabicPeriod"/>
              <a:tabLst>
                <a:tab pos="290531" algn="l"/>
              </a:tabLst>
            </a:pPr>
            <a:r>
              <a:rPr sz="1273" dirty="0">
                <a:latin typeface="Archivo Light"/>
                <a:cs typeface="Archivo Light"/>
              </a:rPr>
              <a:t>8x8</a:t>
            </a:r>
            <a:r>
              <a:rPr sz="1273" spc="84" dirty="0">
                <a:latin typeface="Archivo Light"/>
                <a:cs typeface="Archivo Light"/>
              </a:rPr>
              <a:t> </a:t>
            </a:r>
            <a:r>
              <a:rPr sz="1273" dirty="0">
                <a:latin typeface="Archivo Light"/>
                <a:cs typeface="Archivo Light"/>
              </a:rPr>
              <a:t>Account</a:t>
            </a:r>
            <a:r>
              <a:rPr sz="1273" spc="89" dirty="0">
                <a:latin typeface="Archivo Light"/>
                <a:cs typeface="Archivo Light"/>
              </a:rPr>
              <a:t> </a:t>
            </a:r>
            <a:r>
              <a:rPr sz="1273" spc="-5" dirty="0">
                <a:latin typeface="Archivo Light"/>
                <a:cs typeface="Archivo Light"/>
              </a:rPr>
              <a:t>Mapping</a:t>
            </a:r>
            <a:endParaRPr lang="en-GB" sz="1273" spc="-5" dirty="0">
              <a:latin typeface="Archivo Light"/>
              <a:cs typeface="Archivo Light"/>
            </a:endParaRPr>
          </a:p>
          <a:p>
            <a:pPr marL="213711" indent="-207935">
              <a:lnSpc>
                <a:spcPct val="120000"/>
              </a:lnSpc>
              <a:spcBef>
                <a:spcPts val="273"/>
              </a:spcBef>
              <a:buFont typeface="+mj-lt"/>
              <a:buAutoNum type="arabicPeriod"/>
              <a:tabLst>
                <a:tab pos="290531" algn="l"/>
              </a:tabLst>
            </a:pPr>
            <a:r>
              <a:rPr lang="en-NZ" sz="1273" dirty="0">
                <a:latin typeface="Archivo Light"/>
                <a:cs typeface="Archivo Light"/>
              </a:rPr>
              <a:t>8x8</a:t>
            </a:r>
            <a:r>
              <a:rPr lang="en-NZ" sz="1273" spc="73" dirty="0">
                <a:latin typeface="Archivo Light"/>
                <a:cs typeface="Archivo Light"/>
              </a:rPr>
              <a:t> Call-Out </a:t>
            </a:r>
            <a:r>
              <a:rPr lang="en-NZ" sz="1273" spc="-11" dirty="0">
                <a:latin typeface="Archivo Light"/>
                <a:cs typeface="Archivo Light"/>
              </a:rPr>
              <a:t>Days</a:t>
            </a: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D6293F35-8F45-69F2-B703-7FD4B6F797BF}"/>
              </a:ext>
            </a:extLst>
          </p:cNvPr>
          <p:cNvSpPr txBox="1"/>
          <p:nvPr/>
        </p:nvSpPr>
        <p:spPr>
          <a:xfrm>
            <a:off x="3395147" y="3794764"/>
            <a:ext cx="2528430" cy="293095"/>
          </a:xfrm>
          <a:prstGeom prst="rect">
            <a:avLst/>
          </a:prstGeom>
        </p:spPr>
        <p:txBody>
          <a:bodyPr vert="horz" wrap="square" lIns="0" tIns="75376" rIns="0" bIns="0" rtlCol="0">
            <a:spAutoFit/>
          </a:bodyPr>
          <a:lstStyle/>
          <a:p>
            <a:pPr marL="5776">
              <a:spcBef>
                <a:spcPts val="594"/>
              </a:spcBef>
              <a:tabLst>
                <a:tab pos="348579" algn="l"/>
              </a:tabLst>
            </a:pPr>
            <a:r>
              <a:rPr sz="1410" spc="-11" dirty="0">
                <a:latin typeface="Archivo Medium"/>
                <a:cs typeface="Archivo Medium"/>
              </a:rPr>
              <a:t>4</a:t>
            </a:r>
            <a:r>
              <a:rPr lang="en-GB" sz="1410" spc="-11" dirty="0">
                <a:latin typeface="Archivo Medium"/>
                <a:cs typeface="Archivo Medium"/>
              </a:rPr>
              <a:t>.</a:t>
            </a:r>
            <a:r>
              <a:rPr sz="1410" dirty="0">
                <a:latin typeface="Archivo Medium"/>
                <a:cs typeface="Archivo Medium"/>
              </a:rPr>
              <a:t>	Recommended</a:t>
            </a:r>
            <a:r>
              <a:rPr sz="1410" spc="164" dirty="0">
                <a:latin typeface="Archivo Medium"/>
                <a:cs typeface="Archivo Medium"/>
              </a:rPr>
              <a:t> </a:t>
            </a:r>
            <a:r>
              <a:rPr sz="1410" dirty="0">
                <a:latin typeface="Archivo Medium"/>
                <a:cs typeface="Archivo Medium"/>
              </a:rPr>
              <a:t>next</a:t>
            </a:r>
            <a:r>
              <a:rPr sz="1410" spc="166" dirty="0">
                <a:latin typeface="Archivo Medium"/>
                <a:cs typeface="Archivo Medium"/>
              </a:rPr>
              <a:t> </a:t>
            </a:r>
            <a:r>
              <a:rPr sz="1410" spc="-5" dirty="0">
                <a:latin typeface="Archivo Medium"/>
                <a:cs typeface="Archivo Medium"/>
              </a:rPr>
              <a:t>steps</a:t>
            </a:r>
            <a:endParaRPr sz="1410" dirty="0">
              <a:latin typeface="Archivo Medium"/>
              <a:cs typeface="Archivo Medium"/>
            </a:endParaRPr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CD06ACD2-C10F-F944-0254-CFA43A2B1781}"/>
              </a:ext>
            </a:extLst>
          </p:cNvPr>
          <p:cNvSpPr txBox="1"/>
          <p:nvPr/>
        </p:nvSpPr>
        <p:spPr>
          <a:xfrm>
            <a:off x="6040117" y="2096041"/>
            <a:ext cx="2933171" cy="1040247"/>
          </a:xfrm>
          <a:prstGeom prst="rect">
            <a:avLst/>
          </a:prstGeom>
        </p:spPr>
        <p:txBody>
          <a:bodyPr vert="horz" wrap="square" lIns="0" tIns="5487" rIns="0" bIns="0" rtlCol="0">
            <a:spAutoFit/>
          </a:bodyPr>
          <a:lstStyle/>
          <a:p>
            <a:pPr marL="239702" marR="471896" indent="-233926">
              <a:lnSpc>
                <a:spcPct val="120000"/>
              </a:lnSpc>
              <a:spcBef>
                <a:spcPts val="273"/>
              </a:spcBef>
              <a:buFont typeface="+mj-lt"/>
              <a:buAutoNum type="arabicPeriod" startAt="7"/>
              <a:tabLst>
                <a:tab pos="290531" algn="l"/>
              </a:tabLst>
            </a:pPr>
            <a:r>
              <a:rPr sz="1273" dirty="0">
                <a:latin typeface="Archivo Light"/>
                <a:cs typeface="Archivo Light"/>
              </a:rPr>
              <a:t>Data</a:t>
            </a:r>
            <a:r>
              <a:rPr lang="en-GB" sz="1273" spc="50" dirty="0">
                <a:latin typeface="Archivo Light"/>
                <a:cs typeface="Archivo Light"/>
              </a:rPr>
              <a:t> </a:t>
            </a:r>
            <a:r>
              <a:rPr sz="1273" spc="-5" dirty="0">
                <a:latin typeface="Archivo Light"/>
                <a:cs typeface="Archivo Light"/>
              </a:rPr>
              <a:t>Enrichment</a:t>
            </a:r>
            <a:endParaRPr lang="en-GB" sz="1273" spc="-5" dirty="0">
              <a:latin typeface="Archivo Light"/>
              <a:cs typeface="Archivo Light"/>
            </a:endParaRPr>
          </a:p>
          <a:p>
            <a:pPr marL="239702" marR="471896" indent="-233926">
              <a:lnSpc>
                <a:spcPct val="120000"/>
              </a:lnSpc>
              <a:spcBef>
                <a:spcPts val="273"/>
              </a:spcBef>
              <a:buFont typeface="+mj-lt"/>
              <a:buAutoNum type="arabicPeriod" startAt="7"/>
              <a:tabLst>
                <a:tab pos="290531" algn="l"/>
              </a:tabLst>
            </a:pPr>
            <a:r>
              <a:rPr lang="en-GB" sz="1273" dirty="0">
                <a:latin typeface="Archivo Light"/>
                <a:cs typeface="Archivo Light"/>
              </a:rPr>
              <a:t>Marketing</a:t>
            </a:r>
            <a:r>
              <a:rPr lang="en-GB" sz="1273" spc="43" dirty="0">
                <a:latin typeface="Archivo Light"/>
                <a:cs typeface="Archivo Light"/>
              </a:rPr>
              <a:t> </a:t>
            </a:r>
            <a:r>
              <a:rPr lang="en-GB" sz="1273" dirty="0">
                <a:latin typeface="Archivo Light"/>
                <a:cs typeface="Archivo Light"/>
              </a:rPr>
              <a:t>as</a:t>
            </a:r>
            <a:r>
              <a:rPr lang="en-GB" sz="1273" spc="50" dirty="0">
                <a:latin typeface="Archivo Light"/>
                <a:cs typeface="Archivo Light"/>
              </a:rPr>
              <a:t> </a:t>
            </a:r>
            <a:r>
              <a:rPr lang="en-GB" sz="1273" dirty="0">
                <a:latin typeface="Archivo Light"/>
                <a:cs typeface="Archivo Light"/>
              </a:rPr>
              <a:t>a</a:t>
            </a:r>
            <a:r>
              <a:rPr lang="en-GB" sz="1273" spc="48" dirty="0">
                <a:latin typeface="Archivo Light"/>
                <a:cs typeface="Archivo Light"/>
              </a:rPr>
              <a:t> </a:t>
            </a:r>
            <a:r>
              <a:rPr lang="en-GB" sz="1273" dirty="0">
                <a:latin typeface="Archivo Light"/>
                <a:cs typeface="Archivo Light"/>
              </a:rPr>
              <a:t>Service</a:t>
            </a:r>
            <a:r>
              <a:rPr lang="en-GB" sz="1273" spc="48" dirty="0">
                <a:latin typeface="Archivo Light"/>
                <a:cs typeface="Archivo Light"/>
              </a:rPr>
              <a:t> </a:t>
            </a:r>
            <a:r>
              <a:rPr lang="en-GB" sz="1273" spc="-5" dirty="0">
                <a:latin typeface="Archivo Light"/>
                <a:cs typeface="Archivo Light"/>
              </a:rPr>
              <a:t>(</a:t>
            </a:r>
            <a:r>
              <a:rPr lang="en-GB" sz="1273" spc="-5" dirty="0" err="1">
                <a:latin typeface="Archivo Light"/>
                <a:cs typeface="Archivo Light"/>
              </a:rPr>
              <a:t>MaaS</a:t>
            </a:r>
            <a:r>
              <a:rPr lang="en-GB" sz="1273" spc="-5" dirty="0">
                <a:latin typeface="Archivo Light"/>
                <a:cs typeface="Archivo Light"/>
              </a:rPr>
              <a:t>)</a:t>
            </a:r>
          </a:p>
          <a:p>
            <a:pPr marL="239702" marR="471896" indent="-233926">
              <a:lnSpc>
                <a:spcPct val="120000"/>
              </a:lnSpc>
              <a:spcBef>
                <a:spcPts val="273"/>
              </a:spcBef>
              <a:buFont typeface="+mj-lt"/>
              <a:buAutoNum type="arabicPeriod" startAt="7"/>
              <a:tabLst>
                <a:tab pos="290531" algn="l"/>
              </a:tabLst>
            </a:pPr>
            <a:r>
              <a:rPr lang="en-GB" sz="1273" dirty="0">
                <a:latin typeface="Archivo Light"/>
                <a:cs typeface="Archivo Light"/>
              </a:rPr>
              <a:t>Typical</a:t>
            </a:r>
            <a:r>
              <a:rPr lang="en-GB" sz="1273" spc="64" dirty="0">
                <a:latin typeface="Archivo Light"/>
                <a:cs typeface="Archivo Light"/>
              </a:rPr>
              <a:t> </a:t>
            </a:r>
            <a:r>
              <a:rPr lang="en-GB" sz="1273" dirty="0">
                <a:latin typeface="Archivo Light"/>
                <a:cs typeface="Archivo Light"/>
              </a:rPr>
              <a:t>launch</a:t>
            </a:r>
            <a:r>
              <a:rPr lang="en-GB" sz="1273" spc="66" dirty="0">
                <a:latin typeface="Archivo Light"/>
                <a:cs typeface="Archivo Light"/>
              </a:rPr>
              <a:t> </a:t>
            </a:r>
            <a:r>
              <a:rPr lang="en-GB" sz="1273" dirty="0">
                <a:latin typeface="Archivo Light"/>
                <a:cs typeface="Archivo Light"/>
              </a:rPr>
              <a:t>plan</a:t>
            </a:r>
            <a:r>
              <a:rPr lang="en-GB" sz="1273" spc="64" dirty="0">
                <a:latin typeface="Archivo Light"/>
                <a:cs typeface="Archivo Light"/>
              </a:rPr>
              <a:t> </a:t>
            </a:r>
            <a:r>
              <a:rPr lang="en-GB" sz="1273" spc="-5" dirty="0">
                <a:latin typeface="Archivo Light"/>
                <a:cs typeface="Archivo Light"/>
              </a:rPr>
              <a:t>activities</a:t>
            </a:r>
          </a:p>
          <a:p>
            <a:pPr marL="239702" marR="471896" indent="-233926">
              <a:lnSpc>
                <a:spcPct val="120000"/>
              </a:lnSpc>
              <a:spcBef>
                <a:spcPts val="273"/>
              </a:spcBef>
              <a:buFont typeface="+mj-lt"/>
              <a:buAutoNum type="arabicPeriod" startAt="7"/>
              <a:tabLst>
                <a:tab pos="290531" algn="l"/>
              </a:tabLst>
            </a:pPr>
            <a:r>
              <a:rPr sz="1273" dirty="0">
                <a:latin typeface="Archivo Light"/>
                <a:cs typeface="Archivo Light"/>
              </a:rPr>
              <a:t>Sales</a:t>
            </a:r>
            <a:r>
              <a:rPr sz="1273" spc="59" dirty="0">
                <a:latin typeface="Archivo Light"/>
                <a:cs typeface="Archivo Light"/>
              </a:rPr>
              <a:t> </a:t>
            </a:r>
            <a:r>
              <a:rPr sz="1273" spc="-5" dirty="0">
                <a:latin typeface="Archivo Light"/>
                <a:cs typeface="Archivo Light"/>
              </a:rPr>
              <a:t>Enablement</a:t>
            </a:r>
            <a:endParaRPr sz="1273" dirty="0">
              <a:latin typeface="Archivo Light"/>
              <a:cs typeface="Archivo Light"/>
            </a:endParaRPr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AD6E206E-9C0F-1915-6E66-718FA814427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06296" y="502126"/>
            <a:ext cx="1721816" cy="628480"/>
          </a:xfrm>
          <a:prstGeom prst="rect">
            <a:avLst/>
          </a:prstGeom>
        </p:spPr>
        <p:txBody>
          <a:bodyPr spcFirstLastPara="1" vert="horz" wrap="square" lIns="0" tIns="6642" rIns="0" bIns="0" rtlCol="0" anchor="t" anchorCtr="0">
            <a:spAutoFit/>
          </a:bodyPr>
          <a:lstStyle/>
          <a:p>
            <a:pPr marL="5776">
              <a:spcBef>
                <a:spcPts val="52"/>
              </a:spcBef>
            </a:pPr>
            <a:r>
              <a:rPr sz="3957" spc="-5" dirty="0">
                <a:solidFill>
                  <a:srgbClr val="3A3A38"/>
                </a:solidFill>
                <a:latin typeface="Archivo Light"/>
                <a:cs typeface="Archivo Light"/>
              </a:rPr>
              <a:t>Agenda</a:t>
            </a:r>
            <a:endParaRPr sz="3957" dirty="0">
              <a:latin typeface="Archivo Light"/>
              <a:cs typeface="Archivo Ligh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78EA20-2DA1-5345-45D4-A6E3A140708E}"/>
              </a:ext>
            </a:extLst>
          </p:cNvPr>
          <p:cNvSpPr txBox="1"/>
          <p:nvPr/>
        </p:nvSpPr>
        <p:spPr>
          <a:xfrm>
            <a:off x="3718483" y="4087841"/>
            <a:ext cx="2200647" cy="541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07935" indent="-207935">
              <a:lnSpc>
                <a:spcPct val="120000"/>
              </a:lnSpc>
              <a:buAutoNum type="arabicPeriod"/>
            </a:pPr>
            <a:r>
              <a:rPr lang="en-GB" sz="1273" dirty="0">
                <a:latin typeface="Archivo Light"/>
                <a:cs typeface="Archivo Light"/>
              </a:rPr>
              <a:t>Example</a:t>
            </a:r>
            <a:r>
              <a:rPr lang="en-GB" sz="1273" spc="75" dirty="0">
                <a:latin typeface="Archivo Light"/>
                <a:cs typeface="Archivo Light"/>
              </a:rPr>
              <a:t> </a:t>
            </a:r>
            <a:r>
              <a:rPr lang="en-GB" sz="1273" spc="25" dirty="0">
                <a:latin typeface="Archivo Light"/>
                <a:cs typeface="Archivo Light"/>
              </a:rPr>
              <a:t>6-</a:t>
            </a:r>
            <a:r>
              <a:rPr lang="en-GB" sz="1273" dirty="0">
                <a:latin typeface="Archivo Light"/>
                <a:cs typeface="Archivo Light"/>
              </a:rPr>
              <a:t>month</a:t>
            </a:r>
            <a:r>
              <a:rPr lang="en-GB" sz="1273" spc="75" dirty="0">
                <a:latin typeface="Archivo Light"/>
                <a:cs typeface="Archivo Light"/>
              </a:rPr>
              <a:t> </a:t>
            </a:r>
            <a:r>
              <a:rPr lang="en-GB" sz="1273" spc="-9" dirty="0">
                <a:latin typeface="Archivo Light"/>
                <a:cs typeface="Archivo Light"/>
              </a:rPr>
              <a:t>plan</a:t>
            </a:r>
          </a:p>
          <a:p>
            <a:pPr marL="207935" indent="-207935">
              <a:lnSpc>
                <a:spcPct val="120000"/>
              </a:lnSpc>
              <a:buAutoNum type="arabicPeriod"/>
            </a:pPr>
            <a:r>
              <a:rPr lang="en-GB" sz="1273" dirty="0">
                <a:latin typeface="Archivo Light"/>
                <a:cs typeface="Archivo Light"/>
              </a:rPr>
              <a:t>Partner</a:t>
            </a:r>
            <a:r>
              <a:rPr lang="en-GB" sz="1273" spc="48" dirty="0">
                <a:latin typeface="Archivo Light"/>
                <a:cs typeface="Archivo Light"/>
              </a:rPr>
              <a:t> </a:t>
            </a:r>
            <a:r>
              <a:rPr lang="en-GB" sz="1273" spc="-5" dirty="0">
                <a:latin typeface="Archivo Light"/>
                <a:cs typeface="Archivo Light"/>
              </a:rPr>
              <a:t>Tiering</a:t>
            </a:r>
            <a:endParaRPr lang="en-GB" sz="1273" dirty="0">
              <a:latin typeface="Archivo Light"/>
              <a:cs typeface="Archivo Light"/>
            </a:endParaRPr>
          </a:p>
        </p:txBody>
      </p:sp>
    </p:spTree>
    <p:extLst>
      <p:ext uri="{BB962C8B-B14F-4D97-AF65-F5344CB8AC3E}">
        <p14:creationId xmlns:p14="http://schemas.microsoft.com/office/powerpoint/2010/main" val="36862271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776455" y="4836261"/>
            <a:ext cx="63536" cy="120957"/>
          </a:xfrm>
          <a:prstGeom prst="rect">
            <a:avLst/>
          </a:prstGeom>
        </p:spPr>
        <p:txBody>
          <a:bodyPr vert="horz" wrap="square" lIns="0" tIns="5487" rIns="0" bIns="0" rtlCol="0">
            <a:spAutoFit/>
          </a:bodyPr>
          <a:lstStyle/>
          <a:p>
            <a:pPr marL="5776">
              <a:spcBef>
                <a:spcPts val="43"/>
              </a:spcBef>
            </a:pPr>
            <a:r>
              <a:rPr sz="750" spc="-23" dirty="0">
                <a:latin typeface="Archivo Light"/>
                <a:cs typeface="Archivo Light"/>
              </a:rPr>
              <a:t>4</a:t>
            </a:r>
            <a:endParaRPr sz="750">
              <a:latin typeface="Archivo Light"/>
              <a:cs typeface="Archivo Ligh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21" y="0"/>
            <a:ext cx="9143358" cy="5143500"/>
          </a:xfrm>
          <a:custGeom>
            <a:avLst/>
            <a:gdLst/>
            <a:ahLst/>
            <a:cxnLst/>
            <a:rect l="l" t="t" r="r" b="b"/>
            <a:pathLst>
              <a:path w="20104100" h="10032365">
                <a:moveTo>
                  <a:pt x="20104099" y="0"/>
                </a:moveTo>
                <a:lnTo>
                  <a:pt x="0" y="0"/>
                </a:lnTo>
                <a:lnTo>
                  <a:pt x="0" y="10032259"/>
                </a:lnTo>
                <a:lnTo>
                  <a:pt x="20104099" y="10032259"/>
                </a:lnTo>
                <a:lnTo>
                  <a:pt x="20104099" y="0"/>
                </a:lnTo>
                <a:close/>
              </a:path>
            </a:pathLst>
          </a:custGeom>
          <a:solidFill>
            <a:srgbClr val="8EBEB1"/>
          </a:solidFill>
        </p:spPr>
        <p:txBody>
          <a:bodyPr wrap="square" lIns="0" tIns="0" rIns="0" bIns="0" rtlCol="0"/>
          <a:lstStyle/>
          <a:p>
            <a:endParaRPr sz="637" dirty="0"/>
          </a:p>
        </p:txBody>
      </p:sp>
      <p:sp>
        <p:nvSpPr>
          <p:cNvPr id="4" name="object 4"/>
          <p:cNvSpPr txBox="1"/>
          <p:nvPr/>
        </p:nvSpPr>
        <p:spPr>
          <a:xfrm>
            <a:off x="304086" y="4504431"/>
            <a:ext cx="6118483" cy="328007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 marR="2310" indent="64980">
              <a:spcBef>
                <a:spcPts val="48"/>
              </a:spcBef>
              <a:buAutoNum type="arabicPeriod"/>
              <a:tabLst>
                <a:tab pos="70756" algn="l"/>
              </a:tabLst>
            </a:pPr>
            <a:r>
              <a:rPr sz="523" spc="-5" dirty="0">
                <a:latin typeface="Archivo Light"/>
                <a:cs typeface="Archivo Light"/>
              </a:rPr>
              <a:t>Annualized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Recurring</a:t>
            </a:r>
            <a:r>
              <a:rPr sz="523" spc="-5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Subscriptions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and</a:t>
            </a:r>
            <a:r>
              <a:rPr sz="523" spc="-5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Usage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Revenue</a:t>
            </a:r>
            <a:r>
              <a:rPr sz="523" spc="-5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(ARR)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(A)</a:t>
            </a:r>
            <a:r>
              <a:rPr sz="523" spc="-5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equals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the</a:t>
            </a:r>
            <a:r>
              <a:rPr sz="523" spc="-5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sum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of</a:t>
            </a:r>
            <a:r>
              <a:rPr sz="523" spc="-5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the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most</a:t>
            </a:r>
            <a:r>
              <a:rPr sz="523" spc="-5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recent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month</a:t>
            </a:r>
            <a:r>
              <a:rPr sz="523" spc="-5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of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(i)</a:t>
            </a:r>
            <a:r>
              <a:rPr sz="523" spc="-5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recurring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subscription</a:t>
            </a:r>
            <a:r>
              <a:rPr sz="523" spc="-5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amounts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and</a:t>
            </a:r>
            <a:r>
              <a:rPr sz="523" spc="-5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(ii)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platform</a:t>
            </a:r>
            <a:r>
              <a:rPr sz="523" spc="-5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usage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charges</a:t>
            </a:r>
            <a:r>
              <a:rPr sz="523" spc="-5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for</a:t>
            </a:r>
            <a:r>
              <a:rPr sz="523" spc="-16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all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CPaaS</a:t>
            </a:r>
            <a:r>
              <a:rPr sz="523" spc="-5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customers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spc="-9" dirty="0">
                <a:latin typeface="Archivo Light"/>
                <a:cs typeface="Archivo Light"/>
              </a:rPr>
              <a:t>that </a:t>
            </a:r>
            <a:r>
              <a:rPr sz="523" dirty="0">
                <a:latin typeface="Archivo Light"/>
                <a:cs typeface="Archivo Light"/>
              </a:rPr>
              <a:t>demonstrate</a:t>
            </a:r>
            <a:r>
              <a:rPr sz="523" spc="-9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consistent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monthly</a:t>
            </a:r>
            <a:r>
              <a:rPr sz="523" spc="-9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usage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above</a:t>
            </a:r>
            <a:r>
              <a:rPr sz="523" spc="-9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a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minimum</a:t>
            </a:r>
            <a:r>
              <a:rPr sz="523" spc="-9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threshold</a:t>
            </a:r>
            <a:r>
              <a:rPr sz="523" spc="-9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over</a:t>
            </a:r>
            <a:r>
              <a:rPr sz="523" spc="-18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the</a:t>
            </a:r>
            <a:r>
              <a:rPr sz="523" spc="-9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prior</a:t>
            </a:r>
            <a:r>
              <a:rPr sz="523" spc="-18" dirty="0">
                <a:latin typeface="Archivo Light"/>
                <a:cs typeface="Archivo Light"/>
              </a:rPr>
              <a:t> </a:t>
            </a:r>
            <a:r>
              <a:rPr sz="523" spc="-9" dirty="0">
                <a:latin typeface="Archivo Light"/>
                <a:cs typeface="Archivo Light"/>
              </a:rPr>
              <a:t>six-</a:t>
            </a:r>
            <a:r>
              <a:rPr sz="523" dirty="0">
                <a:latin typeface="Archivo Light"/>
                <a:cs typeface="Archivo Light"/>
              </a:rPr>
              <a:t>month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period,</a:t>
            </a:r>
            <a:r>
              <a:rPr sz="523" spc="-9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multiplied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by</a:t>
            </a:r>
            <a:r>
              <a:rPr sz="523" spc="-9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12,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and</a:t>
            </a:r>
            <a:r>
              <a:rPr sz="523" spc="-9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(B)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excluding</a:t>
            </a:r>
            <a:r>
              <a:rPr sz="523" spc="-9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any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non-bundled</a:t>
            </a:r>
            <a:r>
              <a:rPr sz="523" spc="-9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or</a:t>
            </a:r>
            <a:r>
              <a:rPr sz="523" spc="-18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overage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usage</a:t>
            </a:r>
            <a:r>
              <a:rPr sz="523" spc="-9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fees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associated</a:t>
            </a:r>
            <a:r>
              <a:rPr sz="523" spc="-9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with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UCaaS</a:t>
            </a:r>
            <a:r>
              <a:rPr sz="523" spc="-9" dirty="0">
                <a:latin typeface="Archivo Light"/>
                <a:cs typeface="Archivo Light"/>
              </a:rPr>
              <a:t> </a:t>
            </a:r>
            <a:r>
              <a:rPr sz="523" spc="-5" dirty="0">
                <a:latin typeface="Archivo Light"/>
                <a:cs typeface="Archivo Light"/>
              </a:rPr>
              <a:t>subscriptions.</a:t>
            </a:r>
            <a:endParaRPr sz="523" dirty="0">
              <a:latin typeface="Archivo Light"/>
              <a:cs typeface="Archivo Light"/>
            </a:endParaRPr>
          </a:p>
          <a:p>
            <a:pPr marL="75376" indent="-69600">
              <a:spcBef>
                <a:spcPts val="5"/>
              </a:spcBef>
              <a:buAutoNum type="arabicPeriod"/>
              <a:tabLst>
                <a:tab pos="75376" algn="l"/>
              </a:tabLst>
            </a:pPr>
            <a:r>
              <a:rPr sz="523" dirty="0">
                <a:latin typeface="Archivo Light"/>
                <a:cs typeface="Archivo Light"/>
              </a:rPr>
              <a:t>XCaaS</a:t>
            </a:r>
            <a:r>
              <a:rPr sz="523" spc="-2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includes</a:t>
            </a:r>
            <a:r>
              <a:rPr sz="523" spc="-2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customers</a:t>
            </a:r>
            <a:r>
              <a:rPr sz="523" spc="-2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with</a:t>
            </a:r>
            <a:r>
              <a:rPr sz="523" spc="-2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subscriptions to</a:t>
            </a:r>
            <a:r>
              <a:rPr sz="523" spc="-2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UCaaS</a:t>
            </a:r>
            <a:r>
              <a:rPr sz="523" spc="-2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and</a:t>
            </a:r>
            <a:r>
              <a:rPr sz="523" spc="-2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CCaaS</a:t>
            </a:r>
            <a:r>
              <a:rPr sz="523" spc="-2" dirty="0">
                <a:latin typeface="Archivo Light"/>
                <a:cs typeface="Archivo Light"/>
              </a:rPr>
              <a:t> </a:t>
            </a:r>
            <a:r>
              <a:rPr sz="523" spc="-5" dirty="0">
                <a:latin typeface="Archivo Light"/>
                <a:cs typeface="Archivo Light"/>
              </a:rPr>
              <a:t>solutions.</a:t>
            </a:r>
            <a:endParaRPr sz="523" dirty="0">
              <a:latin typeface="Archivo Light"/>
              <a:cs typeface="Archivo Light"/>
            </a:endParaRPr>
          </a:p>
          <a:p>
            <a:pPr marL="75954" indent="-70178">
              <a:spcBef>
                <a:spcPts val="2"/>
              </a:spcBef>
              <a:buAutoNum type="arabicPeriod"/>
              <a:tabLst>
                <a:tab pos="75954" algn="l"/>
              </a:tabLst>
            </a:pPr>
            <a:r>
              <a:rPr sz="523" dirty="0">
                <a:latin typeface="Archivo Light"/>
                <a:cs typeface="Archivo Light"/>
              </a:rPr>
              <a:t>Enterprise</a:t>
            </a:r>
            <a:r>
              <a:rPr sz="523" spc="-9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ARR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is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defined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as</a:t>
            </a:r>
            <a:r>
              <a:rPr sz="523" spc="-9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ARR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from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customers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that</a:t>
            </a:r>
            <a:r>
              <a:rPr sz="523" spc="-9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generate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dirty="0">
                <a:latin typeface="Archivo Light"/>
                <a:cs typeface="Archivo Light"/>
              </a:rPr>
              <a:t>&gt;$100,000</a:t>
            </a:r>
            <a:r>
              <a:rPr sz="523" spc="-7" dirty="0">
                <a:latin typeface="Archivo Light"/>
                <a:cs typeface="Archivo Light"/>
              </a:rPr>
              <a:t> </a:t>
            </a:r>
            <a:r>
              <a:rPr sz="523" spc="-9" dirty="0">
                <a:latin typeface="Archivo Light"/>
                <a:cs typeface="Archivo Light"/>
              </a:rPr>
              <a:t>ARR.</a:t>
            </a:r>
            <a:endParaRPr sz="523" dirty="0">
              <a:latin typeface="Archivo Light"/>
              <a:cs typeface="Archivo Light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 idx="4294967295"/>
          </p:nvPr>
        </p:nvSpPr>
        <p:spPr>
          <a:xfrm>
            <a:off x="304086" y="610552"/>
            <a:ext cx="8535828" cy="628480"/>
          </a:xfrm>
          <a:prstGeom prst="rect">
            <a:avLst/>
          </a:prstGeom>
        </p:spPr>
        <p:txBody>
          <a:bodyPr spcFirstLastPara="1" vert="horz" wrap="square" lIns="0" tIns="6642" rIns="0" bIns="0" rtlCol="0" anchor="t" anchorCtr="0">
            <a:spAutoFit/>
          </a:bodyPr>
          <a:lstStyle/>
          <a:p>
            <a:pPr marL="5776">
              <a:spcBef>
                <a:spcPts val="52"/>
              </a:spcBef>
            </a:pPr>
            <a:r>
              <a:rPr sz="3957" dirty="0">
                <a:solidFill>
                  <a:srgbClr val="3A3A38"/>
                </a:solidFill>
                <a:latin typeface="Archivo Light"/>
                <a:cs typeface="Archivo Light"/>
              </a:rPr>
              <a:t>The 8x8 story in </a:t>
            </a:r>
            <a:r>
              <a:rPr sz="3957" spc="-5" dirty="0">
                <a:solidFill>
                  <a:srgbClr val="3A3A38"/>
                </a:solidFill>
                <a:latin typeface="Archivo Light"/>
                <a:cs typeface="Archivo Light"/>
              </a:rPr>
              <a:t>numbers</a:t>
            </a:r>
            <a:endParaRPr sz="3957" dirty="0">
              <a:latin typeface="Archivo Light"/>
              <a:cs typeface="Archivo Ligh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92534" y="1688188"/>
            <a:ext cx="2200118" cy="853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328">
              <a:spcBef>
                <a:spcPts val="1671"/>
              </a:spcBef>
            </a:pPr>
            <a:r>
              <a:rPr sz="3638" b="1" spc="-5" dirty="0">
                <a:solidFill>
                  <a:srgbClr val="3A3A38"/>
                </a:solidFill>
                <a:latin typeface="Merriweather Bold"/>
                <a:cs typeface="Merriweather Bold"/>
              </a:rPr>
              <a:t>$697m</a:t>
            </a:r>
            <a:endParaRPr sz="3638" dirty="0">
              <a:solidFill>
                <a:srgbClr val="3A3A38"/>
              </a:solidFill>
              <a:latin typeface="Merriweather Bold"/>
              <a:cs typeface="Merriweather Bold"/>
            </a:endParaRPr>
          </a:p>
          <a:p>
            <a:pPr marL="18483">
              <a:spcBef>
                <a:spcPts val="587"/>
              </a:spcBef>
            </a:pPr>
            <a:r>
              <a:rPr sz="1410" spc="-11" dirty="0">
                <a:solidFill>
                  <a:srgbClr val="3A3A38"/>
                </a:solidFill>
                <a:latin typeface="Archivo Light"/>
                <a:cs typeface="Archivo Light"/>
              </a:rPr>
              <a:t>Total</a:t>
            </a:r>
            <a:r>
              <a:rPr sz="1410" spc="-5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410" spc="-9" dirty="0">
                <a:solidFill>
                  <a:srgbClr val="3A3A38"/>
                </a:solidFill>
                <a:latin typeface="Archivo Light"/>
                <a:cs typeface="Archivo Light"/>
              </a:rPr>
              <a:t>ARR</a:t>
            </a:r>
            <a:r>
              <a:rPr sz="1228" spc="-14" baseline="32407" dirty="0">
                <a:solidFill>
                  <a:srgbClr val="3A3A38"/>
                </a:solidFill>
                <a:latin typeface="Archivo Light"/>
                <a:cs typeface="Archivo Light"/>
              </a:rPr>
              <a:t>1</a:t>
            </a:r>
            <a:endParaRPr sz="1228" baseline="32407" dirty="0">
              <a:solidFill>
                <a:srgbClr val="3A3A38"/>
              </a:solidFill>
              <a:latin typeface="Archivo Light"/>
              <a:cs typeface="Archivo Ligh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92534" y="2848997"/>
            <a:ext cx="2020145" cy="1065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328">
              <a:spcBef>
                <a:spcPts val="1676"/>
              </a:spcBef>
            </a:pPr>
            <a:r>
              <a:rPr sz="3638" b="1" spc="-11" dirty="0">
                <a:solidFill>
                  <a:srgbClr val="3A3A38"/>
                </a:solidFill>
                <a:latin typeface="Merriweather Bold"/>
                <a:cs typeface="Merriweather Bold"/>
              </a:rPr>
              <a:t>58%</a:t>
            </a:r>
            <a:endParaRPr sz="3638" dirty="0">
              <a:solidFill>
                <a:srgbClr val="3A3A38"/>
              </a:solidFill>
              <a:latin typeface="Merriweather Bold"/>
              <a:cs typeface="Merriweather Bold"/>
            </a:endParaRPr>
          </a:p>
          <a:p>
            <a:pPr marL="18483" marR="13862">
              <a:lnSpc>
                <a:spcPct val="102000"/>
              </a:lnSpc>
              <a:spcBef>
                <a:spcPts val="555"/>
              </a:spcBef>
            </a:pPr>
            <a:r>
              <a:rPr sz="1410" dirty="0">
                <a:solidFill>
                  <a:srgbClr val="3A3A38"/>
                </a:solidFill>
                <a:latin typeface="Archivo Light"/>
                <a:cs typeface="Archivo Light"/>
              </a:rPr>
              <a:t>Enterprise</a:t>
            </a:r>
            <a:r>
              <a:rPr sz="1410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410" dirty="0">
                <a:solidFill>
                  <a:srgbClr val="3A3A38"/>
                </a:solidFill>
                <a:latin typeface="Archivo Light"/>
                <a:cs typeface="Archivo Light"/>
              </a:rPr>
              <a:t>ARR</a:t>
            </a:r>
            <a:r>
              <a:rPr sz="1410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410" dirty="0">
                <a:solidFill>
                  <a:srgbClr val="3A3A38"/>
                </a:solidFill>
                <a:latin typeface="Archivo Light"/>
                <a:cs typeface="Archivo Light"/>
              </a:rPr>
              <a:t>as</a:t>
            </a:r>
            <a:r>
              <a:rPr sz="1410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410" dirty="0">
                <a:solidFill>
                  <a:srgbClr val="3A3A38"/>
                </a:solidFill>
                <a:latin typeface="Archivo Light"/>
                <a:cs typeface="Archivo Light"/>
              </a:rPr>
              <a:t>a</a:t>
            </a:r>
            <a:r>
              <a:rPr sz="1410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410" dirty="0">
                <a:solidFill>
                  <a:srgbClr val="3A3A38"/>
                </a:solidFill>
                <a:latin typeface="Archivo Light"/>
                <a:cs typeface="Archivo Light"/>
              </a:rPr>
              <a:t>%</a:t>
            </a:r>
            <a:r>
              <a:rPr sz="1410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410" spc="-11" dirty="0">
                <a:solidFill>
                  <a:srgbClr val="3A3A38"/>
                </a:solidFill>
                <a:latin typeface="Archivo Light"/>
                <a:cs typeface="Archivo Light"/>
              </a:rPr>
              <a:t>of </a:t>
            </a:r>
            <a:r>
              <a:rPr sz="1410" dirty="0">
                <a:solidFill>
                  <a:srgbClr val="3A3A38"/>
                </a:solidFill>
                <a:latin typeface="Archivo Light"/>
                <a:cs typeface="Archivo Light"/>
              </a:rPr>
              <a:t>total </a:t>
            </a:r>
            <a:r>
              <a:rPr sz="1410" spc="-9" dirty="0">
                <a:solidFill>
                  <a:srgbClr val="3A3A38"/>
                </a:solidFill>
                <a:latin typeface="Archivo Light"/>
                <a:cs typeface="Archivo Light"/>
              </a:rPr>
              <a:t>ARR</a:t>
            </a:r>
            <a:r>
              <a:rPr sz="1228" spc="-14" baseline="32407" dirty="0">
                <a:solidFill>
                  <a:srgbClr val="3A3A38"/>
                </a:solidFill>
                <a:latin typeface="Archivo Light"/>
                <a:cs typeface="Archivo Light"/>
              </a:rPr>
              <a:t>1</a:t>
            </a:r>
            <a:endParaRPr sz="1228" baseline="32407" dirty="0">
              <a:solidFill>
                <a:srgbClr val="3A3A38"/>
              </a:solidFill>
              <a:latin typeface="Archivo Light"/>
              <a:cs typeface="Archivo Ligh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092507" y="1688188"/>
            <a:ext cx="1781886" cy="853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776">
              <a:spcBef>
                <a:spcPts val="1671"/>
              </a:spcBef>
            </a:pPr>
            <a:r>
              <a:rPr sz="3638" b="1" spc="-11" dirty="0">
                <a:solidFill>
                  <a:srgbClr val="3A3A38"/>
                </a:solidFill>
                <a:latin typeface="Merriweather Bold"/>
                <a:cs typeface="Merriweather Bold"/>
              </a:rPr>
              <a:t>3m+</a:t>
            </a:r>
            <a:endParaRPr sz="3638" dirty="0">
              <a:solidFill>
                <a:srgbClr val="3A3A38"/>
              </a:solidFill>
              <a:latin typeface="Merriweather Bold"/>
              <a:cs typeface="Merriweather Bold"/>
            </a:endParaRPr>
          </a:p>
          <a:p>
            <a:pPr marL="5776">
              <a:spcBef>
                <a:spcPts val="587"/>
              </a:spcBef>
            </a:pPr>
            <a:r>
              <a:rPr sz="1410" dirty="0">
                <a:solidFill>
                  <a:srgbClr val="3A3A38"/>
                </a:solidFill>
                <a:latin typeface="Archivo Light"/>
                <a:cs typeface="Archivo Light"/>
              </a:rPr>
              <a:t>Paid</a:t>
            </a:r>
            <a:r>
              <a:rPr sz="1410" spc="-9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410" dirty="0">
                <a:solidFill>
                  <a:srgbClr val="3A3A38"/>
                </a:solidFill>
                <a:latin typeface="Archivo Light"/>
                <a:cs typeface="Archivo Light"/>
              </a:rPr>
              <a:t>business</a:t>
            </a:r>
            <a:r>
              <a:rPr sz="1410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410" spc="-5" dirty="0">
                <a:solidFill>
                  <a:srgbClr val="3A3A38"/>
                </a:solidFill>
                <a:latin typeface="Archivo Light"/>
                <a:cs typeface="Archivo Light"/>
              </a:rPr>
              <a:t>licenses</a:t>
            </a:r>
            <a:endParaRPr sz="1410" dirty="0">
              <a:solidFill>
                <a:srgbClr val="3A3A38"/>
              </a:solidFill>
              <a:latin typeface="Archivo Light"/>
              <a:cs typeface="Archivo Light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092506" y="2848997"/>
            <a:ext cx="1425238" cy="1065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776">
              <a:spcBef>
                <a:spcPts val="1676"/>
              </a:spcBef>
            </a:pPr>
            <a:r>
              <a:rPr sz="3638" b="1" spc="-11" dirty="0">
                <a:solidFill>
                  <a:srgbClr val="3A3A38"/>
                </a:solidFill>
                <a:latin typeface="Merriweather Bold"/>
                <a:cs typeface="Merriweather Bold"/>
              </a:rPr>
              <a:t>58%</a:t>
            </a:r>
            <a:endParaRPr sz="3638" dirty="0">
              <a:solidFill>
                <a:srgbClr val="3A3A38"/>
              </a:solidFill>
              <a:latin typeface="Merriweather Bold"/>
              <a:cs typeface="Merriweather Bold"/>
            </a:endParaRPr>
          </a:p>
          <a:p>
            <a:pPr marL="5776" marR="53716">
              <a:lnSpc>
                <a:spcPct val="102000"/>
              </a:lnSpc>
              <a:spcBef>
                <a:spcPts val="555"/>
              </a:spcBef>
            </a:pPr>
            <a:r>
              <a:rPr sz="1410" dirty="0">
                <a:solidFill>
                  <a:srgbClr val="3A3A38"/>
                </a:solidFill>
                <a:latin typeface="Archivo Light"/>
                <a:cs typeface="Archivo Light"/>
              </a:rPr>
              <a:t>Growth</a:t>
            </a:r>
            <a:r>
              <a:rPr sz="1410" spc="-14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410" dirty="0">
                <a:solidFill>
                  <a:srgbClr val="3A3A38"/>
                </a:solidFill>
                <a:latin typeface="Archivo Light"/>
                <a:cs typeface="Archivo Light"/>
              </a:rPr>
              <a:t>in</a:t>
            </a:r>
            <a:r>
              <a:rPr sz="1410" spc="-14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410" spc="-11" dirty="0">
                <a:solidFill>
                  <a:srgbClr val="3A3A38"/>
                </a:solidFill>
                <a:latin typeface="Archivo Light"/>
                <a:cs typeface="Archivo Light"/>
              </a:rPr>
              <a:t>new </a:t>
            </a:r>
            <a:r>
              <a:rPr sz="1410" spc="-5" dirty="0">
                <a:solidFill>
                  <a:srgbClr val="3A3A38"/>
                </a:solidFill>
                <a:latin typeface="Archivo Light"/>
                <a:cs typeface="Archivo Light"/>
              </a:rPr>
              <a:t>products</a:t>
            </a:r>
            <a:r>
              <a:rPr sz="1410" spc="-41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410" spc="-11" dirty="0">
                <a:solidFill>
                  <a:srgbClr val="3A3A38"/>
                </a:solidFill>
                <a:latin typeface="Archivo Light"/>
                <a:cs typeface="Archivo Light"/>
              </a:rPr>
              <a:t>YOY</a:t>
            </a:r>
            <a:endParaRPr sz="1410" dirty="0">
              <a:solidFill>
                <a:srgbClr val="3A3A38"/>
              </a:solidFill>
              <a:latin typeface="Archivo Light"/>
              <a:cs typeface="Archivo Light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158757" y="1688188"/>
            <a:ext cx="2267645" cy="853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328">
              <a:spcBef>
                <a:spcPts val="1671"/>
              </a:spcBef>
            </a:pPr>
            <a:r>
              <a:rPr sz="3638" b="1" spc="-11" dirty="0">
                <a:solidFill>
                  <a:srgbClr val="3A3A38"/>
                </a:solidFill>
                <a:latin typeface="Merriweather Bold"/>
                <a:cs typeface="Merriweather Bold"/>
              </a:rPr>
              <a:t>43%</a:t>
            </a:r>
            <a:endParaRPr sz="3638" dirty="0">
              <a:solidFill>
                <a:srgbClr val="3A3A38"/>
              </a:solidFill>
              <a:latin typeface="Merriweather Bold"/>
              <a:cs typeface="Merriweather Bold"/>
            </a:endParaRPr>
          </a:p>
          <a:p>
            <a:pPr marL="18772">
              <a:spcBef>
                <a:spcPts val="587"/>
              </a:spcBef>
            </a:pPr>
            <a:r>
              <a:rPr sz="1410" dirty="0">
                <a:solidFill>
                  <a:srgbClr val="3A3A38"/>
                </a:solidFill>
                <a:latin typeface="Archivo Light"/>
                <a:cs typeface="Archivo Light"/>
              </a:rPr>
              <a:t>XCaaS</a:t>
            </a:r>
            <a:r>
              <a:rPr sz="1228" baseline="32407" dirty="0">
                <a:solidFill>
                  <a:srgbClr val="3A3A38"/>
                </a:solidFill>
                <a:latin typeface="Archivo Light"/>
                <a:cs typeface="Archivo Light"/>
              </a:rPr>
              <a:t>2</a:t>
            </a:r>
            <a:r>
              <a:rPr sz="1228" spc="184" baseline="3240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410" dirty="0">
                <a:solidFill>
                  <a:srgbClr val="3A3A38"/>
                </a:solidFill>
                <a:latin typeface="Archivo Light"/>
                <a:cs typeface="Archivo Light"/>
              </a:rPr>
              <a:t>as</a:t>
            </a:r>
            <a:r>
              <a:rPr sz="1410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410" dirty="0">
                <a:solidFill>
                  <a:srgbClr val="3A3A38"/>
                </a:solidFill>
                <a:latin typeface="Archivo Light"/>
                <a:cs typeface="Archivo Light"/>
              </a:rPr>
              <a:t>a</a:t>
            </a:r>
            <a:r>
              <a:rPr sz="1410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410" dirty="0">
                <a:solidFill>
                  <a:srgbClr val="3A3A38"/>
                </a:solidFill>
                <a:latin typeface="Archivo Light"/>
                <a:cs typeface="Archivo Light"/>
              </a:rPr>
              <a:t>%</a:t>
            </a:r>
            <a:r>
              <a:rPr sz="1410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410" dirty="0">
                <a:solidFill>
                  <a:srgbClr val="3A3A38"/>
                </a:solidFill>
                <a:latin typeface="Archivo Light"/>
                <a:cs typeface="Archivo Light"/>
              </a:rPr>
              <a:t>of</a:t>
            </a:r>
            <a:r>
              <a:rPr sz="1410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410" dirty="0">
                <a:solidFill>
                  <a:srgbClr val="3A3A38"/>
                </a:solidFill>
                <a:latin typeface="Archivo Light"/>
                <a:cs typeface="Archivo Light"/>
              </a:rPr>
              <a:t>total</a:t>
            </a:r>
            <a:r>
              <a:rPr sz="1410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410" spc="-9" dirty="0">
                <a:solidFill>
                  <a:srgbClr val="3A3A38"/>
                </a:solidFill>
                <a:latin typeface="Archivo Light"/>
                <a:cs typeface="Archivo Light"/>
              </a:rPr>
              <a:t>ARR</a:t>
            </a:r>
            <a:r>
              <a:rPr sz="1228" spc="-14" baseline="32407" dirty="0">
                <a:solidFill>
                  <a:srgbClr val="3A3A38"/>
                </a:solidFill>
                <a:latin typeface="Archivo Light"/>
                <a:cs typeface="Archivo Light"/>
              </a:rPr>
              <a:t>1</a:t>
            </a:r>
            <a:endParaRPr sz="1228" baseline="32407" dirty="0">
              <a:solidFill>
                <a:srgbClr val="3A3A38"/>
              </a:solidFill>
              <a:latin typeface="Archivo Light"/>
              <a:cs typeface="Archivo Ligh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158757" y="2848997"/>
            <a:ext cx="1955013" cy="1065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776">
              <a:spcBef>
                <a:spcPts val="1676"/>
              </a:spcBef>
            </a:pPr>
            <a:r>
              <a:rPr sz="3638" b="1" spc="-5" dirty="0">
                <a:solidFill>
                  <a:srgbClr val="3A3A38"/>
                </a:solidFill>
                <a:latin typeface="Merriweather Bold"/>
                <a:cs typeface="Merriweather Bold"/>
              </a:rPr>
              <a:t>400K+</a:t>
            </a:r>
            <a:endParaRPr sz="3638" dirty="0">
              <a:solidFill>
                <a:srgbClr val="3A3A38"/>
              </a:solidFill>
              <a:latin typeface="Merriweather Bold"/>
              <a:cs typeface="Merriweather Bold"/>
            </a:endParaRPr>
          </a:p>
          <a:p>
            <a:pPr marL="6931" marR="127360">
              <a:lnSpc>
                <a:spcPct val="102000"/>
              </a:lnSpc>
              <a:spcBef>
                <a:spcPts val="555"/>
              </a:spcBef>
            </a:pPr>
            <a:r>
              <a:rPr sz="1410" dirty="0">
                <a:solidFill>
                  <a:srgbClr val="3A3A38"/>
                </a:solidFill>
                <a:latin typeface="Archivo Light"/>
                <a:cs typeface="Archivo Light"/>
              </a:rPr>
              <a:t>8x8</a:t>
            </a:r>
            <a:r>
              <a:rPr sz="1410" spc="-2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410" dirty="0">
                <a:solidFill>
                  <a:srgbClr val="3A3A38"/>
                </a:solidFill>
                <a:latin typeface="Archivo Light"/>
                <a:cs typeface="Archivo Light"/>
              </a:rPr>
              <a:t>Voice</a:t>
            </a:r>
            <a:r>
              <a:rPr sz="1410" spc="-23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410" dirty="0">
                <a:solidFill>
                  <a:srgbClr val="3A3A38"/>
                </a:solidFill>
                <a:latin typeface="Archivo Light"/>
                <a:cs typeface="Archivo Light"/>
              </a:rPr>
              <a:t>for</a:t>
            </a:r>
            <a:r>
              <a:rPr sz="1410" spc="-48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410" spc="-20" dirty="0">
                <a:solidFill>
                  <a:srgbClr val="3A3A38"/>
                </a:solidFill>
                <a:latin typeface="Archivo Light"/>
                <a:cs typeface="Archivo Light"/>
              </a:rPr>
              <a:t>Teams </a:t>
            </a:r>
            <a:r>
              <a:rPr sz="1410" dirty="0">
                <a:solidFill>
                  <a:srgbClr val="3A3A38"/>
                </a:solidFill>
                <a:latin typeface="Archivo Light"/>
                <a:cs typeface="Archivo Light"/>
              </a:rPr>
              <a:t>user</a:t>
            </a:r>
            <a:r>
              <a:rPr sz="1410" spc="-2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410" spc="-5" dirty="0">
                <a:solidFill>
                  <a:srgbClr val="3A3A38"/>
                </a:solidFill>
                <a:latin typeface="Archivo Light"/>
                <a:cs typeface="Archivo Light"/>
              </a:rPr>
              <a:t>licences</a:t>
            </a:r>
            <a:endParaRPr sz="1410" dirty="0">
              <a:solidFill>
                <a:srgbClr val="3A3A38"/>
              </a:solidFill>
              <a:latin typeface="Archivo Light"/>
              <a:cs typeface="Archivo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/>
          <p:nvPr/>
        </p:nvSpPr>
        <p:spPr>
          <a:xfrm>
            <a:off x="3201515" y="2815026"/>
            <a:ext cx="1834736" cy="954624"/>
          </a:xfrm>
          <a:prstGeom prst="rect">
            <a:avLst/>
          </a:prstGeom>
        </p:spPr>
        <p:txBody>
          <a:bodyPr vert="horz" wrap="square" lIns="0" tIns="6354" rIns="0" bIns="0" rtlCol="0">
            <a:spAutoFit/>
          </a:bodyPr>
          <a:lstStyle/>
          <a:p>
            <a:pPr marL="5776">
              <a:spcBef>
                <a:spcPts val="50"/>
              </a:spcBef>
            </a:pPr>
            <a:r>
              <a:rPr sz="1819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Global </a:t>
            </a:r>
            <a:r>
              <a:rPr sz="1819" spc="-5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presence</a:t>
            </a:r>
            <a:endParaRPr lang="en-GB" sz="1819" spc="-5" dirty="0">
              <a:latin typeface="Archivo Medium" pitchFamily="2" charset="77"/>
              <a:cs typeface="Archivo Medium" pitchFamily="2" charset="77"/>
            </a:endParaRPr>
          </a:p>
          <a:p>
            <a:pPr marL="5776">
              <a:spcBef>
                <a:spcPts val="323"/>
              </a:spcBef>
            </a:pPr>
            <a:r>
              <a:rPr sz="1364" dirty="0">
                <a:solidFill>
                  <a:srgbClr val="3A3A38"/>
                </a:solidFill>
                <a:latin typeface="Archivo Light"/>
                <a:cs typeface="Archivo Light"/>
              </a:rPr>
              <a:t>Full PSTN </a:t>
            </a:r>
            <a:r>
              <a:rPr sz="1364" spc="-5" dirty="0">
                <a:solidFill>
                  <a:srgbClr val="3A3A38"/>
                </a:solidFill>
                <a:latin typeface="Archivo Light"/>
                <a:cs typeface="Archivo Light"/>
              </a:rPr>
              <a:t>replacement </a:t>
            </a:r>
            <a:r>
              <a:rPr sz="1364" dirty="0">
                <a:solidFill>
                  <a:srgbClr val="3A3A38"/>
                </a:solidFill>
                <a:latin typeface="Archivo Light"/>
                <a:cs typeface="Archivo Light"/>
              </a:rPr>
              <a:t>in 59 countries, </a:t>
            </a:r>
            <a:r>
              <a:rPr sz="1364" spc="-9" dirty="0">
                <a:solidFill>
                  <a:srgbClr val="3A3A38"/>
                </a:solidFill>
                <a:latin typeface="Archivo Light"/>
                <a:cs typeface="Archivo Light"/>
              </a:rPr>
              <a:t>with </a:t>
            </a:r>
            <a:r>
              <a:rPr sz="1364" dirty="0">
                <a:solidFill>
                  <a:srgbClr val="3A3A38"/>
                </a:solidFill>
                <a:latin typeface="Archivo Light"/>
                <a:cs typeface="Archivo Light"/>
              </a:rPr>
              <a:t>users in 186 </a:t>
            </a:r>
            <a:r>
              <a:rPr sz="1364" spc="-5" dirty="0">
                <a:solidFill>
                  <a:srgbClr val="3A3A38"/>
                </a:solidFill>
                <a:latin typeface="Archivo Light"/>
                <a:cs typeface="Archivo Light"/>
              </a:rPr>
              <a:t>countries</a:t>
            </a:r>
            <a:endParaRPr sz="1364" dirty="0">
              <a:latin typeface="Archivo Light"/>
              <a:cs typeface="Archivo Ligh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771781" y="2815206"/>
            <a:ext cx="2803366" cy="954624"/>
          </a:xfrm>
          <a:prstGeom prst="rect">
            <a:avLst/>
          </a:prstGeom>
        </p:spPr>
        <p:txBody>
          <a:bodyPr vert="horz" wrap="square" lIns="0" tIns="6354" rIns="0" bIns="0" rtlCol="0">
            <a:spAutoFit/>
          </a:bodyPr>
          <a:lstStyle/>
          <a:p>
            <a:pPr marL="5776">
              <a:spcBef>
                <a:spcPts val="50"/>
              </a:spcBef>
            </a:pPr>
            <a:r>
              <a:rPr sz="1819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Continuous </a:t>
            </a:r>
            <a:r>
              <a:rPr sz="1819" spc="-5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innovation</a:t>
            </a:r>
            <a:endParaRPr lang="en-GB" sz="1819" spc="-5" dirty="0">
              <a:latin typeface="Archivo Medium" pitchFamily="2" charset="77"/>
              <a:cs typeface="Archivo Medium" pitchFamily="2" charset="77"/>
            </a:endParaRPr>
          </a:p>
          <a:p>
            <a:pPr marL="5776">
              <a:spcBef>
                <a:spcPts val="323"/>
              </a:spcBef>
            </a:pPr>
            <a:r>
              <a:rPr sz="1364" dirty="0">
                <a:solidFill>
                  <a:srgbClr val="3A3A38"/>
                </a:solidFill>
                <a:latin typeface="Archivo Light"/>
                <a:cs typeface="Archivo Light"/>
              </a:rPr>
              <a:t>Recent</a:t>
            </a:r>
            <a:r>
              <a:rPr sz="1364" spc="-16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364" dirty="0">
                <a:solidFill>
                  <a:srgbClr val="3A3A38"/>
                </a:solidFill>
                <a:latin typeface="Archivo Light"/>
                <a:cs typeface="Archivo Light"/>
              </a:rPr>
              <a:t>innovations:</a:t>
            </a:r>
            <a:r>
              <a:rPr sz="1364" spc="-16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364" dirty="0">
                <a:solidFill>
                  <a:srgbClr val="3A3A38"/>
                </a:solidFill>
                <a:latin typeface="Archivo Light"/>
                <a:cs typeface="Archivo Light"/>
              </a:rPr>
              <a:t>8x8</a:t>
            </a:r>
            <a:r>
              <a:rPr sz="1364" spc="-14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364" spc="-5" dirty="0">
                <a:solidFill>
                  <a:srgbClr val="3A3A38"/>
                </a:solidFill>
                <a:latin typeface="Archivo Light"/>
                <a:cs typeface="Archivo Light"/>
              </a:rPr>
              <a:t>Engage, </a:t>
            </a:r>
            <a:r>
              <a:rPr sz="1364" dirty="0">
                <a:solidFill>
                  <a:srgbClr val="3A3A38"/>
                </a:solidFill>
                <a:latin typeface="Archivo Light"/>
                <a:cs typeface="Archivo Light"/>
              </a:rPr>
              <a:t>8x8</a:t>
            </a:r>
            <a:r>
              <a:rPr sz="1364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364" dirty="0">
                <a:solidFill>
                  <a:srgbClr val="3A3A38"/>
                </a:solidFill>
                <a:latin typeface="Archivo Light"/>
                <a:cs typeface="Archivo Light"/>
              </a:rPr>
              <a:t>Operator</a:t>
            </a:r>
            <a:r>
              <a:rPr sz="1364" spc="-3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364" dirty="0">
                <a:solidFill>
                  <a:srgbClr val="3A3A38"/>
                </a:solidFill>
                <a:latin typeface="Archivo Light"/>
                <a:cs typeface="Archivo Light"/>
              </a:rPr>
              <a:t>Connect,</a:t>
            </a:r>
            <a:r>
              <a:rPr sz="1364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364" dirty="0">
                <a:solidFill>
                  <a:srgbClr val="3A3A38"/>
                </a:solidFill>
                <a:latin typeface="Archivo Light"/>
                <a:cs typeface="Archivo Light"/>
              </a:rPr>
              <a:t>for</a:t>
            </a:r>
            <a:r>
              <a:rPr sz="1364" spc="-3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364" spc="-5" dirty="0">
                <a:solidFill>
                  <a:srgbClr val="3A3A38"/>
                </a:solidFill>
                <a:latin typeface="Archivo Light"/>
                <a:cs typeface="Archivo Light"/>
              </a:rPr>
              <a:t>Microsoft </a:t>
            </a:r>
            <a:r>
              <a:rPr sz="1364" spc="-11" dirty="0">
                <a:solidFill>
                  <a:srgbClr val="3A3A38"/>
                </a:solidFill>
                <a:latin typeface="Archivo Light"/>
                <a:cs typeface="Archivo Light"/>
              </a:rPr>
              <a:t>Teams</a:t>
            </a:r>
            <a:r>
              <a:rPr sz="1364" spc="-48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364" dirty="0">
                <a:solidFill>
                  <a:srgbClr val="3A3A38"/>
                </a:solidFill>
                <a:latin typeface="Archivo Light"/>
                <a:cs typeface="Archivo Light"/>
              </a:rPr>
              <a:t>Proactive</a:t>
            </a:r>
            <a:r>
              <a:rPr sz="1364" spc="-41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364" spc="-5" dirty="0">
                <a:solidFill>
                  <a:srgbClr val="3A3A38"/>
                </a:solidFill>
                <a:latin typeface="Archivo Light"/>
                <a:cs typeface="Archivo Light"/>
              </a:rPr>
              <a:t>Outreach</a:t>
            </a:r>
            <a:endParaRPr sz="1364" dirty="0">
              <a:latin typeface="Archivo Light"/>
              <a:cs typeface="Archivo Ligh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06162" y="2815026"/>
            <a:ext cx="2226822" cy="955316"/>
          </a:xfrm>
          <a:prstGeom prst="rect">
            <a:avLst/>
          </a:prstGeom>
        </p:spPr>
        <p:txBody>
          <a:bodyPr vert="horz" wrap="square" lIns="0" tIns="2022" rIns="0" bIns="0" rtlCol="0">
            <a:spAutoFit/>
          </a:bodyPr>
          <a:lstStyle/>
          <a:p>
            <a:pPr marL="5776" marR="2310">
              <a:lnSpc>
                <a:spcPct val="102000"/>
              </a:lnSpc>
              <a:spcBef>
                <a:spcPts val="16"/>
              </a:spcBef>
            </a:pPr>
            <a:r>
              <a:rPr sz="1819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Integrated</a:t>
            </a:r>
            <a:r>
              <a:rPr lang="en-GB" sz="1819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 </a:t>
            </a:r>
            <a:r>
              <a:rPr sz="1819" spc="-5" dirty="0">
                <a:solidFill>
                  <a:srgbClr val="3A3A38"/>
                </a:solidFill>
                <a:latin typeface="Archivo Medium" pitchFamily="2" charset="77"/>
                <a:cs typeface="Archivo Medium" pitchFamily="2" charset="77"/>
              </a:rPr>
              <a:t>platform</a:t>
            </a:r>
            <a:endParaRPr lang="en-GB" sz="1819" spc="-5" dirty="0">
              <a:solidFill>
                <a:srgbClr val="3A3A38"/>
              </a:solidFill>
              <a:latin typeface="Archivo Medium" pitchFamily="2" charset="77"/>
              <a:cs typeface="Archivo Medium" pitchFamily="2" charset="77"/>
            </a:endParaRPr>
          </a:p>
          <a:p>
            <a:pPr marL="5776" marR="2310">
              <a:lnSpc>
                <a:spcPct val="102000"/>
              </a:lnSpc>
              <a:spcBef>
                <a:spcPts val="323"/>
              </a:spcBef>
            </a:pPr>
            <a:r>
              <a:rPr sz="1364" dirty="0">
                <a:solidFill>
                  <a:srgbClr val="3A3A38"/>
                </a:solidFill>
                <a:latin typeface="Archivo Light"/>
                <a:cs typeface="Archivo Light"/>
              </a:rPr>
              <a:t>AI-powered</a:t>
            </a:r>
            <a:r>
              <a:rPr sz="1364" spc="-43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364" spc="-5" dirty="0">
                <a:solidFill>
                  <a:srgbClr val="3A3A38"/>
                </a:solidFill>
                <a:latin typeface="Archivo Light"/>
                <a:cs typeface="Archivo Light"/>
              </a:rPr>
              <a:t>modern </a:t>
            </a:r>
            <a:r>
              <a:rPr sz="1364" dirty="0">
                <a:solidFill>
                  <a:srgbClr val="3A3A38"/>
                </a:solidFill>
                <a:latin typeface="Archivo Light"/>
                <a:cs typeface="Archivo Light"/>
              </a:rPr>
              <a:t>architecture</a:t>
            </a:r>
            <a:r>
              <a:rPr sz="1364" spc="-20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364" dirty="0">
                <a:solidFill>
                  <a:srgbClr val="3A3A38"/>
                </a:solidFill>
                <a:latin typeface="Archivo Light"/>
                <a:cs typeface="Archivo Light"/>
              </a:rPr>
              <a:t>for</a:t>
            </a:r>
            <a:r>
              <a:rPr sz="1364" spc="-4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364" spc="-5" dirty="0">
                <a:solidFill>
                  <a:srgbClr val="3A3A38"/>
                </a:solidFill>
                <a:latin typeface="Archivo Light"/>
                <a:cs typeface="Archivo Light"/>
              </a:rPr>
              <a:t>CCaaS </a:t>
            </a:r>
            <a:r>
              <a:rPr sz="1364" dirty="0">
                <a:solidFill>
                  <a:srgbClr val="3A3A38"/>
                </a:solidFill>
                <a:latin typeface="Archivo Light"/>
                <a:cs typeface="Archivo Light"/>
              </a:rPr>
              <a:t>and </a:t>
            </a:r>
            <a:r>
              <a:rPr sz="1364" spc="-5" dirty="0">
                <a:solidFill>
                  <a:srgbClr val="3A3A38"/>
                </a:solidFill>
                <a:latin typeface="Archivo Light"/>
                <a:cs typeface="Archivo Light"/>
              </a:rPr>
              <a:t>UCaaSe</a:t>
            </a:r>
            <a:endParaRPr sz="1364" dirty="0">
              <a:latin typeface="Archivo Light"/>
              <a:cs typeface="Archivo Light"/>
            </a:endParaRP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39DDC9A9-5E38-695E-8EFE-77453FF85F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620" y="2004043"/>
            <a:ext cx="1141129" cy="54611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FD18C6D4-C3EA-FF17-1406-6E65DB4FBC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1515" y="1972520"/>
            <a:ext cx="564023" cy="564023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FB7EA809-7759-1023-74ED-723610C09A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4561" y="1969239"/>
            <a:ext cx="615719" cy="615719"/>
          </a:xfrm>
          <a:prstGeom prst="rect">
            <a:avLst/>
          </a:prstGeom>
        </p:spPr>
      </p:pic>
      <p:sp>
        <p:nvSpPr>
          <p:cNvPr id="9" name="object 6">
            <a:extLst>
              <a:ext uri="{FF2B5EF4-FFF2-40B4-BE49-F238E27FC236}">
                <a16:creationId xmlns:a16="http://schemas.microsoft.com/office/drawing/2014/main" id="{F23C9446-DB72-B4F4-D6B0-363123BC402C}"/>
              </a:ext>
            </a:extLst>
          </p:cNvPr>
          <p:cNvSpPr txBox="1">
            <a:spLocks/>
          </p:cNvSpPr>
          <p:nvPr/>
        </p:nvSpPr>
        <p:spPr>
          <a:xfrm>
            <a:off x="304086" y="610553"/>
            <a:ext cx="8535828" cy="615656"/>
          </a:xfrm>
          <a:prstGeom prst="rect">
            <a:avLst/>
          </a:prstGeom>
        </p:spPr>
        <p:txBody>
          <a:bodyPr vert="horz" wrap="square" lIns="0" tIns="6642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5776">
              <a:spcBef>
                <a:spcPts val="52"/>
              </a:spcBef>
            </a:pPr>
            <a:r>
              <a:rPr lang="en-NZ" sz="3957">
                <a:solidFill>
                  <a:srgbClr val="3A3A38"/>
                </a:solidFill>
                <a:latin typeface="Archivo Light"/>
                <a:cs typeface="Archivo Light"/>
              </a:rPr>
              <a:t>The 8x8 story in </a:t>
            </a:r>
            <a:r>
              <a:rPr lang="en-NZ" sz="3957" spc="-5">
                <a:solidFill>
                  <a:srgbClr val="3A3A38"/>
                </a:solidFill>
                <a:latin typeface="Archivo Light"/>
                <a:cs typeface="Archivo Light"/>
              </a:rPr>
              <a:t>numbers</a:t>
            </a:r>
            <a:endParaRPr lang="en-NZ" sz="3957" dirty="0">
              <a:latin typeface="Archivo Light"/>
              <a:cs typeface="Archivo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1" y="0"/>
            <a:ext cx="9143358" cy="4677668"/>
          </a:xfrm>
          <a:custGeom>
            <a:avLst/>
            <a:gdLst/>
            <a:ahLst/>
            <a:cxnLst/>
            <a:rect l="l" t="t" r="r" b="b"/>
            <a:pathLst>
              <a:path w="20104100" h="10285095">
                <a:moveTo>
                  <a:pt x="20104099" y="0"/>
                </a:moveTo>
                <a:lnTo>
                  <a:pt x="0" y="0"/>
                </a:lnTo>
                <a:lnTo>
                  <a:pt x="0" y="10284555"/>
                </a:lnTo>
                <a:lnTo>
                  <a:pt x="20104099" y="10284555"/>
                </a:lnTo>
                <a:lnTo>
                  <a:pt x="20104099" y="0"/>
                </a:lnTo>
                <a:close/>
              </a:path>
            </a:pathLst>
          </a:custGeom>
          <a:solidFill>
            <a:srgbClr val="3A3A38"/>
          </a:solidFill>
        </p:spPr>
        <p:txBody>
          <a:bodyPr wrap="square" lIns="0" tIns="0" rIns="0" bIns="0" rtlCol="0"/>
          <a:lstStyle/>
          <a:p>
            <a:endParaRPr sz="637"/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6803" y="674589"/>
            <a:ext cx="8890394" cy="3684568"/>
          </a:xfrm>
          <a:prstGeom prst="rect">
            <a:avLst/>
          </a:prstGeom>
        </p:spPr>
      </p:pic>
      <p:sp>
        <p:nvSpPr>
          <p:cNvPr id="8" name="Google Shape;1018;p119">
            <a:extLst>
              <a:ext uri="{FF2B5EF4-FFF2-40B4-BE49-F238E27FC236}">
                <a16:creationId xmlns:a16="http://schemas.microsoft.com/office/drawing/2014/main" id="{8BEA1A2A-D90A-2671-BA7B-571404DADB57}"/>
              </a:ext>
            </a:extLst>
          </p:cNvPr>
          <p:cNvSpPr txBox="1"/>
          <p:nvPr/>
        </p:nvSpPr>
        <p:spPr>
          <a:xfrm>
            <a:off x="5752475" y="4808375"/>
            <a:ext cx="3070800" cy="419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 sz="600" dirty="0">
                <a:solidFill>
                  <a:schemeClr val="bg1"/>
                </a:solidFill>
              </a:rPr>
              <a:t>Copyright 2025 8x8, Inc. or its affiliates. All rights reserved.</a:t>
            </a:r>
            <a:endParaRPr sz="600" dirty="0">
              <a:solidFill>
                <a:schemeClr val="bg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4038208" y="880151"/>
            <a:ext cx="4415243" cy="882473"/>
          </a:xfrm>
          <a:prstGeom prst="rect">
            <a:avLst/>
          </a:prstGeom>
        </p:spPr>
        <p:txBody>
          <a:bodyPr spcFirstLastPara="1" vert="horz" wrap="square" lIns="0" tIns="7798" rIns="0" bIns="0" rtlCol="0" anchor="t" anchorCtr="0">
            <a:spAutoFit/>
          </a:bodyPr>
          <a:lstStyle/>
          <a:p>
            <a:pPr marL="5776" marR="2310">
              <a:spcBef>
                <a:spcPts val="61"/>
              </a:spcBef>
            </a:pPr>
            <a:r>
              <a:rPr sz="2800" dirty="0">
                <a:solidFill>
                  <a:srgbClr val="3A3A38"/>
                </a:solidFill>
              </a:rPr>
              <a:t>Bringing</a:t>
            </a:r>
            <a:r>
              <a:rPr sz="2800" spc="-2" dirty="0">
                <a:solidFill>
                  <a:srgbClr val="3A3A38"/>
                </a:solidFill>
              </a:rPr>
              <a:t> </a:t>
            </a:r>
            <a:r>
              <a:rPr sz="2800" dirty="0">
                <a:solidFill>
                  <a:srgbClr val="3A3A38"/>
                </a:solidFill>
              </a:rPr>
              <a:t>you the</a:t>
            </a:r>
            <a:r>
              <a:rPr sz="2800" spc="-2" dirty="0">
                <a:solidFill>
                  <a:srgbClr val="3A3A38"/>
                </a:solidFill>
              </a:rPr>
              <a:t> </a:t>
            </a:r>
            <a:r>
              <a:rPr sz="2800" dirty="0">
                <a:solidFill>
                  <a:srgbClr val="3A3A38"/>
                </a:solidFill>
              </a:rPr>
              <a:t>full </a:t>
            </a:r>
            <a:r>
              <a:rPr sz="2800" spc="-5" dirty="0">
                <a:solidFill>
                  <a:srgbClr val="3A3A38"/>
                </a:solidFill>
              </a:rPr>
              <a:t>benefit </a:t>
            </a:r>
            <a:r>
              <a:rPr sz="2800" dirty="0">
                <a:solidFill>
                  <a:srgbClr val="3A3A38"/>
                </a:solidFill>
              </a:rPr>
              <a:t>of</a:t>
            </a:r>
            <a:r>
              <a:rPr sz="2800" spc="-30" dirty="0">
                <a:solidFill>
                  <a:srgbClr val="3A3A38"/>
                </a:solidFill>
              </a:rPr>
              <a:t> </a:t>
            </a:r>
            <a:r>
              <a:rPr sz="2800" dirty="0">
                <a:solidFill>
                  <a:srgbClr val="3A3A38"/>
                </a:solidFill>
              </a:rPr>
              <a:t>our</a:t>
            </a:r>
            <a:r>
              <a:rPr sz="2800" spc="-82" dirty="0">
                <a:solidFill>
                  <a:srgbClr val="3A3A38"/>
                </a:solidFill>
              </a:rPr>
              <a:t> </a:t>
            </a:r>
            <a:r>
              <a:rPr sz="2800" dirty="0">
                <a:solidFill>
                  <a:srgbClr val="3A3A38"/>
                </a:solidFill>
              </a:rPr>
              <a:t>market</a:t>
            </a:r>
            <a:r>
              <a:rPr sz="2800" spc="-27" dirty="0">
                <a:solidFill>
                  <a:srgbClr val="3A3A38"/>
                </a:solidFill>
              </a:rPr>
              <a:t> </a:t>
            </a:r>
            <a:r>
              <a:rPr sz="2800" spc="-5" dirty="0">
                <a:solidFill>
                  <a:srgbClr val="3A3A38"/>
                </a:solidFill>
              </a:rPr>
              <a:t>expertise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038208" y="1861673"/>
            <a:ext cx="4415242" cy="2467480"/>
          </a:xfrm>
          <a:prstGeom prst="rect">
            <a:avLst/>
          </a:prstGeom>
        </p:spPr>
        <p:txBody>
          <a:bodyPr vert="horz" wrap="square" lIns="0" tIns="88084" rIns="0" bIns="0" rtlCol="0">
            <a:spAutoFit/>
          </a:bodyPr>
          <a:lstStyle/>
          <a:p>
            <a:pPr marL="5776">
              <a:spcBef>
                <a:spcPts val="819"/>
              </a:spcBef>
            </a:pPr>
            <a:r>
              <a:rPr sz="1273" b="1" spc="-9" dirty="0">
                <a:solidFill>
                  <a:srgbClr val="3A3A38"/>
                </a:solidFill>
                <a:latin typeface="Archivo"/>
                <a:cs typeface="Archivo"/>
              </a:rPr>
              <a:t>We’re</a:t>
            </a:r>
            <a:r>
              <a:rPr sz="1273" b="1" spc="14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273" b="1" dirty="0">
                <a:solidFill>
                  <a:srgbClr val="3A3A38"/>
                </a:solidFill>
                <a:latin typeface="Archivo"/>
                <a:cs typeface="Archivo"/>
              </a:rPr>
              <a:t>commited</a:t>
            </a:r>
            <a:r>
              <a:rPr sz="1273" b="1" spc="18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273" b="1" dirty="0">
                <a:solidFill>
                  <a:srgbClr val="3A3A38"/>
                </a:solidFill>
                <a:latin typeface="Archivo"/>
                <a:cs typeface="Archivo"/>
              </a:rPr>
              <a:t>to</a:t>
            </a:r>
            <a:r>
              <a:rPr sz="1273" b="1" spc="18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273" b="1" dirty="0">
                <a:solidFill>
                  <a:srgbClr val="3A3A38"/>
                </a:solidFill>
                <a:latin typeface="Archivo"/>
                <a:cs typeface="Archivo"/>
              </a:rPr>
              <a:t>helping</a:t>
            </a:r>
            <a:r>
              <a:rPr sz="1273" b="1" spc="18" dirty="0">
                <a:solidFill>
                  <a:srgbClr val="3A3A38"/>
                </a:solidFill>
                <a:latin typeface="Archivo"/>
                <a:cs typeface="Archivo"/>
              </a:rPr>
              <a:t> </a:t>
            </a:r>
            <a:r>
              <a:rPr sz="1273" b="1" spc="-9" dirty="0">
                <a:solidFill>
                  <a:srgbClr val="3A3A38"/>
                </a:solidFill>
                <a:latin typeface="Archivo"/>
                <a:cs typeface="Archivo"/>
              </a:rPr>
              <a:t>you:</a:t>
            </a:r>
            <a:endParaRPr sz="1273" dirty="0">
              <a:latin typeface="Archivo"/>
              <a:cs typeface="Archivo"/>
            </a:endParaRPr>
          </a:p>
          <a:p>
            <a:pPr marL="291237" marR="1149127" indent="-285750">
              <a:spcBef>
                <a:spcPts val="819"/>
              </a:spcBef>
              <a:buFont typeface="Arial" panose="020B0604020202020204" pitchFamily="34" charset="0"/>
              <a:buChar char="•"/>
              <a:tabLst>
                <a:tab pos="91260" algn="l"/>
              </a:tabLst>
            </a:pP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Market</a:t>
            </a:r>
            <a:r>
              <a:rPr sz="1273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8x8</a:t>
            </a:r>
            <a:r>
              <a:rPr sz="1273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as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effectively</a:t>
            </a:r>
            <a:r>
              <a:rPr sz="1273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as</a:t>
            </a:r>
            <a:r>
              <a:rPr sz="1273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possible,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adding</a:t>
            </a:r>
            <a:r>
              <a:rPr sz="1273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value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to</a:t>
            </a:r>
            <a:r>
              <a:rPr sz="1273" spc="-9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your</a:t>
            </a:r>
            <a:r>
              <a:rPr sz="1273" spc="-30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marketing</a:t>
            </a:r>
            <a:r>
              <a:rPr sz="1273" spc="-9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campaigns</a:t>
            </a:r>
            <a:endParaRPr sz="1273" dirty="0">
              <a:latin typeface="Archivo Light"/>
              <a:cs typeface="Archivo Light"/>
            </a:endParaRPr>
          </a:p>
          <a:p>
            <a:pPr marL="291526" indent="-285750">
              <a:spcBef>
                <a:spcPts val="819"/>
              </a:spcBef>
              <a:buFont typeface="Arial" panose="020B0604020202020204" pitchFamily="34" charset="0"/>
              <a:buChar char="•"/>
              <a:tabLst>
                <a:tab pos="91260" algn="l"/>
              </a:tabLst>
            </a:pP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Engage</a:t>
            </a:r>
            <a:r>
              <a:rPr sz="1273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with</a:t>
            </a:r>
            <a:r>
              <a:rPr sz="1273" spc="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buyers</a:t>
            </a:r>
            <a:r>
              <a:rPr sz="1273" spc="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at every</a:t>
            </a:r>
            <a:r>
              <a:rPr sz="1273" spc="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stage</a:t>
            </a:r>
            <a:r>
              <a:rPr sz="1273" spc="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of</a:t>
            </a:r>
            <a:r>
              <a:rPr sz="1273" spc="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the</a:t>
            </a:r>
            <a:r>
              <a:rPr sz="1273" spc="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sales</a:t>
            </a:r>
            <a:r>
              <a:rPr sz="1273" spc="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funnel</a:t>
            </a:r>
            <a:endParaRPr sz="1273" dirty="0">
              <a:latin typeface="Archivo Light"/>
              <a:cs typeface="Archivo Light"/>
            </a:endParaRPr>
          </a:p>
          <a:p>
            <a:pPr marL="291526" indent="-285750">
              <a:spcBef>
                <a:spcPts val="819"/>
              </a:spcBef>
              <a:buFont typeface="Arial" panose="020B0604020202020204" pitchFamily="34" charset="0"/>
              <a:buChar char="•"/>
              <a:tabLst>
                <a:tab pos="91260" algn="l"/>
              </a:tabLst>
            </a:pP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Increase</a:t>
            </a:r>
            <a:r>
              <a:rPr sz="1273" spc="9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awareness</a:t>
            </a:r>
            <a:r>
              <a:rPr sz="1273" spc="9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and</a:t>
            </a:r>
            <a:r>
              <a:rPr sz="1273" spc="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generate</a:t>
            </a:r>
            <a:r>
              <a:rPr sz="1273" spc="9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leads</a:t>
            </a:r>
            <a:endParaRPr sz="1273" dirty="0">
              <a:latin typeface="Archivo Light"/>
              <a:cs typeface="Archivo Light"/>
            </a:endParaRPr>
          </a:p>
          <a:p>
            <a:pPr marL="291526" indent="-285750">
              <a:spcBef>
                <a:spcPts val="819"/>
              </a:spcBef>
              <a:buFont typeface="Arial" panose="020B0604020202020204" pitchFamily="34" charset="0"/>
              <a:buChar char="•"/>
              <a:tabLst>
                <a:tab pos="91260" algn="l"/>
              </a:tabLst>
            </a:pP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Access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ready-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to-go</a:t>
            </a:r>
            <a:r>
              <a:rPr sz="1273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campaigns</a:t>
            </a:r>
            <a:r>
              <a:rPr sz="1273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and</a:t>
            </a:r>
            <a:r>
              <a:rPr sz="1273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other</a:t>
            </a:r>
            <a:r>
              <a:rPr sz="1273" spc="-2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proven</a:t>
            </a:r>
            <a:r>
              <a:rPr sz="1273" spc="-2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sz="1273" dirty="0">
                <a:solidFill>
                  <a:srgbClr val="3A3A38"/>
                </a:solidFill>
                <a:latin typeface="Archivo Light"/>
                <a:cs typeface="Archivo Light"/>
              </a:rPr>
              <a:t>marketing</a:t>
            </a:r>
            <a:r>
              <a:rPr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materials</a:t>
            </a:r>
            <a:endParaRPr lang="en-GB" sz="1273" spc="-5" dirty="0">
              <a:solidFill>
                <a:srgbClr val="3A3A38"/>
              </a:solidFill>
              <a:latin typeface="Archivo Light"/>
              <a:cs typeface="Archivo Light"/>
            </a:endParaRPr>
          </a:p>
          <a:p>
            <a:pPr marL="291526" indent="-285750">
              <a:spcBef>
                <a:spcPts val="819"/>
              </a:spcBef>
              <a:buFont typeface="Arial" panose="020B0604020202020204" pitchFamily="34" charset="0"/>
              <a:buChar char="•"/>
              <a:tabLst>
                <a:tab pos="91260" algn="l"/>
              </a:tabLst>
            </a:pPr>
            <a:r>
              <a:rPr lang="en-NZ" sz="1273" dirty="0">
                <a:solidFill>
                  <a:srgbClr val="3A3A38"/>
                </a:solidFill>
                <a:latin typeface="Archivo Light"/>
                <a:cs typeface="Archivo Light"/>
              </a:rPr>
              <a:t>Make</a:t>
            </a:r>
            <a:r>
              <a:rPr lang="en-NZ" sz="1273" spc="-7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lang="en-NZ" sz="1273" dirty="0">
                <a:solidFill>
                  <a:srgbClr val="3A3A38"/>
                </a:solidFill>
                <a:latin typeface="Archivo Light"/>
                <a:cs typeface="Archivo Light"/>
              </a:rPr>
              <a:t>a</a:t>
            </a:r>
            <a:r>
              <a:rPr lang="en-NZ"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lang="en-NZ" sz="1273" dirty="0">
                <a:solidFill>
                  <a:srgbClr val="3A3A38"/>
                </a:solidFill>
                <a:latin typeface="Archivo Light"/>
                <a:cs typeface="Archivo Light"/>
              </a:rPr>
              <a:t>powerful</a:t>
            </a:r>
            <a:r>
              <a:rPr lang="en-NZ"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lang="en-NZ" sz="1273" dirty="0">
                <a:solidFill>
                  <a:srgbClr val="3A3A38"/>
                </a:solidFill>
                <a:latin typeface="Archivo Light"/>
                <a:cs typeface="Archivo Light"/>
              </a:rPr>
              <a:t>impact</a:t>
            </a:r>
            <a:r>
              <a:rPr lang="en-NZ"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lang="en-NZ" sz="1273" dirty="0">
                <a:solidFill>
                  <a:srgbClr val="3A3A38"/>
                </a:solidFill>
                <a:latin typeface="Archivo Light"/>
                <a:cs typeface="Archivo Light"/>
              </a:rPr>
              <a:t>on</a:t>
            </a:r>
            <a:r>
              <a:rPr lang="en-NZ"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</a:t>
            </a:r>
            <a:r>
              <a:rPr lang="en-NZ" sz="1273" dirty="0">
                <a:solidFill>
                  <a:srgbClr val="3A3A38"/>
                </a:solidFill>
                <a:latin typeface="Archivo Light"/>
                <a:cs typeface="Archivo Light"/>
              </a:rPr>
              <a:t>social</a:t>
            </a:r>
            <a:r>
              <a:rPr lang="en-NZ" sz="1273" spc="-5" dirty="0">
                <a:solidFill>
                  <a:srgbClr val="3A3A38"/>
                </a:solidFill>
                <a:latin typeface="Archivo Light"/>
                <a:cs typeface="Archivo Light"/>
              </a:rPr>
              <a:t> media</a:t>
            </a:r>
            <a:endParaRPr lang="en-NZ" sz="1273" dirty="0">
              <a:latin typeface="Archivo Light"/>
              <a:cs typeface="Archivo Light"/>
            </a:endParaRPr>
          </a:p>
          <a:p>
            <a:pPr marL="5776">
              <a:spcBef>
                <a:spcPts val="819"/>
              </a:spcBef>
            </a:pPr>
            <a:r>
              <a:rPr lang="en-NZ" sz="1273" b="1" dirty="0">
                <a:solidFill>
                  <a:srgbClr val="3A3A38"/>
                </a:solidFill>
                <a:latin typeface="Archivo"/>
                <a:cs typeface="Archivo"/>
              </a:rPr>
              <a:t>…and much </a:t>
            </a:r>
            <a:r>
              <a:rPr lang="en-NZ" sz="1273" b="1" spc="-9" dirty="0">
                <a:solidFill>
                  <a:srgbClr val="3A3A38"/>
                </a:solidFill>
                <a:latin typeface="Archivo"/>
                <a:cs typeface="Archivo"/>
              </a:rPr>
              <a:t>more.</a:t>
            </a:r>
            <a:endParaRPr lang="en-NZ" sz="1273" dirty="0">
              <a:latin typeface="Archivo"/>
              <a:cs typeface="Archivo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08036" y="2609145"/>
            <a:ext cx="430021" cy="178456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1114" b="1" spc="-5" dirty="0">
                <a:solidFill>
                  <a:srgbClr val="3A3A38"/>
                </a:solidFill>
                <a:latin typeface="Archivo"/>
                <a:cs typeface="Archivo"/>
              </a:rPr>
              <a:t>image</a:t>
            </a:r>
            <a:endParaRPr sz="1114">
              <a:latin typeface="Archivo"/>
              <a:cs typeface="Archivo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" y="796913"/>
            <a:ext cx="3819266" cy="434658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-1369" y="0"/>
            <a:ext cx="9143358" cy="5143500"/>
          </a:xfrm>
          <a:custGeom>
            <a:avLst/>
            <a:gdLst/>
            <a:ahLst/>
            <a:cxnLst/>
            <a:rect l="l" t="t" r="r" b="b"/>
            <a:pathLst>
              <a:path w="20104100" h="10285095">
                <a:moveTo>
                  <a:pt x="20104099" y="0"/>
                </a:moveTo>
                <a:lnTo>
                  <a:pt x="0" y="0"/>
                </a:lnTo>
                <a:lnTo>
                  <a:pt x="0" y="10284555"/>
                </a:lnTo>
                <a:lnTo>
                  <a:pt x="20104099" y="10284555"/>
                </a:lnTo>
                <a:lnTo>
                  <a:pt x="20104099" y="0"/>
                </a:lnTo>
                <a:close/>
              </a:path>
            </a:pathLst>
          </a:custGeom>
          <a:solidFill>
            <a:srgbClr val="04888A"/>
          </a:solidFill>
        </p:spPr>
        <p:txBody>
          <a:bodyPr wrap="square" lIns="0" tIns="0" rIns="0" bIns="0" rtlCol="0"/>
          <a:lstStyle/>
          <a:p>
            <a:endParaRPr sz="637" dirty="0"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965971" y="1313871"/>
            <a:ext cx="4992262" cy="726963"/>
          </a:xfrm>
          <a:prstGeom prst="rect">
            <a:avLst/>
          </a:prstGeom>
        </p:spPr>
        <p:txBody>
          <a:bodyPr spcFirstLastPara="1" vert="horz" wrap="square" lIns="0" tIns="6065" rIns="0" bIns="0" rtlCol="0" anchor="t" anchorCtr="0">
            <a:spAutoFit/>
          </a:bodyPr>
          <a:lstStyle/>
          <a:p>
            <a:pPr marL="5776">
              <a:spcBef>
                <a:spcPts val="48"/>
              </a:spcBef>
            </a:pPr>
            <a:r>
              <a:rPr sz="4684" dirty="0">
                <a:solidFill>
                  <a:schemeClr val="accent5"/>
                </a:solidFill>
                <a:latin typeface="Archivo Light"/>
                <a:cs typeface="Archivo Light"/>
              </a:rPr>
              <a:t>Marketing</a:t>
            </a:r>
            <a:r>
              <a:rPr sz="4684" spc="-177" dirty="0">
                <a:solidFill>
                  <a:schemeClr val="accent5"/>
                </a:solidFill>
                <a:latin typeface="Archivo Light"/>
                <a:cs typeface="Archivo Light"/>
              </a:rPr>
              <a:t> </a:t>
            </a:r>
            <a:r>
              <a:rPr sz="4684" spc="-5" dirty="0">
                <a:solidFill>
                  <a:schemeClr val="accent5"/>
                </a:solidFill>
                <a:latin typeface="Archivo Light"/>
                <a:cs typeface="Archivo Light"/>
              </a:rPr>
              <a:t>tools</a:t>
            </a:r>
            <a:endParaRPr sz="4684" dirty="0">
              <a:solidFill>
                <a:schemeClr val="accent5"/>
              </a:solidFill>
              <a:latin typeface="Archivo Light"/>
              <a:cs typeface="Archivo Ligh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15973" y="2254358"/>
            <a:ext cx="2283737" cy="1484594"/>
          </a:xfrm>
          <a:prstGeom prst="rect">
            <a:avLst/>
          </a:prstGeom>
        </p:spPr>
        <p:txBody>
          <a:bodyPr vert="horz" wrap="square" lIns="0" tIns="68156" rIns="0" bIns="0" rtlCol="0">
            <a:spAutoFit/>
          </a:bodyPr>
          <a:lstStyle/>
          <a:p>
            <a:pPr marL="290531" indent="-284755">
              <a:spcBef>
                <a:spcPts val="600"/>
              </a:spcBef>
              <a:buClr>
                <a:schemeClr val="accent5"/>
              </a:buClr>
              <a:buAutoNum type="arabicPeriod"/>
              <a:tabLst>
                <a:tab pos="290531" algn="l"/>
              </a:tabLst>
            </a:pPr>
            <a:r>
              <a:rPr spc="-5" dirty="0">
                <a:solidFill>
                  <a:schemeClr val="accent5"/>
                </a:solidFill>
                <a:latin typeface="Archivo Light"/>
                <a:cs typeface="Archivo Light"/>
              </a:rPr>
              <a:t>PartnerXchange</a:t>
            </a:r>
            <a:endParaRPr dirty="0">
              <a:solidFill>
                <a:schemeClr val="accent5"/>
              </a:solidFill>
              <a:latin typeface="Archivo Light"/>
              <a:cs typeface="Archivo Light"/>
            </a:endParaRPr>
          </a:p>
          <a:p>
            <a:pPr marL="5776" marR="2310" indent="284755">
              <a:lnSpc>
                <a:spcPts val="1832"/>
              </a:lnSpc>
              <a:spcBef>
                <a:spcPts val="600"/>
              </a:spcBef>
              <a:buClr>
                <a:schemeClr val="accent5"/>
              </a:buClr>
              <a:buAutoNum type="arabicPeriod"/>
              <a:tabLst>
                <a:tab pos="290531" algn="l"/>
              </a:tabLst>
            </a:pPr>
            <a:r>
              <a:rPr dirty="0">
                <a:solidFill>
                  <a:schemeClr val="accent5"/>
                </a:solidFill>
                <a:latin typeface="Archivo Light"/>
                <a:cs typeface="Archivo Light"/>
              </a:rPr>
              <a:t>Ready-to-go</a:t>
            </a:r>
            <a:r>
              <a:rPr spc="109" dirty="0">
                <a:solidFill>
                  <a:schemeClr val="accent5"/>
                </a:solidFill>
                <a:latin typeface="Archivo Light"/>
                <a:cs typeface="Archivo Light"/>
              </a:rPr>
              <a:t> </a:t>
            </a:r>
            <a:r>
              <a:rPr spc="-5" dirty="0">
                <a:solidFill>
                  <a:schemeClr val="accent5"/>
                </a:solidFill>
                <a:latin typeface="Archivo Light"/>
                <a:cs typeface="Archivo Light"/>
              </a:rPr>
              <a:t>campaigns </a:t>
            </a:r>
            <a:endParaRPr lang="en-GB" spc="-5" dirty="0">
              <a:solidFill>
                <a:schemeClr val="accent5"/>
              </a:solidFill>
              <a:latin typeface="Archivo Light"/>
              <a:cs typeface="Archivo Light"/>
            </a:endParaRPr>
          </a:p>
          <a:p>
            <a:pPr marL="5776" marR="2310" indent="284755">
              <a:lnSpc>
                <a:spcPts val="1832"/>
              </a:lnSpc>
              <a:spcBef>
                <a:spcPts val="600"/>
              </a:spcBef>
              <a:buClr>
                <a:schemeClr val="accent5"/>
              </a:buClr>
              <a:buAutoNum type="arabicPeriod"/>
              <a:tabLst>
                <a:tab pos="290531" algn="l"/>
              </a:tabLst>
            </a:pPr>
            <a:r>
              <a:rPr dirty="0">
                <a:solidFill>
                  <a:schemeClr val="accent5"/>
                </a:solidFill>
                <a:latin typeface="Archivo Light"/>
                <a:cs typeface="Archivo Light"/>
              </a:rPr>
              <a:t>How</a:t>
            </a:r>
            <a:r>
              <a:rPr spc="41" dirty="0">
                <a:solidFill>
                  <a:schemeClr val="accent5"/>
                </a:solidFill>
                <a:latin typeface="Archivo Light"/>
                <a:cs typeface="Archivo Light"/>
              </a:rPr>
              <a:t> </a:t>
            </a:r>
            <a:r>
              <a:rPr dirty="0">
                <a:solidFill>
                  <a:schemeClr val="accent5"/>
                </a:solidFill>
                <a:latin typeface="Archivo Light"/>
                <a:cs typeface="Archivo Light"/>
              </a:rPr>
              <a:t>it</a:t>
            </a:r>
            <a:r>
              <a:rPr spc="39" dirty="0">
                <a:solidFill>
                  <a:schemeClr val="accent5"/>
                </a:solidFill>
                <a:latin typeface="Archivo Light"/>
                <a:cs typeface="Archivo Light"/>
              </a:rPr>
              <a:t> </a:t>
            </a:r>
            <a:r>
              <a:rPr spc="-9" dirty="0">
                <a:solidFill>
                  <a:schemeClr val="accent5"/>
                </a:solidFill>
                <a:latin typeface="Archivo Light"/>
                <a:cs typeface="Archivo Light"/>
              </a:rPr>
              <a:t>works</a:t>
            </a:r>
            <a:endParaRPr dirty="0">
              <a:solidFill>
                <a:schemeClr val="accent5"/>
              </a:solidFill>
              <a:latin typeface="Archivo Light"/>
              <a:cs typeface="Archivo Light"/>
            </a:endParaRPr>
          </a:p>
          <a:p>
            <a:pPr marL="290531" indent="-284755">
              <a:spcBef>
                <a:spcPts val="600"/>
              </a:spcBef>
              <a:buClr>
                <a:schemeClr val="accent5"/>
              </a:buClr>
              <a:buAutoNum type="arabicPeriod" startAt="4"/>
              <a:tabLst>
                <a:tab pos="290531" algn="l"/>
              </a:tabLst>
            </a:pPr>
            <a:r>
              <a:rPr dirty="0">
                <a:solidFill>
                  <a:schemeClr val="accent5"/>
                </a:solidFill>
                <a:latin typeface="Archivo Light"/>
                <a:cs typeface="Archivo Light"/>
              </a:rPr>
              <a:t>Social</a:t>
            </a:r>
            <a:r>
              <a:rPr spc="68" dirty="0">
                <a:solidFill>
                  <a:schemeClr val="accent5"/>
                </a:solidFill>
                <a:latin typeface="Archivo Light"/>
                <a:cs typeface="Archivo Light"/>
              </a:rPr>
              <a:t> </a:t>
            </a:r>
            <a:r>
              <a:rPr spc="-5" dirty="0">
                <a:solidFill>
                  <a:schemeClr val="accent5"/>
                </a:solidFill>
                <a:latin typeface="Archivo Light"/>
                <a:cs typeface="Archivo Light"/>
              </a:rPr>
              <a:t>Media</a:t>
            </a:r>
            <a:endParaRPr dirty="0">
              <a:solidFill>
                <a:schemeClr val="accent5"/>
              </a:solidFill>
              <a:latin typeface="Archivo Light"/>
              <a:cs typeface="Archivo Light"/>
            </a:endParaRPr>
          </a:p>
          <a:p>
            <a:pPr marL="290531" indent="-284755">
              <a:spcBef>
                <a:spcPts val="600"/>
              </a:spcBef>
              <a:buClr>
                <a:schemeClr val="accent5"/>
              </a:buClr>
              <a:buAutoNum type="arabicPeriod" startAt="4"/>
              <a:tabLst>
                <a:tab pos="290531" algn="l"/>
              </a:tabLst>
            </a:pPr>
            <a:r>
              <a:rPr dirty="0">
                <a:solidFill>
                  <a:schemeClr val="accent5"/>
                </a:solidFill>
                <a:latin typeface="Archivo Light"/>
                <a:cs typeface="Archivo Light"/>
              </a:rPr>
              <a:t>8x8</a:t>
            </a:r>
            <a:r>
              <a:rPr spc="84" dirty="0">
                <a:solidFill>
                  <a:schemeClr val="accent5"/>
                </a:solidFill>
                <a:latin typeface="Archivo Light"/>
                <a:cs typeface="Archivo Light"/>
              </a:rPr>
              <a:t> </a:t>
            </a:r>
            <a:r>
              <a:rPr dirty="0">
                <a:solidFill>
                  <a:schemeClr val="accent5"/>
                </a:solidFill>
                <a:latin typeface="Archivo Light"/>
                <a:cs typeface="Archivo Light"/>
              </a:rPr>
              <a:t>Account</a:t>
            </a:r>
            <a:r>
              <a:rPr spc="89" dirty="0">
                <a:solidFill>
                  <a:schemeClr val="accent5"/>
                </a:solidFill>
                <a:latin typeface="Archivo Light"/>
                <a:cs typeface="Archivo Light"/>
              </a:rPr>
              <a:t> </a:t>
            </a:r>
            <a:r>
              <a:rPr spc="-5" dirty="0">
                <a:solidFill>
                  <a:schemeClr val="accent5"/>
                </a:solidFill>
                <a:latin typeface="Archivo Light"/>
                <a:cs typeface="Archivo Light"/>
              </a:rPr>
              <a:t>Mapping</a:t>
            </a:r>
            <a:endParaRPr dirty="0">
              <a:solidFill>
                <a:schemeClr val="accent5"/>
              </a:solidFill>
              <a:latin typeface="Archivo Light"/>
              <a:cs typeface="Archivo Ligh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508001" y="2254358"/>
            <a:ext cx="2810698" cy="1580715"/>
          </a:xfrm>
          <a:prstGeom prst="rect">
            <a:avLst/>
          </a:prstGeom>
        </p:spPr>
        <p:txBody>
          <a:bodyPr vert="horz" wrap="square" lIns="0" tIns="5487" rIns="0" bIns="0" rtlCol="0">
            <a:spAutoFit/>
          </a:bodyPr>
          <a:lstStyle/>
          <a:p>
            <a:pPr marL="348676" marR="471896" indent="-342900">
              <a:lnSpc>
                <a:spcPct val="137000"/>
              </a:lnSpc>
              <a:spcBef>
                <a:spcPts val="600"/>
              </a:spcBef>
              <a:buClr>
                <a:schemeClr val="accent5"/>
              </a:buClr>
              <a:buAutoNum type="arabicPeriod" startAt="6"/>
              <a:tabLst>
                <a:tab pos="290531" algn="l"/>
              </a:tabLst>
            </a:pPr>
            <a:r>
              <a:rPr dirty="0">
                <a:solidFill>
                  <a:schemeClr val="accent5"/>
                </a:solidFill>
                <a:latin typeface="Archivo Light"/>
                <a:cs typeface="Archivo Light"/>
              </a:rPr>
              <a:t>8x8</a:t>
            </a:r>
            <a:r>
              <a:rPr spc="73" dirty="0">
                <a:solidFill>
                  <a:schemeClr val="accent5"/>
                </a:solidFill>
                <a:latin typeface="Archivo Light"/>
                <a:cs typeface="Archivo Light"/>
              </a:rPr>
              <a:t> </a:t>
            </a:r>
            <a:r>
              <a:rPr dirty="0">
                <a:solidFill>
                  <a:schemeClr val="accent5"/>
                </a:solidFill>
                <a:latin typeface="Archivo Light"/>
                <a:cs typeface="Archivo Light"/>
              </a:rPr>
              <a:t>Blitz</a:t>
            </a:r>
            <a:r>
              <a:rPr spc="75" dirty="0">
                <a:solidFill>
                  <a:schemeClr val="accent5"/>
                </a:solidFill>
                <a:latin typeface="Archivo Light"/>
                <a:cs typeface="Archivo Light"/>
              </a:rPr>
              <a:t> </a:t>
            </a:r>
            <a:r>
              <a:rPr dirty="0">
                <a:solidFill>
                  <a:schemeClr val="accent5"/>
                </a:solidFill>
                <a:latin typeface="Archivo Light"/>
                <a:cs typeface="Archivo Light"/>
              </a:rPr>
              <a:t>(Call-out)</a:t>
            </a:r>
            <a:r>
              <a:rPr spc="77" dirty="0">
                <a:solidFill>
                  <a:schemeClr val="accent5"/>
                </a:solidFill>
                <a:latin typeface="Archivo Light"/>
                <a:cs typeface="Archivo Light"/>
              </a:rPr>
              <a:t> </a:t>
            </a:r>
            <a:r>
              <a:rPr spc="-11" dirty="0">
                <a:solidFill>
                  <a:schemeClr val="accent5"/>
                </a:solidFill>
                <a:latin typeface="Archivo Light"/>
                <a:cs typeface="Archivo Light"/>
              </a:rPr>
              <a:t>Day</a:t>
            </a:r>
            <a:r>
              <a:rPr lang="en-GB" spc="-11" dirty="0">
                <a:solidFill>
                  <a:schemeClr val="accent5"/>
                </a:solidFill>
                <a:latin typeface="Archivo Light"/>
                <a:cs typeface="Archivo Light"/>
              </a:rPr>
              <a:t> </a:t>
            </a:r>
          </a:p>
          <a:p>
            <a:pPr marL="348676" marR="471896" indent="-342900">
              <a:lnSpc>
                <a:spcPct val="137000"/>
              </a:lnSpc>
              <a:spcBef>
                <a:spcPts val="600"/>
              </a:spcBef>
              <a:buClr>
                <a:schemeClr val="accent5"/>
              </a:buClr>
              <a:buAutoNum type="arabicPeriod" startAt="6"/>
              <a:tabLst>
                <a:tab pos="290531" algn="l"/>
              </a:tabLst>
            </a:pPr>
            <a:r>
              <a:rPr dirty="0">
                <a:solidFill>
                  <a:schemeClr val="accent5"/>
                </a:solidFill>
                <a:latin typeface="Archivo Light"/>
                <a:cs typeface="Archivo Light"/>
              </a:rPr>
              <a:t>Data</a:t>
            </a:r>
            <a:r>
              <a:rPr spc="50" dirty="0">
                <a:solidFill>
                  <a:schemeClr val="accent5"/>
                </a:solidFill>
                <a:latin typeface="Archivo Light"/>
                <a:cs typeface="Archivo Light"/>
              </a:rPr>
              <a:t> </a:t>
            </a:r>
            <a:r>
              <a:rPr spc="-5" dirty="0">
                <a:solidFill>
                  <a:schemeClr val="accent5"/>
                </a:solidFill>
                <a:latin typeface="Archivo Light"/>
                <a:cs typeface="Archivo Light"/>
              </a:rPr>
              <a:t>Enrichment</a:t>
            </a:r>
            <a:endParaRPr dirty="0">
              <a:solidFill>
                <a:schemeClr val="accent5"/>
              </a:solidFill>
              <a:latin typeface="Archivo Light"/>
              <a:cs typeface="Archivo Light"/>
            </a:endParaRPr>
          </a:p>
          <a:p>
            <a:pPr marL="348676" marR="2310" indent="-342900">
              <a:lnSpc>
                <a:spcPts val="1832"/>
              </a:lnSpc>
              <a:spcBef>
                <a:spcPts val="600"/>
              </a:spcBef>
              <a:buClr>
                <a:schemeClr val="accent5"/>
              </a:buClr>
              <a:buAutoNum type="arabicPeriod" startAt="8"/>
              <a:tabLst>
                <a:tab pos="290531" algn="l"/>
              </a:tabLst>
            </a:pPr>
            <a:r>
              <a:rPr dirty="0">
                <a:solidFill>
                  <a:schemeClr val="accent5"/>
                </a:solidFill>
                <a:latin typeface="Archivo Light"/>
                <a:cs typeface="Archivo Light"/>
              </a:rPr>
              <a:t>Marketing</a:t>
            </a:r>
            <a:r>
              <a:rPr spc="43" dirty="0">
                <a:solidFill>
                  <a:schemeClr val="accent5"/>
                </a:solidFill>
                <a:latin typeface="Archivo Light"/>
                <a:cs typeface="Archivo Light"/>
              </a:rPr>
              <a:t> </a:t>
            </a:r>
            <a:r>
              <a:rPr dirty="0">
                <a:solidFill>
                  <a:schemeClr val="accent5"/>
                </a:solidFill>
                <a:latin typeface="Archivo Light"/>
                <a:cs typeface="Archivo Light"/>
              </a:rPr>
              <a:t>as</a:t>
            </a:r>
            <a:r>
              <a:rPr spc="50" dirty="0">
                <a:solidFill>
                  <a:schemeClr val="accent5"/>
                </a:solidFill>
                <a:latin typeface="Archivo Light"/>
                <a:cs typeface="Archivo Light"/>
              </a:rPr>
              <a:t> </a:t>
            </a:r>
            <a:r>
              <a:rPr dirty="0">
                <a:solidFill>
                  <a:schemeClr val="accent5"/>
                </a:solidFill>
                <a:latin typeface="Archivo Light"/>
                <a:cs typeface="Archivo Light"/>
              </a:rPr>
              <a:t>a</a:t>
            </a:r>
            <a:r>
              <a:rPr spc="48" dirty="0">
                <a:solidFill>
                  <a:schemeClr val="accent5"/>
                </a:solidFill>
                <a:latin typeface="Archivo Light"/>
                <a:cs typeface="Archivo Light"/>
              </a:rPr>
              <a:t> </a:t>
            </a:r>
            <a:r>
              <a:rPr dirty="0">
                <a:solidFill>
                  <a:schemeClr val="accent5"/>
                </a:solidFill>
                <a:latin typeface="Archivo Light"/>
                <a:cs typeface="Archivo Light"/>
              </a:rPr>
              <a:t>Service</a:t>
            </a:r>
            <a:r>
              <a:rPr spc="48" dirty="0">
                <a:solidFill>
                  <a:schemeClr val="accent5"/>
                </a:solidFill>
                <a:latin typeface="Archivo Light"/>
                <a:cs typeface="Archivo Light"/>
              </a:rPr>
              <a:t> </a:t>
            </a:r>
            <a:r>
              <a:rPr spc="-5" dirty="0">
                <a:solidFill>
                  <a:schemeClr val="accent5"/>
                </a:solidFill>
                <a:latin typeface="Archivo Light"/>
                <a:cs typeface="Archivo Light"/>
              </a:rPr>
              <a:t>(MaaS) </a:t>
            </a:r>
            <a:endParaRPr lang="en-GB" spc="-5" dirty="0">
              <a:solidFill>
                <a:schemeClr val="accent5"/>
              </a:solidFill>
              <a:latin typeface="Archivo Light"/>
              <a:cs typeface="Archivo Light"/>
            </a:endParaRPr>
          </a:p>
          <a:p>
            <a:pPr marL="348676" marR="2310" indent="-342900">
              <a:lnSpc>
                <a:spcPts val="1832"/>
              </a:lnSpc>
              <a:spcBef>
                <a:spcPts val="600"/>
              </a:spcBef>
              <a:buClr>
                <a:schemeClr val="accent5"/>
              </a:buClr>
              <a:buAutoNum type="arabicPeriod" startAt="8"/>
              <a:tabLst>
                <a:tab pos="290531" algn="l"/>
              </a:tabLst>
            </a:pPr>
            <a:r>
              <a:rPr dirty="0">
                <a:solidFill>
                  <a:schemeClr val="accent5"/>
                </a:solidFill>
                <a:latin typeface="Archivo Light"/>
                <a:cs typeface="Archivo Light"/>
              </a:rPr>
              <a:t>Typical</a:t>
            </a:r>
            <a:r>
              <a:rPr spc="64" dirty="0">
                <a:solidFill>
                  <a:schemeClr val="accent5"/>
                </a:solidFill>
                <a:latin typeface="Archivo Light"/>
                <a:cs typeface="Archivo Light"/>
              </a:rPr>
              <a:t> </a:t>
            </a:r>
            <a:r>
              <a:rPr dirty="0">
                <a:solidFill>
                  <a:schemeClr val="accent5"/>
                </a:solidFill>
                <a:latin typeface="Archivo Light"/>
                <a:cs typeface="Archivo Light"/>
              </a:rPr>
              <a:t>launch</a:t>
            </a:r>
            <a:r>
              <a:rPr spc="66" dirty="0">
                <a:solidFill>
                  <a:schemeClr val="accent5"/>
                </a:solidFill>
                <a:latin typeface="Archivo Light"/>
                <a:cs typeface="Archivo Light"/>
              </a:rPr>
              <a:t> </a:t>
            </a:r>
            <a:r>
              <a:rPr dirty="0">
                <a:solidFill>
                  <a:schemeClr val="accent5"/>
                </a:solidFill>
                <a:latin typeface="Archivo Light"/>
                <a:cs typeface="Archivo Light"/>
              </a:rPr>
              <a:t>plan</a:t>
            </a:r>
            <a:r>
              <a:rPr spc="64" dirty="0">
                <a:solidFill>
                  <a:schemeClr val="accent5"/>
                </a:solidFill>
                <a:latin typeface="Archivo Light"/>
                <a:cs typeface="Archivo Light"/>
              </a:rPr>
              <a:t> </a:t>
            </a:r>
            <a:r>
              <a:rPr spc="-5" dirty="0">
                <a:solidFill>
                  <a:schemeClr val="accent5"/>
                </a:solidFill>
                <a:latin typeface="Archivo Light"/>
                <a:cs typeface="Archivo Light"/>
              </a:rPr>
              <a:t>activities</a:t>
            </a:r>
            <a:endParaRPr dirty="0">
              <a:solidFill>
                <a:schemeClr val="accent5"/>
              </a:solidFill>
              <a:latin typeface="Archivo Light"/>
              <a:cs typeface="Archivo Light"/>
            </a:endParaRPr>
          </a:p>
          <a:p>
            <a:pPr marL="5776">
              <a:spcBef>
                <a:spcPts val="600"/>
              </a:spcBef>
              <a:buClr>
                <a:schemeClr val="accent5"/>
              </a:buClr>
              <a:tabLst>
                <a:tab pos="290531" algn="l"/>
              </a:tabLst>
            </a:pPr>
            <a:r>
              <a:rPr spc="-11" dirty="0">
                <a:solidFill>
                  <a:schemeClr val="accent5"/>
                </a:solidFill>
                <a:latin typeface="Archivo Light"/>
                <a:cs typeface="Archivo Light"/>
              </a:rPr>
              <a:t>10</a:t>
            </a:r>
            <a:r>
              <a:rPr lang="en-GB" spc="-11" dirty="0">
                <a:solidFill>
                  <a:schemeClr val="accent5"/>
                </a:solidFill>
                <a:latin typeface="Archivo Light"/>
                <a:cs typeface="Archivo Light"/>
              </a:rPr>
              <a:t>.</a:t>
            </a:r>
            <a:r>
              <a:rPr dirty="0">
                <a:solidFill>
                  <a:schemeClr val="accent5"/>
                </a:solidFill>
                <a:latin typeface="Archivo Light"/>
                <a:cs typeface="Archivo Light"/>
              </a:rPr>
              <a:t>	</a:t>
            </a:r>
            <a:r>
              <a:rPr lang="en-GB" dirty="0">
                <a:solidFill>
                  <a:schemeClr val="accent5"/>
                </a:solidFill>
                <a:latin typeface="Archivo Light"/>
                <a:cs typeface="Archivo Light"/>
              </a:rPr>
              <a:t>  </a:t>
            </a:r>
            <a:r>
              <a:rPr dirty="0">
                <a:solidFill>
                  <a:schemeClr val="accent5"/>
                </a:solidFill>
                <a:latin typeface="Archivo Light"/>
                <a:cs typeface="Archivo Light"/>
              </a:rPr>
              <a:t>Sales</a:t>
            </a:r>
            <a:r>
              <a:rPr spc="59" dirty="0">
                <a:solidFill>
                  <a:schemeClr val="accent5"/>
                </a:solidFill>
                <a:latin typeface="Archivo Light"/>
                <a:cs typeface="Archivo Light"/>
              </a:rPr>
              <a:t> </a:t>
            </a:r>
            <a:r>
              <a:rPr spc="-5" dirty="0">
                <a:solidFill>
                  <a:schemeClr val="accent5"/>
                </a:solidFill>
                <a:latin typeface="Archivo Light"/>
                <a:cs typeface="Archivo Light"/>
              </a:rPr>
              <a:t>Enablement</a:t>
            </a:r>
            <a:endParaRPr dirty="0">
              <a:solidFill>
                <a:schemeClr val="accent5"/>
              </a:solidFill>
              <a:latin typeface="Archivo Light"/>
              <a:cs typeface="Archivo Light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5833768" y="-7143"/>
            <a:ext cx="3317138" cy="3955672"/>
            <a:chOff x="12826381" y="-15706"/>
            <a:chExt cx="7293609" cy="8697595"/>
          </a:xfrm>
        </p:grpSpPr>
        <p:sp>
          <p:nvSpPr>
            <p:cNvPr id="9" name="object 9"/>
            <p:cNvSpPr/>
            <p:nvPr/>
          </p:nvSpPr>
          <p:spPr>
            <a:xfrm>
              <a:off x="12842093" y="0"/>
              <a:ext cx="7262495" cy="6558915"/>
            </a:xfrm>
            <a:custGeom>
              <a:avLst/>
              <a:gdLst/>
              <a:ahLst/>
              <a:cxnLst/>
              <a:rect l="l" t="t" r="r" b="b"/>
              <a:pathLst>
                <a:path w="7262494" h="6558915">
                  <a:moveTo>
                    <a:pt x="7262009" y="0"/>
                  </a:moveTo>
                  <a:lnTo>
                    <a:pt x="4220824" y="0"/>
                  </a:lnTo>
                  <a:lnTo>
                    <a:pt x="0" y="3161055"/>
                  </a:lnTo>
                  <a:lnTo>
                    <a:pt x="2819715" y="6558732"/>
                  </a:lnTo>
                  <a:lnTo>
                    <a:pt x="7262009" y="5620059"/>
                  </a:lnTo>
                  <a:lnTo>
                    <a:pt x="7262009" y="0"/>
                  </a:lnTo>
                  <a:close/>
                </a:path>
              </a:pathLst>
            </a:custGeom>
            <a:solidFill>
              <a:srgbClr val="04888A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0" name="object 10"/>
            <p:cNvSpPr/>
            <p:nvPr/>
          </p:nvSpPr>
          <p:spPr>
            <a:xfrm>
              <a:off x="12842087" y="0"/>
              <a:ext cx="7262495" cy="6558915"/>
            </a:xfrm>
            <a:custGeom>
              <a:avLst/>
              <a:gdLst/>
              <a:ahLst/>
              <a:cxnLst/>
              <a:rect l="l" t="t" r="r" b="b"/>
              <a:pathLst>
                <a:path w="7262494" h="6558915">
                  <a:moveTo>
                    <a:pt x="4220822" y="0"/>
                  </a:moveTo>
                  <a:lnTo>
                    <a:pt x="0" y="3161051"/>
                  </a:lnTo>
                  <a:lnTo>
                    <a:pt x="2819715" y="6558738"/>
                  </a:lnTo>
                  <a:lnTo>
                    <a:pt x="7262012" y="5620058"/>
                  </a:lnTo>
                </a:path>
              </a:pathLst>
            </a:custGeom>
            <a:ln w="314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1" name="object 11"/>
            <p:cNvSpPr/>
            <p:nvPr/>
          </p:nvSpPr>
          <p:spPr>
            <a:xfrm>
              <a:off x="14350617" y="5604440"/>
              <a:ext cx="2885440" cy="3077845"/>
            </a:xfrm>
            <a:custGeom>
              <a:avLst/>
              <a:gdLst/>
              <a:ahLst/>
              <a:cxnLst/>
              <a:rect l="l" t="t" r="r" b="b"/>
              <a:pathLst>
                <a:path w="2885440" h="3077845">
                  <a:moveTo>
                    <a:pt x="2884812" y="0"/>
                  </a:moveTo>
                  <a:lnTo>
                    <a:pt x="9835" y="1144124"/>
                  </a:lnTo>
                  <a:lnTo>
                    <a:pt x="123943" y="2513378"/>
                  </a:lnTo>
                  <a:lnTo>
                    <a:pt x="2883755" y="3077319"/>
                  </a:lnTo>
                  <a:lnTo>
                    <a:pt x="2884812" y="0"/>
                  </a:lnTo>
                  <a:close/>
                </a:path>
                <a:path w="2885440" h="3077845">
                  <a:moveTo>
                    <a:pt x="5214" y="1088678"/>
                  </a:moveTo>
                  <a:lnTo>
                    <a:pt x="0" y="1148038"/>
                  </a:lnTo>
                  <a:lnTo>
                    <a:pt x="9835" y="1144124"/>
                  </a:lnTo>
                  <a:lnTo>
                    <a:pt x="5214" y="1088678"/>
                  </a:lnTo>
                  <a:close/>
                </a:path>
              </a:pathLst>
            </a:custGeom>
            <a:solidFill>
              <a:srgbClr val="D28DD3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776">
              <a:lnSpc>
                <a:spcPts val="855"/>
              </a:lnSpc>
            </a:pPr>
            <a:fld id="{81D60167-4931-47E6-BA6A-407CBD079E47}" type="slidenum">
              <a:rPr spc="-11" dirty="0"/>
              <a:pPr marL="5776">
                <a:lnSpc>
                  <a:spcPts val="855"/>
                </a:lnSpc>
              </a:pPr>
              <a:t>8</a:t>
            </a:fld>
            <a:endParaRPr spc="-11" dirty="0"/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xfrm>
            <a:off x="7092828" y="4860424"/>
            <a:ext cx="1688893" cy="769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776">
              <a:lnSpc>
                <a:spcPts val="612"/>
              </a:lnSpc>
            </a:pPr>
            <a:r>
              <a:rPr dirty="0">
                <a:solidFill>
                  <a:schemeClr val="bg1"/>
                </a:solidFill>
              </a:rPr>
              <a:t>Copyright</a:t>
            </a:r>
            <a:r>
              <a:rPr spc="-5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2025</a:t>
            </a:r>
            <a:r>
              <a:rPr spc="-2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8x8,</a:t>
            </a:r>
            <a:r>
              <a:rPr spc="-2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Inc.</a:t>
            </a:r>
            <a:r>
              <a:rPr spc="-2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or</a:t>
            </a:r>
            <a:r>
              <a:rPr spc="-14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its</a:t>
            </a:r>
            <a:r>
              <a:rPr spc="-2" dirty="0">
                <a:solidFill>
                  <a:schemeClr val="bg1"/>
                </a:solidFill>
              </a:rPr>
              <a:t> </a:t>
            </a:r>
            <a:r>
              <a:rPr spc="-5" dirty="0">
                <a:solidFill>
                  <a:schemeClr val="bg1"/>
                </a:solidFill>
              </a:rPr>
              <a:t>affiliates.</a:t>
            </a:r>
            <a:r>
              <a:rPr spc="-2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All</a:t>
            </a:r>
            <a:r>
              <a:rPr spc="-2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rights</a:t>
            </a:r>
            <a:r>
              <a:rPr spc="-2" dirty="0">
                <a:solidFill>
                  <a:schemeClr val="bg1"/>
                </a:solidFill>
              </a:rPr>
              <a:t> </a:t>
            </a:r>
            <a:r>
              <a:rPr spc="-5" dirty="0">
                <a:solidFill>
                  <a:schemeClr val="bg1"/>
                </a:solidFill>
              </a:rPr>
              <a:t>reserved.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AF6BBD-2D62-C74D-699A-F197461FA2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7703B5FF-9078-7713-3BED-05FFD725AB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332" y="442267"/>
            <a:ext cx="8759959" cy="4927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bject 3">
            <a:extLst>
              <a:ext uri="{FF2B5EF4-FFF2-40B4-BE49-F238E27FC236}">
                <a16:creationId xmlns:a16="http://schemas.microsoft.com/office/drawing/2014/main" id="{593DB736-1935-F5B0-610B-6CED1E5F08BC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40880" y="392221"/>
            <a:ext cx="4415243" cy="1313360"/>
          </a:xfrm>
          <a:prstGeom prst="rect">
            <a:avLst/>
          </a:prstGeom>
        </p:spPr>
        <p:txBody>
          <a:bodyPr spcFirstLastPara="1" vert="horz" wrap="square" lIns="0" tIns="7798" rIns="0" bIns="0" rtlCol="0" anchor="t" anchorCtr="0">
            <a:spAutoFit/>
          </a:bodyPr>
          <a:lstStyle/>
          <a:p>
            <a:pPr marL="5776" marR="2310">
              <a:spcBef>
                <a:spcPts val="61"/>
              </a:spcBef>
            </a:pPr>
            <a:r>
              <a:rPr lang="en-GB" sz="2800" spc="-5" dirty="0" err="1">
                <a:solidFill>
                  <a:srgbClr val="3A3A38"/>
                </a:solidFill>
              </a:rPr>
              <a:t>PartnerXchange</a:t>
            </a:r>
            <a:r>
              <a:rPr lang="en-GB" sz="2800" spc="-5" dirty="0">
                <a:solidFill>
                  <a:srgbClr val="3A3A38"/>
                </a:solidFill>
              </a:rPr>
              <a:t>: where your marketing journey begins</a:t>
            </a:r>
            <a:endParaRPr sz="2800" spc="-5" dirty="0">
              <a:solidFill>
                <a:srgbClr val="3A3A38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E202E7-7381-F860-2B73-B1BAEF04DB77}"/>
              </a:ext>
            </a:extLst>
          </p:cNvPr>
          <p:cNvSpPr txBox="1"/>
          <p:nvPr/>
        </p:nvSpPr>
        <p:spPr>
          <a:xfrm>
            <a:off x="465640" y="1857347"/>
            <a:ext cx="4415243" cy="30080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lang="en-GB" sz="1200" dirty="0">
                <a:solidFill>
                  <a:srgbClr val="000000"/>
                </a:solidFill>
                <a:latin typeface="Archivo Light" charset="0"/>
                <a:ea typeface="Archivo Light" charset="0"/>
                <a:cs typeface="Archivo Light" charset="0"/>
                <a:sym typeface="Montserrat SemiBold"/>
              </a:rPr>
              <a:t>Your single gateway to our full range of sales and marketing resources: Here you will be able to:</a:t>
            </a:r>
            <a:endParaRPr lang="en-GB" sz="1200" dirty="0">
              <a:latin typeface="Archivo Light" charset="0"/>
              <a:ea typeface="Archivo Light" charset="0"/>
              <a:cs typeface="Archivo Light" charset="0"/>
            </a:endParaRPr>
          </a:p>
          <a:p>
            <a:pPr marL="285750" marR="0" lvl="0" indent="-2603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000000"/>
                </a:solidFill>
                <a:latin typeface="Archivo Light" charset="0"/>
                <a:ea typeface="Archivo Light" charset="0"/>
                <a:cs typeface="Archivo Light" charset="0"/>
              </a:rPr>
              <a:t>Register net new deals </a:t>
            </a:r>
            <a:endParaRPr lang="en-GB" sz="1200" dirty="0">
              <a:latin typeface="Archivo Light" charset="0"/>
              <a:ea typeface="Archivo Light" charset="0"/>
              <a:cs typeface="Archivo Light" charset="0"/>
            </a:endParaRPr>
          </a:p>
          <a:p>
            <a:pPr marL="285750" marR="0" lvl="0" indent="-2603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000000"/>
                </a:solidFill>
                <a:latin typeface="Archivo Light" charset="0"/>
                <a:ea typeface="Archivo Light" charset="0"/>
                <a:cs typeface="Archivo Light" charset="0"/>
              </a:rPr>
              <a:t>Access co-brandable marketing demand generation materials such as - campaigns, landing pages, social media posts, webinars and much more</a:t>
            </a:r>
            <a:endParaRPr lang="en-GB" sz="1200" dirty="0">
              <a:latin typeface="Archivo Light" charset="0"/>
              <a:ea typeface="Archivo Light" charset="0"/>
              <a:cs typeface="Archivo Light" charset="0"/>
            </a:endParaRPr>
          </a:p>
          <a:p>
            <a:pPr marL="285750" marR="0" lvl="0" indent="-2603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000000"/>
                </a:solidFill>
                <a:latin typeface="Archivo Light" charset="0"/>
                <a:ea typeface="Archivo Light" charset="0"/>
                <a:cs typeface="Archivo Light" charset="0"/>
              </a:rPr>
              <a:t>Access sales content to support customer conversations such as - data sheets, case studies, videos, blogs, articles and competitive information</a:t>
            </a:r>
            <a:endParaRPr lang="en-GB" sz="1200" dirty="0">
              <a:latin typeface="Archivo Light" charset="0"/>
              <a:ea typeface="Archivo Light" charset="0"/>
              <a:cs typeface="Archivo Light" charset="0"/>
            </a:endParaRPr>
          </a:p>
          <a:p>
            <a:pPr marL="285750" lvl="0" indent="-2603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chemeClr val="dk1"/>
                </a:solidFill>
                <a:latin typeface="Archivo Light" charset="0"/>
                <a:ea typeface="Archivo Light" charset="0"/>
                <a:cs typeface="Archivo Light" charset="0"/>
              </a:rPr>
              <a:t>Choose from a range of sales enablement training resources, covering 8x8 products and solutions</a:t>
            </a:r>
            <a:endParaRPr lang="en-GB" sz="1200" dirty="0">
              <a:latin typeface="Archivo Light" charset="0"/>
              <a:ea typeface="Archivo Light" charset="0"/>
              <a:cs typeface="Archivo Light" charset="0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SzPts val="1200"/>
              <a:buNone/>
            </a:pPr>
            <a:r>
              <a:rPr lang="en-GB" sz="1200" dirty="0">
                <a:solidFill>
                  <a:srgbClr val="000000"/>
                </a:solidFill>
                <a:latin typeface="Archivo SemiBold" charset="0"/>
                <a:ea typeface="Archivo Light" charset="0"/>
                <a:cs typeface="Archivo SemiBold" charset="0"/>
              </a:rPr>
              <a:t>Access </a:t>
            </a:r>
            <a:r>
              <a:rPr lang="en-GB" sz="1200" dirty="0" err="1">
                <a:solidFill>
                  <a:srgbClr val="000000"/>
                </a:solidFill>
                <a:latin typeface="Archivo SemiBold" charset="0"/>
                <a:ea typeface="Archivo Light" charset="0"/>
                <a:cs typeface="Archivo SemiBold" charset="0"/>
              </a:rPr>
              <a:t>PartnerXchange</a:t>
            </a:r>
            <a:r>
              <a:rPr lang="en-GB" sz="1200" dirty="0">
                <a:solidFill>
                  <a:srgbClr val="000000"/>
                </a:solidFill>
                <a:latin typeface="Archivo SemiBold" charset="0"/>
                <a:ea typeface="Archivo Light" charset="0"/>
                <a:cs typeface="Archivo SemiBold" charset="0"/>
              </a:rPr>
              <a:t> </a:t>
            </a:r>
            <a:r>
              <a:rPr lang="en-GB" sz="1200" u="sng" dirty="0">
                <a:solidFill>
                  <a:schemeClr val="dk2"/>
                </a:solidFill>
                <a:latin typeface="Archivo SemiBold" charset="0"/>
                <a:ea typeface="Archivo Light" charset="0"/>
                <a:cs typeface="Archivo SemiBold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here</a:t>
            </a:r>
            <a:endParaRPr lang="en-GB" sz="1200" dirty="0">
              <a:solidFill>
                <a:schemeClr val="dk2"/>
              </a:solidFill>
              <a:latin typeface="Archivo SemiBold" charset="0"/>
              <a:ea typeface="Archivo Light" charset="0"/>
              <a:cs typeface="Archiv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334768"/>
      </p:ext>
    </p:extLst>
  </p:cSld>
  <p:clrMapOvr>
    <a:masterClrMapping/>
  </p:clrMapOvr>
</p:sld>
</file>

<file path=ppt/theme/theme1.xml><?xml version="1.0" encoding="utf-8"?>
<a:theme xmlns:a="http://schemas.openxmlformats.org/drawingml/2006/main" name="8x8 Corporate NEW_v02">
  <a:themeElements>
    <a:clrScheme name="Simple Light">
      <a:dk1>
        <a:srgbClr val="3A3A38"/>
      </a:dk1>
      <a:lt1>
        <a:srgbClr val="EBEAE1"/>
      </a:lt1>
      <a:dk2>
        <a:srgbClr val="04888A"/>
      </a:dk2>
      <a:lt2>
        <a:srgbClr val="8EBEB1"/>
      </a:lt2>
      <a:accent1>
        <a:srgbClr val="99BC79"/>
      </a:accent1>
      <a:accent2>
        <a:srgbClr val="C9DC50"/>
      </a:accent2>
      <a:accent3>
        <a:srgbClr val="F37944"/>
      </a:accent3>
      <a:accent4>
        <a:srgbClr val="826BAD"/>
      </a:accent4>
      <a:accent5>
        <a:srgbClr val="FFFFFF"/>
      </a:accent5>
      <a:accent6>
        <a:srgbClr val="000000"/>
      </a:accent6>
      <a:hlink>
        <a:srgbClr val="05878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2265</Words>
  <Application>Microsoft Office PowerPoint</Application>
  <PresentationFormat>On-screen Show (16:9)</PresentationFormat>
  <Paragraphs>402</Paragraphs>
  <Slides>25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42" baseType="lpstr">
      <vt:lpstr>Times New Roman</vt:lpstr>
      <vt:lpstr>Archivo Light</vt:lpstr>
      <vt:lpstr>Archivo SemiBold</vt:lpstr>
      <vt:lpstr>Archivo Black</vt:lpstr>
      <vt:lpstr>Montserrat Medium</vt:lpstr>
      <vt:lpstr>Open Sans</vt:lpstr>
      <vt:lpstr>Archivo Medium</vt:lpstr>
      <vt:lpstr>Merriweather Bold</vt:lpstr>
      <vt:lpstr>Arial</vt:lpstr>
      <vt:lpstr>Merriweather</vt:lpstr>
      <vt:lpstr>Averta Light</vt:lpstr>
      <vt:lpstr>Montserrat Light</vt:lpstr>
      <vt:lpstr>Montserrat</vt:lpstr>
      <vt:lpstr>Montserrat ExtraBold</vt:lpstr>
      <vt:lpstr>Calibri</vt:lpstr>
      <vt:lpstr>Archivo</vt:lpstr>
      <vt:lpstr>8x8 Corporate NEW_v02</vt:lpstr>
      <vt:lpstr>Marketing Activation  MVP &amp; MVP + Partners Only</vt:lpstr>
      <vt:lpstr>PowerPoint Presentation</vt:lpstr>
      <vt:lpstr>Agenda</vt:lpstr>
      <vt:lpstr>The 8x8 story in numbers</vt:lpstr>
      <vt:lpstr>PowerPoint Presentation</vt:lpstr>
      <vt:lpstr>PowerPoint Presentation</vt:lpstr>
      <vt:lpstr>Bringing you the full benefit of our market expertise</vt:lpstr>
      <vt:lpstr>Marketing tools</vt:lpstr>
      <vt:lpstr>PartnerXchange: where your marketing journey begins</vt:lpstr>
      <vt:lpstr>Ready-to-go campaigns</vt:lpstr>
      <vt:lpstr>How it works: the anatomy of a ‘campaign in a box’</vt:lpstr>
      <vt:lpstr>Make a splash on social media</vt:lpstr>
      <vt:lpstr>Partner Account Mapping</vt:lpstr>
      <vt:lpstr>8x8 Call-out  Days</vt:lpstr>
      <vt:lpstr>Want to target potential customers with far greater accuracy?</vt:lpstr>
      <vt:lpstr>Marketing  planning</vt:lpstr>
      <vt:lpstr>Guide to typical launch plan activities</vt:lpstr>
      <vt:lpstr>Sales enablement</vt:lpstr>
      <vt:lpstr>Recommended next steps</vt:lpstr>
      <vt:lpstr>8x8 Channel Team Support</vt:lpstr>
      <vt:lpstr>Example 6-month marketing plan</vt:lpstr>
      <vt:lpstr>Summit</vt:lpstr>
      <vt:lpstr>What it takes to unlock the tier benefits</vt:lpstr>
      <vt:lpstr>Rewards and benefits by tier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Rebecca Lilley</dc:creator>
  <cp:lastModifiedBy>Rebecca Lilley</cp:lastModifiedBy>
  <cp:revision>5</cp:revision>
  <dcterms:modified xsi:type="dcterms:W3CDTF">2025-04-04T14:00:27Z</dcterms:modified>
</cp:coreProperties>
</file>