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87" r:id="rId3"/>
    <p:sldId id="27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E73DD1E-6689-2052-C96C-4C58385C4C9B}" name="Dionysis Livanis" initials="DL" userId="S::Dionysis.Livanis@thisisdefinition.com::e820858d-7755-408f-92f9-a7c3cd540647" providerId="AD"/>
  <p188:author id="{97DA249C-B86A-7131-BD99-8A9E7248B442}" name="Fran Davies" initials="" userId="S::Fran@DaviesBatt.onmicrosoft.com::a1db6dfb-5119-4aea-9fa3-2aee766c1d1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–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Dark Style 2 –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–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6" autoAdjust="0"/>
    <p:restoredTop sz="96327"/>
  </p:normalViewPr>
  <p:slideViewPr>
    <p:cSldViewPr snapToGrid="0" snapToObjects="1" showGuides="1">
      <p:cViewPr varScale="1">
        <p:scale>
          <a:sx n="63" d="100"/>
          <a:sy n="63" d="100"/>
        </p:scale>
        <p:origin x="848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B2641F7-BFD4-348F-93A3-117CE49D8E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F5638C-02D8-B213-5BB9-BE25A2E9BD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6D491-89A9-4752-A3A9-EEBA9BB77880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CDD42C-5E0F-B561-6ED5-C836EEE108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6EB43-FF84-9460-8E10-FBDAEBD0C0D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EC83B-813C-43AC-B542-789D11600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266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Poppins Light" panose="000004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Poppins Light" panose="00000400000000000000" pitchFamily="2" charset="0"/>
              </a:defRPr>
            </a:lvl1pPr>
          </a:lstStyle>
          <a:p>
            <a:fld id="{980D3385-B850-43AD-BE63-0E47533B1783}" type="datetimeFigureOut">
              <a:rPr lang="en-US" smtClean="0"/>
              <a:pPr/>
              <a:t>2/3/2025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Poppins Light" panose="000004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Poppins Light" panose="00000400000000000000" pitchFamily="2" charset="0"/>
              </a:defRPr>
            </a:lvl1pPr>
          </a:lstStyle>
          <a:p>
            <a:fld id="{0ABD4D40-A45D-43EA-B4F6-03840C33858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192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Poppins Light" panose="000004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Poppins Light" panose="000004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Poppins Light" panose="000004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Poppins Light" panose="000004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Poppins Light" panose="000004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D4921C9-6542-4B95-DFFF-BBE90320ADC5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49807" y="6168233"/>
            <a:ext cx="2743200" cy="48577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4964" y="1396753"/>
            <a:ext cx="7559111" cy="2692647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76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A4AB6-2D72-11BA-21EC-76ABFF5E3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4964" y="4122738"/>
            <a:ext cx="5327086" cy="1338509"/>
          </a:xfrm>
        </p:spPr>
        <p:txBody>
          <a:bodyPr/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2000" kern="0" cap="none" spc="0" baseline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616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572" y="1301814"/>
            <a:ext cx="4953380" cy="716323"/>
          </a:xfr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 wrap="none" lIns="108000" tIns="108000" rIns="108000" bIns="10800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6ECF4-76FE-C3C8-E84A-2E7E19E3B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8943" y="2404800"/>
            <a:ext cx="8147631" cy="3907390"/>
          </a:xfrm>
        </p:spPr>
        <p:txBody>
          <a:bodyPr/>
          <a:lstStyle>
            <a:lvl1pPr marL="273050" indent="-273050">
              <a:lnSpc>
                <a:spcPct val="117000"/>
              </a:lnSpc>
              <a:spcAft>
                <a:spcPts val="500"/>
              </a:spcAft>
              <a:buFont typeface="System Font Regular"/>
              <a:buChar char="–"/>
              <a:tabLst>
                <a:tab pos="531813" algn="l"/>
              </a:tabLst>
              <a:defRPr sz="2600" b="0">
                <a:latin typeface="+mn-lt"/>
              </a:defRPr>
            </a:lvl1pPr>
            <a:lvl2pPr marL="273050" indent="-273050">
              <a:lnSpc>
                <a:spcPct val="117000"/>
              </a:lnSpc>
              <a:spcAft>
                <a:spcPts val="500"/>
              </a:spcAft>
              <a:buFont typeface="System Font Regular"/>
              <a:buChar char="–"/>
              <a:tabLst/>
              <a:defRPr sz="2400"/>
            </a:lvl2pPr>
            <a:lvl3pPr marL="0" indent="0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Tx/>
              <a:buNone/>
              <a:tabLst/>
              <a:defRPr sz="2600"/>
            </a:lvl3pPr>
            <a:lvl4pPr marL="182563" indent="-136525">
              <a:lnSpc>
                <a:spcPct val="117000"/>
              </a:lnSpc>
              <a:buClr>
                <a:schemeClr val="tx1"/>
              </a:buClr>
              <a:buFontTx/>
              <a:buNone/>
              <a:tabLst/>
              <a:defRPr sz="2400"/>
            </a:lvl4pPr>
            <a:lvl5pPr marL="6350" indent="39688">
              <a:lnSpc>
                <a:spcPct val="117000"/>
              </a:lnSpc>
              <a:buClr>
                <a:schemeClr val="tx1"/>
              </a:buClr>
              <a:buFontTx/>
              <a:buNone/>
              <a:tabLst/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76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-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6ECF4-76FE-C3C8-E84A-2E7E19E3B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1411200"/>
            <a:ext cx="11039700" cy="4342653"/>
          </a:xfrm>
        </p:spPr>
        <p:txBody>
          <a:bodyPr anchor="ctr" anchorCtr="0"/>
          <a:lstStyle>
            <a:lvl1pPr algn="ctr">
              <a:defRPr sz="6000"/>
            </a:lvl1pPr>
            <a:lvl2pPr algn="ctr">
              <a:lnSpc>
                <a:spcPct val="95000"/>
              </a:lnSpc>
              <a:defRPr sz="6000" b="0" i="0">
                <a:latin typeface="Poppins Medium" pitchFamily="2" charset="77"/>
                <a:cs typeface="Poppins Medium" pitchFamily="2" charset="77"/>
              </a:defRPr>
            </a:lvl2pPr>
            <a:lvl3pPr marL="0" indent="0" algn="ctr">
              <a:buFontTx/>
              <a:buNone/>
              <a:defRPr sz="4000"/>
            </a:lvl3pPr>
            <a:lvl4pPr marL="182562" indent="0" algn="ctr">
              <a:buFontTx/>
              <a:buNone/>
              <a:defRPr sz="3600"/>
            </a:lvl4pPr>
            <a:lvl5pPr marL="358775" indent="0" algn="ctr">
              <a:buFontTx/>
              <a:buNone/>
              <a:defRPr sz="3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082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-green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9464CB0-3428-19A2-1318-F1FE66BA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1411200"/>
            <a:ext cx="11039700" cy="4342653"/>
          </a:xfrm>
        </p:spPr>
        <p:txBody>
          <a:bodyPr anchor="ctr" anchorCtr="0"/>
          <a:lstStyle>
            <a:lvl1pPr algn="ctr">
              <a:defRPr sz="6000"/>
            </a:lvl1pPr>
            <a:lvl2pPr algn="ctr">
              <a:lnSpc>
                <a:spcPct val="95000"/>
              </a:lnSpc>
              <a:defRPr sz="6000" b="0" i="0">
                <a:latin typeface="Poppins Medium" pitchFamily="2" charset="77"/>
                <a:cs typeface="Poppins Medium" pitchFamily="2" charset="77"/>
              </a:defRPr>
            </a:lvl2pPr>
            <a:lvl3pPr marL="0" indent="0" algn="ctr">
              <a:buFontTx/>
              <a:buNone/>
              <a:defRPr sz="4000"/>
            </a:lvl3pPr>
            <a:lvl4pPr marL="182562" indent="0" algn="ctr">
              <a:buFontTx/>
              <a:buNone/>
              <a:defRPr sz="3600"/>
            </a:lvl4pPr>
            <a:lvl5pPr marL="358775" indent="0" algn="ctr">
              <a:buFontTx/>
              <a:buNone/>
              <a:defRPr sz="3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32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-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38" y="1122998"/>
            <a:ext cx="9601632" cy="90871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60FBFFC-33A3-4B18-79F0-C6F12B266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2057400"/>
            <a:ext cx="9601632" cy="4171950"/>
          </a:xfrm>
        </p:spPr>
        <p:txBody>
          <a:bodyPr/>
          <a:lstStyle>
            <a:lvl1pPr>
              <a:lnSpc>
                <a:spcPct val="117000"/>
              </a:lnSpc>
              <a:spcAft>
                <a:spcPts val="500"/>
              </a:spcAft>
              <a:defRPr sz="2600">
                <a:latin typeface="+mn-lt"/>
              </a:defRPr>
            </a:lvl1pPr>
            <a:lvl2pPr marL="312738" indent="-312738">
              <a:lnSpc>
                <a:spcPct val="117000"/>
              </a:lnSpc>
              <a:spcAft>
                <a:spcPts val="500"/>
              </a:spcAft>
              <a:buFont typeface="System Font Regular"/>
              <a:buChar char="–"/>
              <a:tabLst/>
              <a:defRPr sz="2600"/>
            </a:lvl2pPr>
            <a:lvl3pPr marL="627063" indent="-306388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600"/>
            </a:lvl3pPr>
            <a:lvl4pPr marL="892175" indent="-265113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200"/>
            </a:lvl4pPr>
            <a:lvl5pPr marL="1158875" indent="-250825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631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38" y="1122998"/>
            <a:ext cx="9243823" cy="90871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13F459-1DCD-D971-9757-18C48B8FA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2057400"/>
            <a:ext cx="9243823" cy="4171950"/>
          </a:xfrm>
        </p:spPr>
        <p:txBody>
          <a:bodyPr/>
          <a:lstStyle>
            <a:lvl1pPr>
              <a:lnSpc>
                <a:spcPct val="117000"/>
              </a:lnSpc>
              <a:spcAft>
                <a:spcPts val="500"/>
              </a:spcAft>
              <a:defRPr sz="2600">
                <a:latin typeface="+mn-lt"/>
              </a:defRPr>
            </a:lvl1pPr>
            <a:lvl2pPr marL="312738" indent="-312738">
              <a:lnSpc>
                <a:spcPct val="117000"/>
              </a:lnSpc>
              <a:spcAft>
                <a:spcPts val="500"/>
              </a:spcAft>
              <a:buFont typeface="System Font Regular"/>
              <a:buChar char="–"/>
              <a:tabLst/>
              <a:defRPr sz="2600"/>
            </a:lvl2pPr>
            <a:lvl3pPr marL="627063" indent="-306388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600"/>
            </a:lvl3pPr>
            <a:lvl4pPr marL="892175" indent="-265113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200"/>
            </a:lvl4pPr>
            <a:lvl5pPr marL="1158875" indent="-250825">
              <a:lnSpc>
                <a:spcPct val="117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6116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31F7F1A-689A-1076-6901-452142CF63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97500" y="2052638"/>
            <a:ext cx="6218238" cy="4176712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0D4BA6E-AA74-DD9A-4F8C-3540EE91D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2057400"/>
            <a:ext cx="4491262" cy="4171950"/>
          </a:xfr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2600">
                <a:latin typeface="+mn-lt"/>
              </a:defRPr>
            </a:lvl1pPr>
            <a:lvl2pPr marL="312738" indent="-312738">
              <a:lnSpc>
                <a:spcPct val="100000"/>
              </a:lnSpc>
              <a:spcAft>
                <a:spcPts val="500"/>
              </a:spcAft>
              <a:buFont typeface="System Font Regular"/>
              <a:buChar char="–"/>
              <a:tabLst/>
              <a:defRPr sz="2600"/>
            </a:lvl2pPr>
            <a:lvl3pPr marL="627063" indent="-306388">
              <a:lnSpc>
                <a:spcPct val="100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600"/>
            </a:lvl3pPr>
            <a:lvl4pPr marL="892175" indent="-265113">
              <a:lnSpc>
                <a:spcPct val="100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200"/>
            </a:lvl4pPr>
            <a:lvl5pPr marL="1158875" indent="-250825">
              <a:lnSpc>
                <a:spcPct val="100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384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narrow with larg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CFEC79DF-13B1-0629-0465-1431362786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9197" y="601097"/>
            <a:ext cx="5202800" cy="625690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38" y="1122998"/>
            <a:ext cx="5238353" cy="908710"/>
          </a:xfrm>
        </p:spPr>
        <p:txBody>
          <a:bodyPr/>
          <a:lstStyle/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0D4BA6E-AA74-DD9A-4F8C-3540EE91D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2057400"/>
            <a:ext cx="4491262" cy="4171950"/>
          </a:xfr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2600">
                <a:latin typeface="+mn-lt"/>
              </a:defRPr>
            </a:lvl1pPr>
            <a:lvl2pPr marL="312738" indent="-312738">
              <a:lnSpc>
                <a:spcPct val="100000"/>
              </a:lnSpc>
              <a:spcAft>
                <a:spcPts val="500"/>
              </a:spcAft>
              <a:buFont typeface="System Font Regular"/>
              <a:buChar char="–"/>
              <a:tabLst/>
              <a:defRPr sz="2600"/>
            </a:lvl2pPr>
            <a:lvl3pPr marL="627063" indent="-306388">
              <a:lnSpc>
                <a:spcPct val="100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600"/>
            </a:lvl3pPr>
            <a:lvl4pPr marL="892175" indent="-265113">
              <a:lnSpc>
                <a:spcPct val="100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200"/>
            </a:lvl4pPr>
            <a:lvl5pPr marL="1158875" indent="-250825">
              <a:lnSpc>
                <a:spcPct val="100000"/>
              </a:lnSpc>
              <a:spcAft>
                <a:spcPts val="5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4149FF0-A36F-EB46-5875-BCE365D79D98}"/>
              </a:ext>
            </a:extLst>
          </p:cNvPr>
          <p:cNvCxnSpPr/>
          <p:nvPr userDrawn="1"/>
        </p:nvCxnSpPr>
        <p:spPr>
          <a:xfrm>
            <a:off x="0" y="585093"/>
            <a:ext cx="12192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40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umber lef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CAFE941-A9F8-2416-6B32-5AA2FF6EEAC0}"/>
              </a:ext>
            </a:extLst>
          </p:cNvPr>
          <p:cNvSpPr/>
          <p:nvPr userDrawn="1"/>
        </p:nvSpPr>
        <p:spPr>
          <a:xfrm flipH="1">
            <a:off x="3563998" y="598489"/>
            <a:ext cx="8628002" cy="625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0674" y="1122998"/>
            <a:ext cx="7485063" cy="90871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13F459-1DCD-D971-9757-18C48B8FA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0674" y="2057400"/>
            <a:ext cx="7485063" cy="4171950"/>
          </a:xfrm>
        </p:spPr>
        <p:txBody>
          <a:bodyPr/>
          <a:lstStyle>
            <a:lvl1pPr>
              <a:defRPr sz="2600">
                <a:latin typeface="+mn-lt"/>
              </a:defRPr>
            </a:lvl1pPr>
            <a:lvl2pPr>
              <a:lnSpc>
                <a:spcPct val="100000"/>
              </a:lnSpc>
              <a:spcAft>
                <a:spcPts val="600"/>
              </a:spcAft>
              <a:defRPr sz="2000"/>
            </a:lvl2pPr>
            <a:lvl3pPr marL="312738" indent="-312738">
              <a:spcAft>
                <a:spcPts val="6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600"/>
            </a:lvl3pPr>
            <a:lvl4pPr marL="536575" indent="-215900"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400"/>
            </a:lvl4pPr>
            <a:lvl5pPr marL="758825" indent="-177800"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CE7C852-D24A-83D0-8224-BFAA0BC7FDC8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49451" y="3029986"/>
            <a:ext cx="2930336" cy="3117850"/>
          </a:xfrm>
        </p:spPr>
        <p:txBody>
          <a:bodyPr/>
          <a:lstStyle>
            <a:lvl1pPr marL="0" indent="0" algn="l">
              <a:buNone/>
              <a:defRPr sz="28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659676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ic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8DF3695-3A91-79B3-4599-6A4908F6C2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598488"/>
            <a:ext cx="12192000" cy="6259512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0104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pic onl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8DF3695-3A91-79B3-4599-6A4908F6C2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47682" y="1515037"/>
            <a:ext cx="6696637" cy="4176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53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in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4964" y="1396753"/>
            <a:ext cx="7559111" cy="2692647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76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A4AB6-2D72-11BA-21EC-76ABFF5E3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4964" y="4122738"/>
            <a:ext cx="5327086" cy="1338509"/>
          </a:xfrm>
        </p:spPr>
        <p:txBody>
          <a:bodyPr/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2000" kern="0" cap="none" spc="0" baseline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22813FC-D065-BBB5-FE5C-204778A5D487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49807" y="6168233"/>
            <a:ext cx="2743200" cy="48577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04454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24FB49D2-5781-F669-7ECD-EE6B1303DCD7}"/>
              </a:ext>
            </a:extLst>
          </p:cNvPr>
          <p:cNvSpPr/>
          <p:nvPr userDrawn="1"/>
        </p:nvSpPr>
        <p:spPr>
          <a:xfrm>
            <a:off x="4903689" y="358589"/>
            <a:ext cx="2397125" cy="432000"/>
          </a:xfrm>
          <a:prstGeom prst="rect">
            <a:avLst/>
          </a:prstGeom>
          <a:solidFill>
            <a:schemeClr val="accent6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13F459-1DCD-D971-9757-18C48B8FAC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765243" y="2980765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Name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itle 6">
            <a:extLst>
              <a:ext uri="{FF2B5EF4-FFF2-40B4-BE49-F238E27FC236}">
                <a16:creationId xmlns:a16="http://schemas.microsoft.com/office/drawing/2014/main" id="{DFC29E86-9DD3-88A9-976B-29732C233A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99206" y="143669"/>
            <a:ext cx="2406090" cy="909637"/>
          </a:xfrm>
        </p:spPr>
        <p:txBody>
          <a:bodyPr anchor="ctr" anchorCtr="0"/>
          <a:lstStyle>
            <a:lvl1pPr algn="ctr">
              <a:defRPr sz="2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Your team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AF86182-5139-A707-A03B-4A595626B3D1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3997491" y="2996952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Name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CFFAB5-C53C-406D-CABC-AAD6808D427E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461987" y="2996952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Name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B8038F0-7434-FAEC-1062-F3DB84830F5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6229739" y="2996952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Name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DBF725D-26F8-2DD2-C3DF-5EA8D29094A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58099" y="1377463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966A1BBC-24C5-7752-A4FD-88305EED163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025851" y="1377463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DD1C66F-439A-9B9E-6852-ABABD92C667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90347" y="1377463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8E6A1F6-3A2F-64D5-3BCE-5F4F59BB8B8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722595" y="1377463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E8D814DD-6EA0-E052-5321-F35776ED36B9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1765243" y="5680374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Name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FD12F69-938F-6058-FBBD-DF752DE7E94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025851" y="4077072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5FDE407D-26C4-5B51-DAAC-6C75F7B0AD47}"/>
              </a:ext>
            </a:extLst>
          </p:cNvPr>
          <p:cNvSpPr>
            <a:spLocks noGrp="1"/>
          </p:cNvSpPr>
          <p:nvPr>
            <p:ph idx="26" hasCustomPrompt="1"/>
          </p:nvPr>
        </p:nvSpPr>
        <p:spPr>
          <a:xfrm>
            <a:off x="3997491" y="5680374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Name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C3B4273A-BB9A-485A-291B-E0DF606872A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4258099" y="4077072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45B7454A-018B-D625-8D1B-46BF9E7AA65B}"/>
              </a:ext>
            </a:extLst>
          </p:cNvPr>
          <p:cNvSpPr>
            <a:spLocks noGrp="1"/>
          </p:cNvSpPr>
          <p:nvPr>
            <p:ph idx="28" hasCustomPrompt="1"/>
          </p:nvPr>
        </p:nvSpPr>
        <p:spPr>
          <a:xfrm>
            <a:off x="6229739" y="5680374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Name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5A83C8CB-0A32-DF53-86E5-F212E256714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490347" y="4077072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3B2F05F0-C51D-8E70-D6E9-5C7B29741A9F}"/>
              </a:ext>
            </a:extLst>
          </p:cNvPr>
          <p:cNvSpPr>
            <a:spLocks noGrp="1"/>
          </p:cNvSpPr>
          <p:nvPr>
            <p:ph idx="30" hasCustomPrompt="1"/>
          </p:nvPr>
        </p:nvSpPr>
        <p:spPr>
          <a:xfrm>
            <a:off x="8461987" y="5680374"/>
            <a:ext cx="1961216" cy="721658"/>
          </a:xfrm>
        </p:spPr>
        <p:txBody>
          <a:bodyPr/>
          <a:lstStyle>
            <a:lvl1pPr algn="ctr">
              <a:lnSpc>
                <a:spcPct val="11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0" indent="0" algn="ctr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3pPr>
            <a:lvl4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50">
                <a:solidFill>
                  <a:schemeClr val="tx1"/>
                </a:solidFill>
              </a:defRPr>
            </a:lvl4pPr>
            <a:lvl5pPr marL="7938" indent="0">
              <a:lnSpc>
                <a:spcPct val="110000"/>
              </a:lnSpc>
              <a:buClr>
                <a:schemeClr val="tx1"/>
              </a:buClr>
              <a:buFontTx/>
              <a:buNone/>
              <a:tabLst/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Name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9F4E3DDA-E6E7-1E71-8466-B5091801EEFB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8722595" y="4077072"/>
            <a:ext cx="1440000" cy="1440000"/>
          </a:xfrm>
          <a:custGeom>
            <a:avLst/>
            <a:gdLst>
              <a:gd name="connsiteX0" fmla="*/ 720000 w 1440000"/>
              <a:gd name="connsiteY0" fmla="*/ 0 h 1440000"/>
              <a:gd name="connsiteX1" fmla="*/ 1440000 w 1440000"/>
              <a:gd name="connsiteY1" fmla="*/ 720000 h 1440000"/>
              <a:gd name="connsiteX2" fmla="*/ 720000 w 1440000"/>
              <a:gd name="connsiteY2" fmla="*/ 1440000 h 1440000"/>
              <a:gd name="connsiteX3" fmla="*/ 0 w 1440000"/>
              <a:gd name="connsiteY3" fmla="*/ 720000 h 1440000"/>
              <a:gd name="connsiteX4" fmla="*/ 720000 w 1440000"/>
              <a:gd name="connsiteY4" fmla="*/ 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0000" h="1440000">
                <a:moveTo>
                  <a:pt x="720000" y="0"/>
                </a:moveTo>
                <a:cubicBezTo>
                  <a:pt x="1117645" y="0"/>
                  <a:pt x="1440000" y="322355"/>
                  <a:pt x="1440000" y="720000"/>
                </a:cubicBezTo>
                <a:cubicBezTo>
                  <a:pt x="1440000" y="1117645"/>
                  <a:pt x="1117645" y="1440000"/>
                  <a:pt x="720000" y="1440000"/>
                </a:cubicBezTo>
                <a:cubicBezTo>
                  <a:pt x="322355" y="1440000"/>
                  <a:pt x="0" y="1117645"/>
                  <a:pt x="0" y="720000"/>
                </a:cubicBezTo>
                <a:cubicBezTo>
                  <a:pt x="0" y="322355"/>
                  <a:pt x="322355" y="0"/>
                  <a:pt x="720000" y="0"/>
                </a:cubicBezTo>
                <a:close/>
              </a:path>
            </a:pathLst>
          </a:custGeom>
        </p:spPr>
        <p:txBody>
          <a:bodyPr wrap="square" anchor="ctr" anchorCtr="0">
            <a:noAutofit/>
          </a:bodyPr>
          <a:lstStyle>
            <a:lvl1pPr algn="ctr">
              <a:defRPr sz="11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964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lients x 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48877-2720-4F63-8769-91D255BB1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90FAA6-7020-EA0D-4055-ADF076F6F8ED}"/>
              </a:ext>
            </a:extLst>
          </p:cNvPr>
          <p:cNvSpPr/>
          <p:nvPr userDrawn="1"/>
        </p:nvSpPr>
        <p:spPr>
          <a:xfrm>
            <a:off x="4737282" y="1819835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4344B39-246F-8E11-B89A-40EA978BD867}"/>
              </a:ext>
            </a:extLst>
          </p:cNvPr>
          <p:cNvSpPr/>
          <p:nvPr userDrawn="1"/>
        </p:nvSpPr>
        <p:spPr>
          <a:xfrm>
            <a:off x="7959531" y="1819835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6E95BB-ACC2-1250-DF5B-0C7EC55C78B1}"/>
              </a:ext>
            </a:extLst>
          </p:cNvPr>
          <p:cNvSpPr/>
          <p:nvPr userDrawn="1"/>
        </p:nvSpPr>
        <p:spPr>
          <a:xfrm>
            <a:off x="1515033" y="3236485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C35E0F-3E76-1235-1461-6808D6702735}"/>
              </a:ext>
            </a:extLst>
          </p:cNvPr>
          <p:cNvSpPr/>
          <p:nvPr userDrawn="1"/>
        </p:nvSpPr>
        <p:spPr>
          <a:xfrm>
            <a:off x="4737282" y="3236486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0D8CEC9-B600-CA94-0032-AA1B317C2920}"/>
              </a:ext>
            </a:extLst>
          </p:cNvPr>
          <p:cNvSpPr/>
          <p:nvPr userDrawn="1"/>
        </p:nvSpPr>
        <p:spPr>
          <a:xfrm>
            <a:off x="7959531" y="3236486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1DBA-B10E-4C7A-1D39-89B0C6436488}"/>
              </a:ext>
            </a:extLst>
          </p:cNvPr>
          <p:cNvSpPr/>
          <p:nvPr userDrawn="1"/>
        </p:nvSpPr>
        <p:spPr>
          <a:xfrm>
            <a:off x="1515033" y="4653136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BC664F-6B3F-2A80-311D-3498704D5264}"/>
              </a:ext>
            </a:extLst>
          </p:cNvPr>
          <p:cNvSpPr/>
          <p:nvPr userDrawn="1"/>
        </p:nvSpPr>
        <p:spPr>
          <a:xfrm>
            <a:off x="4737282" y="4653136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C0F8C6-19C4-9EDF-1AF8-10CDA0EF46E8}"/>
              </a:ext>
            </a:extLst>
          </p:cNvPr>
          <p:cNvSpPr/>
          <p:nvPr userDrawn="1"/>
        </p:nvSpPr>
        <p:spPr>
          <a:xfrm>
            <a:off x="7959531" y="4653136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27F44EB-49A7-99C1-8086-06948A094489}"/>
              </a:ext>
            </a:extLst>
          </p:cNvPr>
          <p:cNvSpPr/>
          <p:nvPr userDrawn="1"/>
        </p:nvSpPr>
        <p:spPr>
          <a:xfrm>
            <a:off x="1515033" y="1819835"/>
            <a:ext cx="2719107" cy="12012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7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lients x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48877-2720-4F63-8769-91D255BB1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E501B23-7912-363A-DF1E-2ADD491FF01A}"/>
              </a:ext>
            </a:extLst>
          </p:cNvPr>
          <p:cNvSpPr/>
          <p:nvPr userDrawn="1"/>
        </p:nvSpPr>
        <p:spPr>
          <a:xfrm>
            <a:off x="573739" y="20526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F0EFAF6-9514-50EE-4C69-0D50E1C8186A}"/>
              </a:ext>
            </a:extLst>
          </p:cNvPr>
          <p:cNvSpPr/>
          <p:nvPr userDrawn="1"/>
        </p:nvSpPr>
        <p:spPr>
          <a:xfrm>
            <a:off x="573739" y="337978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CBD9E3B-100C-4F77-11A5-06A4D2046368}"/>
              </a:ext>
            </a:extLst>
          </p:cNvPr>
          <p:cNvSpPr/>
          <p:nvPr userDrawn="1"/>
        </p:nvSpPr>
        <p:spPr>
          <a:xfrm>
            <a:off x="576038" y="47069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DCC90B-EE6B-4279-E037-5AA48B592A42}"/>
              </a:ext>
            </a:extLst>
          </p:cNvPr>
          <p:cNvSpPr/>
          <p:nvPr userDrawn="1"/>
        </p:nvSpPr>
        <p:spPr>
          <a:xfrm>
            <a:off x="2823453" y="20526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57ADC3-7A86-2BEF-DC5D-712B35CADACD}"/>
              </a:ext>
            </a:extLst>
          </p:cNvPr>
          <p:cNvSpPr/>
          <p:nvPr userDrawn="1"/>
        </p:nvSpPr>
        <p:spPr>
          <a:xfrm>
            <a:off x="2823453" y="337978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CE621A-2038-0F6D-A93D-867F4F31B482}"/>
              </a:ext>
            </a:extLst>
          </p:cNvPr>
          <p:cNvSpPr/>
          <p:nvPr userDrawn="1"/>
        </p:nvSpPr>
        <p:spPr>
          <a:xfrm>
            <a:off x="2825752" y="47069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A4CDA6D-7541-278D-DCDF-3E1BCA9DD856}"/>
              </a:ext>
            </a:extLst>
          </p:cNvPr>
          <p:cNvSpPr/>
          <p:nvPr userDrawn="1"/>
        </p:nvSpPr>
        <p:spPr>
          <a:xfrm>
            <a:off x="5087682" y="20526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FD2F8A9-BDCB-F70A-2C76-10D3D68B2115}"/>
              </a:ext>
            </a:extLst>
          </p:cNvPr>
          <p:cNvSpPr/>
          <p:nvPr userDrawn="1"/>
        </p:nvSpPr>
        <p:spPr>
          <a:xfrm>
            <a:off x="5087682" y="337978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E6008B-4C96-B1FF-C3B1-F28DD4974105}"/>
              </a:ext>
            </a:extLst>
          </p:cNvPr>
          <p:cNvSpPr/>
          <p:nvPr userDrawn="1"/>
        </p:nvSpPr>
        <p:spPr>
          <a:xfrm>
            <a:off x="5089981" y="47069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837BF14-74BA-E4A0-60D2-961507DFF986}"/>
              </a:ext>
            </a:extLst>
          </p:cNvPr>
          <p:cNvSpPr/>
          <p:nvPr userDrawn="1"/>
        </p:nvSpPr>
        <p:spPr>
          <a:xfrm>
            <a:off x="7337396" y="20526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B6C456-E830-74D2-21DB-B4573FF2D68F}"/>
              </a:ext>
            </a:extLst>
          </p:cNvPr>
          <p:cNvSpPr/>
          <p:nvPr userDrawn="1"/>
        </p:nvSpPr>
        <p:spPr>
          <a:xfrm>
            <a:off x="7337396" y="337978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192AD42-D076-37CB-3CA4-1B7B5FB8F385}"/>
              </a:ext>
            </a:extLst>
          </p:cNvPr>
          <p:cNvSpPr/>
          <p:nvPr userDrawn="1"/>
        </p:nvSpPr>
        <p:spPr>
          <a:xfrm>
            <a:off x="7339695" y="47069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56DE164-9302-6ACA-94EC-8125871B6364}"/>
              </a:ext>
            </a:extLst>
          </p:cNvPr>
          <p:cNvSpPr/>
          <p:nvPr userDrawn="1"/>
        </p:nvSpPr>
        <p:spPr>
          <a:xfrm>
            <a:off x="9616139" y="20526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FF54EAD-B7BE-E870-5991-F445EDC0C419}"/>
              </a:ext>
            </a:extLst>
          </p:cNvPr>
          <p:cNvSpPr/>
          <p:nvPr userDrawn="1"/>
        </p:nvSpPr>
        <p:spPr>
          <a:xfrm>
            <a:off x="9616139" y="337978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9B68CA7-1426-DF9E-2463-2C9D81F38D09}"/>
              </a:ext>
            </a:extLst>
          </p:cNvPr>
          <p:cNvSpPr/>
          <p:nvPr userDrawn="1"/>
        </p:nvSpPr>
        <p:spPr>
          <a:xfrm>
            <a:off x="9618438" y="4706938"/>
            <a:ext cx="1928161" cy="1076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87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quote salmo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6ECF4-76FE-C3C8-E84A-2E7E19E3B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1620000"/>
            <a:ext cx="9506113" cy="4740518"/>
          </a:xfrm>
        </p:spPr>
        <p:txBody>
          <a:bodyPr/>
          <a:lstStyle>
            <a:lvl1pPr algn="l">
              <a:spcAft>
                <a:spcPts val="0"/>
              </a:spcAft>
              <a:defRPr sz="2600" i="1">
                <a:latin typeface="+mn-lt"/>
              </a:defRPr>
            </a:lvl1pPr>
            <a:lvl2pPr algn="l">
              <a:lnSpc>
                <a:spcPct val="100000"/>
              </a:lnSpc>
              <a:defRPr sz="1600" b="0" i="0">
                <a:latin typeface="+mj-lt"/>
                <a:cs typeface="Poppins Medium" pitchFamily="2" charset="77"/>
              </a:defRPr>
            </a:lvl2pPr>
            <a:lvl3pPr marL="0" indent="0" algn="l">
              <a:buFontTx/>
              <a:buNone/>
              <a:defRPr sz="1400"/>
            </a:lvl3pPr>
            <a:lvl4pPr marL="182562" indent="0" algn="l">
              <a:buFontTx/>
              <a:buNone/>
              <a:defRPr sz="1200"/>
            </a:lvl4pPr>
            <a:lvl5pPr marL="358775" indent="0" algn="l">
              <a:buFontTx/>
              <a:buNone/>
              <a:defRPr sz="1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3359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quote blu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6ECF4-76FE-C3C8-E84A-2E7E19E3BD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1620000"/>
            <a:ext cx="9232980" cy="4740518"/>
          </a:xfrm>
        </p:spPr>
        <p:txBody>
          <a:bodyPr/>
          <a:lstStyle>
            <a:lvl1pPr algn="l">
              <a:spcAft>
                <a:spcPts val="0"/>
              </a:spcAft>
              <a:defRPr sz="2600" i="1">
                <a:latin typeface="+mn-lt"/>
              </a:defRPr>
            </a:lvl1pPr>
            <a:lvl2pPr algn="l">
              <a:lnSpc>
                <a:spcPct val="100000"/>
              </a:lnSpc>
              <a:defRPr sz="1600" b="0" i="0">
                <a:latin typeface="+mj-lt"/>
                <a:cs typeface="Poppins Medium" pitchFamily="2" charset="77"/>
              </a:defRPr>
            </a:lvl2pPr>
            <a:lvl3pPr marL="0" indent="0" algn="l">
              <a:buFontTx/>
              <a:buNone/>
              <a:defRPr sz="1400"/>
            </a:lvl3pPr>
            <a:lvl4pPr marL="182562" indent="0" algn="l">
              <a:buFontTx/>
              <a:buNone/>
              <a:defRPr sz="1200"/>
            </a:lvl4pPr>
            <a:lvl5pPr marL="358775" indent="0" algn="l">
              <a:buFontTx/>
              <a:buNone/>
              <a:defRPr sz="1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6357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13F459-1DCD-D971-9757-18C48B8FA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38" y="2057400"/>
            <a:ext cx="4491262" cy="4171950"/>
          </a:xfrm>
        </p:spPr>
        <p:txBody>
          <a:bodyPr/>
          <a:lstStyle>
            <a:lvl1pPr>
              <a:lnSpc>
                <a:spcPct val="105000"/>
              </a:lnSpc>
              <a:spcAft>
                <a:spcPts val="1200"/>
              </a:spcAft>
              <a:defRPr sz="1600" b="0">
                <a:latin typeface="+mn-lt"/>
              </a:defRPr>
            </a:lvl1pPr>
            <a:lvl2pPr marL="285750" indent="-285750">
              <a:lnSpc>
                <a:spcPct val="105000"/>
              </a:lnSpc>
              <a:spcAft>
                <a:spcPts val="1200"/>
              </a:spcAft>
              <a:buFont typeface="System Font Regular"/>
              <a:buChar char="–"/>
              <a:defRPr sz="1600"/>
            </a:lvl2pPr>
            <a:lvl3pPr marL="539750" indent="-266700">
              <a:lnSpc>
                <a:spcPct val="105000"/>
              </a:lnSpc>
              <a:spcAft>
                <a:spcPts val="10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600"/>
            </a:lvl3pPr>
            <a:lvl4pPr marL="760413" indent="-220663">
              <a:lnSpc>
                <a:spcPct val="105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400"/>
            </a:lvl4pPr>
            <a:lvl5pPr marL="979488" indent="-165100">
              <a:lnSpc>
                <a:spcPct val="105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7E80E07-7A3A-AC21-53B0-74B88767241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5458093" y="2057400"/>
            <a:ext cx="4491262" cy="4171950"/>
          </a:xfrm>
        </p:spPr>
        <p:txBody>
          <a:bodyPr/>
          <a:lstStyle>
            <a:lvl1pPr>
              <a:lnSpc>
                <a:spcPct val="105000"/>
              </a:lnSpc>
              <a:spcAft>
                <a:spcPts val="1200"/>
              </a:spcAft>
              <a:defRPr sz="1600" b="0">
                <a:latin typeface="+mn-lt"/>
              </a:defRPr>
            </a:lvl1pPr>
            <a:lvl2pPr marL="285750" indent="-285750">
              <a:lnSpc>
                <a:spcPct val="105000"/>
              </a:lnSpc>
              <a:spcAft>
                <a:spcPts val="1200"/>
              </a:spcAft>
              <a:buFont typeface="System Font Regular"/>
              <a:buChar char="–"/>
              <a:defRPr sz="1600"/>
            </a:lvl2pPr>
            <a:lvl3pPr marL="539750" indent="-266700">
              <a:lnSpc>
                <a:spcPct val="105000"/>
              </a:lnSpc>
              <a:spcAft>
                <a:spcPts val="10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600"/>
            </a:lvl3pPr>
            <a:lvl4pPr marL="760413" indent="-220663">
              <a:lnSpc>
                <a:spcPct val="105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400"/>
            </a:lvl4pPr>
            <a:lvl5pPr marL="979488" indent="-165100">
              <a:lnSpc>
                <a:spcPct val="105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5FF822-F85E-78D5-DA62-9EE1937D3B6B}"/>
              </a:ext>
            </a:extLst>
          </p:cNvPr>
          <p:cNvSpPr txBox="1"/>
          <p:nvPr userDrawn="1"/>
        </p:nvSpPr>
        <p:spPr>
          <a:xfrm>
            <a:off x="10734261" y="3856383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644475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pic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13F459-1DCD-D971-9757-18C48B8FA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5920" y="2057400"/>
            <a:ext cx="4701988" cy="4171950"/>
          </a:xfrm>
        </p:spPr>
        <p:txBody>
          <a:bodyPr/>
          <a:lstStyle>
            <a:lvl1pPr>
              <a:lnSpc>
                <a:spcPct val="105000"/>
              </a:lnSpc>
              <a:spcAft>
                <a:spcPts val="1200"/>
              </a:spcAft>
              <a:defRPr sz="1600" b="0">
                <a:latin typeface="+mn-lt"/>
              </a:defRPr>
            </a:lvl1pPr>
            <a:lvl2pPr marL="285750" indent="-285750">
              <a:lnSpc>
                <a:spcPct val="105000"/>
              </a:lnSpc>
              <a:spcAft>
                <a:spcPts val="1200"/>
              </a:spcAft>
              <a:buFont typeface="System Font Regular"/>
              <a:buChar char="–"/>
              <a:defRPr sz="1600"/>
            </a:lvl2pPr>
            <a:lvl3pPr marL="579438" indent="-306388">
              <a:lnSpc>
                <a:spcPct val="105000"/>
              </a:lnSpc>
              <a:spcAft>
                <a:spcPts val="100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600"/>
            </a:lvl3pPr>
            <a:lvl4pPr marL="846138" indent="-219075">
              <a:lnSpc>
                <a:spcPct val="105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400"/>
            </a:lvl4pPr>
            <a:lvl5pPr marL="1025525" indent="-163513">
              <a:lnSpc>
                <a:spcPct val="105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7E063B8C-610A-B503-3DF6-962F253772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4489" y="2052638"/>
            <a:ext cx="6218238" cy="4176712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2796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38" y="1122998"/>
            <a:ext cx="9625447" cy="90871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Table Placeholder 12">
            <a:extLst>
              <a:ext uri="{FF2B5EF4-FFF2-40B4-BE49-F238E27FC236}">
                <a16:creationId xmlns:a16="http://schemas.microsoft.com/office/drawing/2014/main" id="{4BE21DCE-D2D5-2A5E-AE93-590B0825021F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571500" y="1936750"/>
            <a:ext cx="9629404" cy="4029075"/>
          </a:xfrm>
        </p:spPr>
        <p:txBody>
          <a:bodyPr/>
          <a:lstStyle/>
          <a:p>
            <a:r>
              <a:rPr lang="en-GB"/>
              <a:t>Click icon to add table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646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 content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13F459-1DCD-D971-9757-18C48B8FA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1" y="2057400"/>
            <a:ext cx="3456000" cy="4171950"/>
          </a:xfrm>
        </p:spPr>
        <p:txBody>
          <a:bodyPr/>
          <a:lstStyle>
            <a:lvl1pPr>
              <a:lnSpc>
                <a:spcPct val="110000"/>
              </a:lnSpc>
              <a:spcAft>
                <a:spcPts val="600"/>
              </a:spcAft>
              <a:defRPr sz="1200" b="0">
                <a:latin typeface="+mn-lt"/>
              </a:defRPr>
            </a:lvl1pPr>
            <a:lvl2pPr marL="171450" indent="-171450">
              <a:lnSpc>
                <a:spcPct val="110000"/>
              </a:lnSpc>
              <a:spcAft>
                <a:spcPts val="600"/>
              </a:spcAft>
              <a:buFont typeface="System Font Regular"/>
              <a:buChar char="–"/>
              <a:defRPr sz="1200"/>
            </a:lvl2pPr>
            <a:lvl3pPr marL="406400" indent="-219075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3pPr>
            <a:lvl4pPr marL="673100" indent="-219075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/>
            </a:lvl4pPr>
            <a:lvl5pPr marL="846138" indent="-1651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E4AA2-0C50-07B0-DE05-787D0EAFC238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365619" y="2057400"/>
            <a:ext cx="3456000" cy="4171950"/>
          </a:xfrm>
        </p:spPr>
        <p:txBody>
          <a:bodyPr/>
          <a:lstStyle>
            <a:lvl1pPr>
              <a:lnSpc>
                <a:spcPct val="110000"/>
              </a:lnSpc>
              <a:spcAft>
                <a:spcPts val="600"/>
              </a:spcAft>
              <a:defRPr sz="1200" b="0">
                <a:latin typeface="+mn-lt"/>
              </a:defRPr>
            </a:lvl1pPr>
            <a:lvl2pPr marL="171450" indent="-171450">
              <a:lnSpc>
                <a:spcPct val="110000"/>
              </a:lnSpc>
              <a:spcAft>
                <a:spcPts val="600"/>
              </a:spcAft>
              <a:buFont typeface="System Font Regular"/>
              <a:buChar char="–"/>
              <a:defRPr sz="1200"/>
            </a:lvl2pPr>
            <a:lvl3pPr marL="406400" indent="-219075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3pPr>
            <a:lvl4pPr marL="673100" indent="-219075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/>
            </a:lvl4pPr>
            <a:lvl5pPr marL="846138" indent="-1651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2BB1ED6-AA43-D3DB-C8C9-E434447A852E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59738" y="2057400"/>
            <a:ext cx="3456000" cy="4171950"/>
          </a:xfrm>
        </p:spPr>
        <p:txBody>
          <a:bodyPr/>
          <a:lstStyle>
            <a:lvl1pPr>
              <a:lnSpc>
                <a:spcPct val="110000"/>
              </a:lnSpc>
              <a:spcAft>
                <a:spcPts val="600"/>
              </a:spcAft>
              <a:defRPr sz="1200" b="0">
                <a:latin typeface="+mn-lt"/>
              </a:defRPr>
            </a:lvl1pPr>
            <a:lvl2pPr marL="171450" indent="-171450">
              <a:lnSpc>
                <a:spcPct val="110000"/>
              </a:lnSpc>
              <a:spcAft>
                <a:spcPts val="600"/>
              </a:spcAft>
              <a:buFont typeface="System Font Regular"/>
              <a:buChar char="–"/>
              <a:defRPr sz="1200"/>
            </a:lvl2pPr>
            <a:lvl3pPr marL="406400" indent="-219075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3pPr>
            <a:lvl4pPr marL="673100" indent="-219075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/>
            </a:lvl4pPr>
            <a:lvl5pPr marL="846138" indent="-1651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2369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 content pic left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E66521B-071D-3079-89A8-399EEE9C364E}"/>
              </a:ext>
            </a:extLst>
          </p:cNvPr>
          <p:cNvSpPr/>
          <p:nvPr userDrawn="1"/>
        </p:nvSpPr>
        <p:spPr>
          <a:xfrm flipH="1">
            <a:off x="8399928" y="598489"/>
            <a:ext cx="3792072" cy="62595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B038272-53D2-CCAB-491F-04A1C1BD330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632825" y="1196974"/>
            <a:ext cx="2989263" cy="5032375"/>
          </a:xfrm>
        </p:spPr>
        <p:txBody>
          <a:bodyPr/>
          <a:lstStyle>
            <a:lvl1pPr>
              <a:spcAft>
                <a:spcPts val="1800"/>
              </a:spcAft>
              <a:defRPr sz="1600">
                <a:latin typeface="+mn-lt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073" y="1911890"/>
            <a:ext cx="3879421" cy="908710"/>
          </a:xfr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332D0BE-4108-100D-5EDB-3B15EE170DB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136776" y="1196784"/>
            <a:ext cx="2958353" cy="5032566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/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/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/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C96D54A-4897-EAAA-C6B6-A8F71F5BA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7073" y="2889154"/>
            <a:ext cx="4172789" cy="485772"/>
          </a:xfrm>
        </p:spPr>
        <p:txBody>
          <a:bodyPr anchor="t" anchorCtr="0"/>
          <a:lstStyle>
            <a:lvl1pPr marL="0" indent="0"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00D5CF8-300C-4167-F940-F0AB2E18B7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1500" y="3541059"/>
            <a:ext cx="4197350" cy="2688292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E9002DB-5458-7E07-F3D8-3008F8292AC1}"/>
              </a:ext>
            </a:extLst>
          </p:cNvPr>
          <p:cNvCxnSpPr/>
          <p:nvPr userDrawn="1"/>
        </p:nvCxnSpPr>
        <p:spPr>
          <a:xfrm>
            <a:off x="0" y="585093"/>
            <a:ext cx="12192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E9FE953-6658-93CF-D21F-B25ACF3A0659}"/>
              </a:ext>
            </a:extLst>
          </p:cNvPr>
          <p:cNvSpPr/>
          <p:nvPr userDrawn="1"/>
        </p:nvSpPr>
        <p:spPr>
          <a:xfrm>
            <a:off x="4903689" y="358589"/>
            <a:ext cx="2397125" cy="432000"/>
          </a:xfrm>
          <a:prstGeom prst="rect">
            <a:avLst/>
          </a:prstGeom>
          <a:solidFill>
            <a:schemeClr val="accent2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478BA27-19EF-9C3D-F188-0BC2D97B5112}"/>
              </a:ext>
            </a:extLst>
          </p:cNvPr>
          <p:cNvSpPr txBox="1">
            <a:spLocks/>
          </p:cNvSpPr>
          <p:nvPr userDrawn="1"/>
        </p:nvSpPr>
        <p:spPr>
          <a:xfrm>
            <a:off x="4899206" y="143669"/>
            <a:ext cx="2406090" cy="9096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Case study</a:t>
            </a:r>
          </a:p>
        </p:txBody>
      </p:sp>
    </p:spTree>
    <p:extLst>
      <p:ext uri="{BB962C8B-B14F-4D97-AF65-F5344CB8AC3E}">
        <p14:creationId xmlns:p14="http://schemas.microsoft.com/office/powerpoint/2010/main" val="2524903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4964" y="1396753"/>
            <a:ext cx="7559111" cy="2692647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76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A4AB6-2D72-11BA-21EC-76ABFF5E3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4964" y="4122738"/>
            <a:ext cx="5327086" cy="1463053"/>
          </a:xfrm>
        </p:spPr>
        <p:txBody>
          <a:bodyPr/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2000" kern="0" cap="none" spc="0" baseline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D1A9F5D3-6D3D-57D0-4064-8953770BEE91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249807" y="6168233"/>
            <a:ext cx="2743200" cy="48577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12296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 content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332D0BE-4108-100D-5EDB-3B15EE170DB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72202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 b="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265D681-0463-3358-82D9-A7F927ACB3D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3378588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 b="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8749DD0-771C-2E22-0008-AE6273F016BF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184973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49E1259-0388-4424-22B0-FC2DA3C85564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9004373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4318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l content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6">
            <a:extLst>
              <a:ext uri="{FF2B5EF4-FFF2-40B4-BE49-F238E27FC236}">
                <a16:creationId xmlns:a16="http://schemas.microsoft.com/office/drawing/2014/main" id="{DFC29E86-9DD3-88A9-976B-29732C233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263" y="1122363"/>
            <a:ext cx="11039475" cy="90963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CF5D5E3-138D-C3C7-5BEC-1A94FB58C67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72202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 b="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30804-BB9A-0DE4-9DAC-9AF3D8EE86E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3378588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 b="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B4F145D-2A60-A76E-DCCF-FA3B9FA003D8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184973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5972C81-92E1-27AF-5DF6-17A43F15805A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9004373" y="3446930"/>
            <a:ext cx="2340000" cy="2800350"/>
          </a:xfrm>
        </p:spPr>
        <p:txBody>
          <a:bodyPr/>
          <a:lstStyle>
            <a:lvl1pPr>
              <a:lnSpc>
                <a:spcPct val="110000"/>
              </a:lnSpc>
              <a:spcAft>
                <a:spcPts val="1000"/>
              </a:spcAft>
              <a:defRPr sz="1400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spcAft>
                <a:spcPts val="600"/>
              </a:spcAft>
              <a:defRPr sz="1200">
                <a:solidFill>
                  <a:schemeClr val="tx1"/>
                </a:solidFill>
              </a:defRPr>
            </a:lvl2pPr>
            <a:lvl3pPr marL="312738" indent="-312738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200">
                <a:solidFill>
                  <a:schemeClr val="tx1"/>
                </a:solidFill>
              </a:defRPr>
            </a:lvl3pPr>
            <a:lvl4pPr marL="536575" indent="-2159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100">
                <a:solidFill>
                  <a:schemeClr val="tx1"/>
                </a:solidFill>
              </a:defRPr>
            </a:lvl4pPr>
            <a:lvl5pPr marL="758825" indent="-177800">
              <a:lnSpc>
                <a:spcPct val="110000"/>
              </a:lnSpc>
              <a:buClr>
                <a:schemeClr val="tx1"/>
              </a:buClr>
              <a:buFont typeface="Poppins Light" panose="00000400000000000000" pitchFamily="2" charset="0"/>
              <a:buChar char="–"/>
              <a:tabLst/>
              <a:defRPr sz="105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1712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FCB1E-E464-F5BE-9EED-9BD31979C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FF429-9C67-C9AD-CBE8-36E278D460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2052638"/>
            <a:ext cx="5430838" cy="3913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5E7B15-1AED-F9E3-2247-982925817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9663" y="2052638"/>
            <a:ext cx="5440130" cy="3913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913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DD3C827-C98D-B95D-312D-1E7EBDABB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122998"/>
            <a:ext cx="11039700" cy="90871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D3782-749E-3D18-CEA1-C2F6A02EE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2067917"/>
            <a:ext cx="5421313" cy="48577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183C6E-3407-0FA3-A16D-23C4DCF3AC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9663" y="2067917"/>
            <a:ext cx="5421314" cy="485772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BC212C0-058A-A9F9-A092-CC6CB2470FE2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571500" y="2579209"/>
            <a:ext cx="5430838" cy="3913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6D0D62E-7242-2F56-385A-B58546BA2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9663" y="2579209"/>
            <a:ext cx="5440130" cy="3913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7488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48877-2720-4F63-8769-91D255BB1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7305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06226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-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60600" y="1347114"/>
            <a:ext cx="8604250" cy="3171096"/>
          </a:xfrm>
        </p:spPr>
        <p:txBody>
          <a:bodyPr/>
          <a:lstStyle>
            <a:lvl1pPr>
              <a:lnSpc>
                <a:spcPct val="85000"/>
              </a:lnSpc>
              <a:defRPr sz="7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8F0C7CF-C54C-1612-713C-48A5E4AFE25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260600" y="4572001"/>
            <a:ext cx="9355138" cy="827690"/>
          </a:xfrm>
        </p:spPr>
        <p:txBody>
          <a:bodyPr/>
          <a:lstStyle>
            <a:lvl1pPr>
              <a:defRPr sz="1600"/>
            </a:lvl1pPr>
            <a:lvl2pPr>
              <a:lnSpc>
                <a:spcPct val="100000"/>
              </a:lnSpc>
              <a:spcAft>
                <a:spcPts val="600"/>
              </a:spcAft>
              <a:defRPr sz="1600"/>
            </a:lvl2pPr>
            <a:lvl3pPr marL="0" indent="0">
              <a:spcAft>
                <a:spcPts val="600"/>
              </a:spcAft>
              <a:buClr>
                <a:schemeClr val="tx1"/>
              </a:buClr>
              <a:buFontTx/>
              <a:buNone/>
              <a:tabLst/>
              <a:defRPr sz="1200"/>
            </a:lvl3pPr>
            <a:lvl4pPr marL="7938" indent="0">
              <a:buClr>
                <a:schemeClr val="tx1"/>
              </a:buClr>
              <a:buFontTx/>
              <a:buNone/>
              <a:tabLst/>
              <a:defRPr sz="1100"/>
            </a:lvl4pPr>
            <a:lvl5pPr marL="7938" indent="0">
              <a:buClr>
                <a:schemeClr val="tx1"/>
              </a:buClr>
              <a:buFontTx/>
              <a:buNone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8E8DD4-B10F-F19C-0853-0D267E2E1153}"/>
              </a:ext>
            </a:extLst>
          </p:cNvPr>
          <p:cNvSpPr txBox="1"/>
          <p:nvPr userDrawn="1"/>
        </p:nvSpPr>
        <p:spPr>
          <a:xfrm>
            <a:off x="2263775" y="5744669"/>
            <a:ext cx="6102350" cy="54457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17000"/>
              </a:lnSpc>
              <a:spcAft>
                <a:spcPts val="400"/>
              </a:spcAft>
            </a:pPr>
            <a:r>
              <a:rPr lang="en-US" sz="1600" dirty="0"/>
              <a:t>thisisdefinition.com</a:t>
            </a:r>
          </a:p>
          <a:p>
            <a:pPr marL="0" lvl="2" indent="0">
              <a:lnSpc>
                <a:spcPct val="117000"/>
              </a:lnSpc>
            </a:pPr>
            <a:r>
              <a:rPr lang="en-GB" sz="1200" dirty="0"/>
              <a:t>© Definition 2025</a:t>
            </a:r>
          </a:p>
        </p:txBody>
      </p:sp>
    </p:spTree>
    <p:extLst>
      <p:ext uri="{BB962C8B-B14F-4D97-AF65-F5344CB8AC3E}">
        <p14:creationId xmlns:p14="http://schemas.microsoft.com/office/powerpoint/2010/main" val="21990726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-pin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60600" y="1347114"/>
            <a:ext cx="8604250" cy="3171096"/>
          </a:xfrm>
        </p:spPr>
        <p:txBody>
          <a:bodyPr/>
          <a:lstStyle>
            <a:lvl1pPr>
              <a:lnSpc>
                <a:spcPct val="85000"/>
              </a:lnSpc>
              <a:defRPr sz="7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3650529-6EA0-75B9-AE8F-811A4130181A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260600" y="4572001"/>
            <a:ext cx="9355138" cy="827690"/>
          </a:xfrm>
        </p:spPr>
        <p:txBody>
          <a:bodyPr/>
          <a:lstStyle>
            <a:lvl1pPr>
              <a:defRPr sz="1600"/>
            </a:lvl1pPr>
            <a:lvl2pPr>
              <a:lnSpc>
                <a:spcPct val="100000"/>
              </a:lnSpc>
              <a:spcAft>
                <a:spcPts val="600"/>
              </a:spcAft>
              <a:defRPr sz="1600"/>
            </a:lvl2pPr>
            <a:lvl3pPr marL="0" indent="0">
              <a:spcAft>
                <a:spcPts val="600"/>
              </a:spcAft>
              <a:buClr>
                <a:schemeClr val="tx1"/>
              </a:buClr>
              <a:buFontTx/>
              <a:buNone/>
              <a:tabLst/>
              <a:defRPr sz="1200"/>
            </a:lvl3pPr>
            <a:lvl4pPr marL="7938" indent="0">
              <a:buClr>
                <a:schemeClr val="tx1"/>
              </a:buClr>
              <a:buFontTx/>
              <a:buNone/>
              <a:tabLst/>
              <a:defRPr sz="1100"/>
            </a:lvl4pPr>
            <a:lvl5pPr marL="7938" indent="0">
              <a:buClr>
                <a:schemeClr val="tx1"/>
              </a:buClr>
              <a:buFontTx/>
              <a:buNone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20E235-C7F9-C064-F905-C47B248D3605}"/>
              </a:ext>
            </a:extLst>
          </p:cNvPr>
          <p:cNvSpPr txBox="1"/>
          <p:nvPr userDrawn="1"/>
        </p:nvSpPr>
        <p:spPr>
          <a:xfrm>
            <a:off x="2263775" y="5744669"/>
            <a:ext cx="6102350" cy="54457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17000"/>
              </a:lnSpc>
              <a:spcAft>
                <a:spcPts val="400"/>
              </a:spcAft>
            </a:pPr>
            <a:r>
              <a:rPr lang="en-US" sz="1600" dirty="0"/>
              <a:t>thisisdefinition.com</a:t>
            </a:r>
          </a:p>
          <a:p>
            <a:pPr marL="0" lvl="2" indent="0">
              <a:lnSpc>
                <a:spcPct val="117000"/>
              </a:lnSpc>
            </a:pPr>
            <a:r>
              <a:rPr lang="en-GB" sz="1200" dirty="0"/>
              <a:t>© Definition 2025</a:t>
            </a:r>
          </a:p>
        </p:txBody>
      </p:sp>
    </p:spTree>
    <p:extLst>
      <p:ext uri="{BB962C8B-B14F-4D97-AF65-F5344CB8AC3E}">
        <p14:creationId xmlns:p14="http://schemas.microsoft.com/office/powerpoint/2010/main" val="38996300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-blu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A763F-B419-7839-8CA1-BD3AC89E2D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60600" y="1347114"/>
            <a:ext cx="8604250" cy="3171096"/>
          </a:xfrm>
        </p:spPr>
        <p:txBody>
          <a:bodyPr/>
          <a:lstStyle>
            <a:lvl1pPr>
              <a:lnSpc>
                <a:spcPct val="85000"/>
              </a:lnSpc>
              <a:defRPr sz="76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77D4F31-56D0-75CE-4C82-467AC17199F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260600" y="4572001"/>
            <a:ext cx="9355138" cy="827690"/>
          </a:xfrm>
        </p:spPr>
        <p:txBody>
          <a:bodyPr/>
          <a:lstStyle>
            <a:lvl1pPr>
              <a:defRPr sz="1600"/>
            </a:lvl1pPr>
            <a:lvl2pPr>
              <a:lnSpc>
                <a:spcPct val="100000"/>
              </a:lnSpc>
              <a:spcAft>
                <a:spcPts val="600"/>
              </a:spcAft>
              <a:defRPr sz="1600"/>
            </a:lvl2pPr>
            <a:lvl3pPr marL="0" indent="0">
              <a:spcAft>
                <a:spcPts val="600"/>
              </a:spcAft>
              <a:buClr>
                <a:schemeClr val="tx1"/>
              </a:buClr>
              <a:buFontTx/>
              <a:buNone/>
              <a:tabLst/>
              <a:defRPr sz="1200"/>
            </a:lvl3pPr>
            <a:lvl4pPr marL="7938" indent="0">
              <a:buClr>
                <a:schemeClr val="tx1"/>
              </a:buClr>
              <a:buFontTx/>
              <a:buNone/>
              <a:tabLst/>
              <a:defRPr sz="1100"/>
            </a:lvl4pPr>
            <a:lvl5pPr marL="7938" indent="0">
              <a:buClr>
                <a:schemeClr val="tx1"/>
              </a:buClr>
              <a:buFontTx/>
              <a:buNone/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D78A06-3800-0660-CA92-5F0EE85A334E}"/>
              </a:ext>
            </a:extLst>
          </p:cNvPr>
          <p:cNvSpPr txBox="1"/>
          <p:nvPr userDrawn="1"/>
        </p:nvSpPr>
        <p:spPr>
          <a:xfrm>
            <a:off x="2263775" y="5744669"/>
            <a:ext cx="6102350" cy="54457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17000"/>
              </a:lnSpc>
              <a:spcAft>
                <a:spcPts val="400"/>
              </a:spcAft>
            </a:pPr>
            <a:r>
              <a:rPr lang="en-US" sz="1600" dirty="0"/>
              <a:t>thisisdefinition.com</a:t>
            </a:r>
          </a:p>
          <a:p>
            <a:pPr marL="0" lvl="2" indent="0">
              <a:lnSpc>
                <a:spcPct val="117000"/>
              </a:lnSpc>
            </a:pPr>
            <a:r>
              <a:rPr lang="en-GB" sz="1200" dirty="0"/>
              <a:t>© Definition 2025</a:t>
            </a:r>
          </a:p>
        </p:txBody>
      </p:sp>
    </p:spTree>
    <p:extLst>
      <p:ext uri="{BB962C8B-B14F-4D97-AF65-F5344CB8AC3E}">
        <p14:creationId xmlns:p14="http://schemas.microsoft.com/office/powerpoint/2010/main" val="1577236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3948346-FDC3-E1EF-EB38-5B64005870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598488"/>
            <a:ext cx="12192000" cy="6259512"/>
          </a:xfrm>
        </p:spPr>
        <p:txBody>
          <a:bodyPr/>
          <a:lstStyle/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396753"/>
            <a:ext cx="7559111" cy="2692647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7600" kern="0" cap="all" spc="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A4AB6-2D72-11BA-21EC-76ABFF5E3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4122738"/>
            <a:ext cx="5327086" cy="1338509"/>
          </a:xfrm>
        </p:spPr>
        <p:txBody>
          <a:bodyPr/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2000" kern="0" cap="none" spc="0" baseline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D1629C2-1D30-1605-BF14-8A5514716A6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49807" y="6168233"/>
            <a:ext cx="2743200" cy="48577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9959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mall photo 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3948346-FDC3-E1EF-EB38-5B64005870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9197" y="601097"/>
            <a:ext cx="5202800" cy="625690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1396753"/>
            <a:ext cx="6266622" cy="2308555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60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A4AB6-2D72-11BA-21EC-76ABFF5E3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3772885"/>
            <a:ext cx="5327086" cy="1484915"/>
          </a:xfrm>
        </p:spPr>
        <p:txBody>
          <a:bodyPr/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2000" kern="0" cap="none" spc="0" baseline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5CA3E2B-D096-75D3-138D-4BBEEE0FE00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49807" y="6168233"/>
            <a:ext cx="2743200" cy="48577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173EBF9-6781-93C7-5A42-7346ACF69557}"/>
              </a:ext>
            </a:extLst>
          </p:cNvPr>
          <p:cNvCxnSpPr/>
          <p:nvPr userDrawn="1"/>
        </p:nvCxnSpPr>
        <p:spPr>
          <a:xfrm>
            <a:off x="6973322" y="588397"/>
            <a:ext cx="0" cy="626960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665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mall photo 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1396753"/>
            <a:ext cx="6266622" cy="2308555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60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EA4AB6-2D72-11BA-21EC-76ABFF5E3B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3772885"/>
            <a:ext cx="5327086" cy="1484915"/>
          </a:xfrm>
        </p:spPr>
        <p:txBody>
          <a:bodyPr/>
          <a:lstStyle>
            <a:lvl1pPr marL="0" indent="0" algn="l">
              <a:lnSpc>
                <a:spcPct val="110000"/>
              </a:lnSpc>
              <a:spcAft>
                <a:spcPts val="0"/>
              </a:spcAft>
              <a:buNone/>
              <a:defRPr sz="2000" kern="0" cap="none" spc="0" baseline="0">
                <a:solidFill>
                  <a:schemeClr val="tx1"/>
                </a:solidFill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46ADD47-5D80-A160-CAAD-84CFDC956860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249807" y="6168233"/>
            <a:ext cx="2743200" cy="485772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None/>
              <a:defRPr sz="1200" b="0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019AF6E7-8ACD-5E82-E0E6-40D12C9DAC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9197" y="601097"/>
            <a:ext cx="5202800" cy="625690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2814DED-6897-38A8-6B80-53F8721F113B}"/>
              </a:ext>
            </a:extLst>
          </p:cNvPr>
          <p:cNvCxnSpPr/>
          <p:nvPr userDrawn="1"/>
        </p:nvCxnSpPr>
        <p:spPr>
          <a:xfrm>
            <a:off x="6973322" y="588397"/>
            <a:ext cx="0" cy="626960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61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AB531C53-7354-24A1-9BA3-5CB5FE6A53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98488"/>
            <a:ext cx="11624441" cy="52827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396753"/>
            <a:ext cx="6553199" cy="2308555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60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589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pink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55EF2BF2-9586-EAB0-4876-BD279390F6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67786" y="1910618"/>
            <a:ext cx="8825732" cy="49473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396753"/>
            <a:ext cx="6553199" cy="2308555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60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948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blu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21349776-646D-8DA9-256C-EB86165EF3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6800" y="1424563"/>
            <a:ext cx="7315200" cy="54334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E45543-C494-6DE2-F986-7BCF3FBC3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396753"/>
            <a:ext cx="6553199" cy="2308555"/>
          </a:xfrm>
        </p:spPr>
        <p:txBody>
          <a:bodyPr anchor="t" anchorCtr="0"/>
          <a:lstStyle>
            <a:lvl1pPr algn="l">
              <a:lnSpc>
                <a:spcPct val="76000"/>
              </a:lnSpc>
              <a:defRPr sz="6000" kern="0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0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D40728C-C028-95CC-6BD2-0027FF7DBCD6}"/>
              </a:ext>
            </a:extLst>
          </p:cNvPr>
          <p:cNvSpPr/>
          <p:nvPr userDrawn="1"/>
        </p:nvSpPr>
        <p:spPr>
          <a:xfrm>
            <a:off x="-1" y="2503"/>
            <a:ext cx="12192000" cy="5825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id" hidden="1">
            <a:extLst>
              <a:ext uri="{FF2B5EF4-FFF2-40B4-BE49-F238E27FC236}">
                <a16:creationId xmlns:a16="http://schemas.microsoft.com/office/drawing/2014/main" id="{3A3553C1-1D31-0045-383B-7C9C521C1F63}"/>
              </a:ext>
            </a:extLst>
          </p:cNvPr>
          <p:cNvGrpSpPr/>
          <p:nvPr userDrawn="1"/>
        </p:nvGrpSpPr>
        <p:grpSpPr>
          <a:xfrm>
            <a:off x="-1" y="-176609"/>
            <a:ext cx="12192001" cy="113077"/>
            <a:chOff x="-1" y="-176609"/>
            <a:chExt cx="12192001" cy="11307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8774935-F24F-DB41-CB84-B5C4F415196D}"/>
                </a:ext>
              </a:extLst>
            </p:cNvPr>
            <p:cNvSpPr/>
            <p:nvPr userDrawn="1"/>
          </p:nvSpPr>
          <p:spPr>
            <a:xfrm flipV="1">
              <a:off x="4134231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22A7A23-9066-9A2F-12BA-64219710B808}"/>
                </a:ext>
              </a:extLst>
            </p:cNvPr>
            <p:cNvSpPr/>
            <p:nvPr userDrawn="1"/>
          </p:nvSpPr>
          <p:spPr>
            <a:xfrm flipV="1">
              <a:off x="7876915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59EC9EA-CC50-93FD-E35C-9039E6BF63FA}"/>
                </a:ext>
              </a:extLst>
            </p:cNvPr>
            <p:cNvSpPr/>
            <p:nvPr userDrawn="1"/>
          </p:nvSpPr>
          <p:spPr>
            <a:xfrm flipV="1">
              <a:off x="3198560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55253B-C8B9-B213-0549-C2CABE83767A}"/>
                </a:ext>
              </a:extLst>
            </p:cNvPr>
            <p:cNvSpPr/>
            <p:nvPr userDrawn="1"/>
          </p:nvSpPr>
          <p:spPr>
            <a:xfrm flipV="1">
              <a:off x="2262889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853E685-AFB0-3808-02C0-41443FB78C4F}"/>
                </a:ext>
              </a:extLst>
            </p:cNvPr>
            <p:cNvSpPr/>
            <p:nvPr userDrawn="1"/>
          </p:nvSpPr>
          <p:spPr>
            <a:xfrm flipV="1">
              <a:off x="1327218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839E96B-AA98-8740-AD85-F44E2A1506CA}"/>
                </a:ext>
              </a:extLst>
            </p:cNvPr>
            <p:cNvSpPr/>
            <p:nvPr userDrawn="1"/>
          </p:nvSpPr>
          <p:spPr>
            <a:xfrm flipV="1">
              <a:off x="-1" y="-174106"/>
              <a:ext cx="571501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435EF18-40B9-9508-592E-825ACDB0B0E2}"/>
                </a:ext>
              </a:extLst>
            </p:cNvPr>
            <p:cNvSpPr/>
            <p:nvPr userDrawn="1"/>
          </p:nvSpPr>
          <p:spPr>
            <a:xfrm flipV="1">
              <a:off x="5069902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BF907C7-C78D-3E5D-9D4C-B25DC042006E}"/>
                </a:ext>
              </a:extLst>
            </p:cNvPr>
            <p:cNvSpPr/>
            <p:nvPr userDrawn="1"/>
          </p:nvSpPr>
          <p:spPr>
            <a:xfrm flipV="1">
              <a:off x="6005573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DF38D4F-DEA9-83FD-CC53-E7CDFD726285}"/>
                </a:ext>
              </a:extLst>
            </p:cNvPr>
            <p:cNvSpPr/>
            <p:nvPr userDrawn="1"/>
          </p:nvSpPr>
          <p:spPr>
            <a:xfrm flipV="1">
              <a:off x="6941244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CAFE754-46E1-3D64-8D7D-FDFADE6C600C}"/>
                </a:ext>
              </a:extLst>
            </p:cNvPr>
            <p:cNvSpPr/>
            <p:nvPr userDrawn="1"/>
          </p:nvSpPr>
          <p:spPr>
            <a:xfrm flipV="1">
              <a:off x="8812586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F90E372-E36D-0D7B-A3EF-779A78A71F8F}"/>
                </a:ext>
              </a:extLst>
            </p:cNvPr>
            <p:cNvSpPr/>
            <p:nvPr userDrawn="1"/>
          </p:nvSpPr>
          <p:spPr>
            <a:xfrm flipV="1">
              <a:off x="9748257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6277D9C-E3A1-CA8B-4D2E-2D9B083A5095}"/>
                </a:ext>
              </a:extLst>
            </p:cNvPr>
            <p:cNvSpPr/>
            <p:nvPr userDrawn="1"/>
          </p:nvSpPr>
          <p:spPr>
            <a:xfrm flipV="1">
              <a:off x="10683928" y="-176609"/>
              <a:ext cx="179953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BA81F11-1656-D5A3-5479-A9B8032D2617}"/>
                </a:ext>
              </a:extLst>
            </p:cNvPr>
            <p:cNvSpPr/>
            <p:nvPr userDrawn="1"/>
          </p:nvSpPr>
          <p:spPr>
            <a:xfrm flipV="1">
              <a:off x="11619600" y="-176609"/>
              <a:ext cx="572400" cy="11057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endParaRPr lang="en-GB" sz="1799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458F7F-EA99-BFEA-0CFD-2C65294D1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38" y="1122998"/>
            <a:ext cx="11039700" cy="9087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F725E6-0AD0-F8C2-0848-43E86E2524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38" y="2057400"/>
            <a:ext cx="11039700" cy="417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61E40D-2A72-73E0-316F-1E6A9D2928CA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576038" y="6406357"/>
            <a:ext cx="2743200" cy="190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50BED3DA-4FCB-4796-9F31-848D45E83A3A}" type="datetime6">
              <a:rPr lang="en-GB" smtClean="0"/>
              <a:t>February 25</a:t>
            </a:fld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FC3ED70-35FB-3D3F-C443-FF8FABCDABBE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195931" y="6406357"/>
            <a:ext cx="2743200" cy="1905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6D24CF2-6947-4E14-8568-540F3693D08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4" name="Logo">
            <a:extLst>
              <a:ext uri="{FF2B5EF4-FFF2-40B4-BE49-F238E27FC236}">
                <a16:creationId xmlns:a16="http://schemas.microsoft.com/office/drawing/2014/main" id="{6482C52F-9D26-C021-ED8F-9AC73D4B1D2F}"/>
              </a:ext>
            </a:extLst>
          </p:cNvPr>
          <p:cNvPicPr>
            <a:picLocks noChangeAspect="1"/>
          </p:cNvPicPr>
          <p:nvPr userDrawn="1"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232361" y="224894"/>
            <a:ext cx="1116000" cy="183812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01E5263-2D1A-C214-6775-000179B6D7D1}"/>
              </a:ext>
            </a:extLst>
          </p:cNvPr>
          <p:cNvCxnSpPr/>
          <p:nvPr userDrawn="1"/>
        </p:nvCxnSpPr>
        <p:spPr>
          <a:xfrm>
            <a:off x="0" y="585093"/>
            <a:ext cx="12192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65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4" r:id="rId7"/>
    <p:sldLayoutId id="2147483663" r:id="rId8"/>
    <p:sldLayoutId id="2147483662" r:id="rId9"/>
    <p:sldLayoutId id="2147483661" r:id="rId10"/>
    <p:sldLayoutId id="2147483665" r:id="rId11"/>
    <p:sldLayoutId id="2147483666" r:id="rId12"/>
    <p:sldLayoutId id="2147483667" r:id="rId13"/>
    <p:sldLayoutId id="2147483650" r:id="rId14"/>
    <p:sldLayoutId id="2147483668" r:id="rId15"/>
    <p:sldLayoutId id="2147483687" r:id="rId16"/>
    <p:sldLayoutId id="2147483674" r:id="rId17"/>
    <p:sldLayoutId id="2147483675" r:id="rId18"/>
    <p:sldLayoutId id="2147483676" r:id="rId19"/>
    <p:sldLayoutId id="2147483677" r:id="rId20"/>
    <p:sldLayoutId id="2147483685" r:id="rId21"/>
    <p:sldLayoutId id="2147483686" r:id="rId22"/>
    <p:sldLayoutId id="2147483680" r:id="rId23"/>
    <p:sldLayoutId id="2147483681" r:id="rId24"/>
    <p:sldLayoutId id="2147483669" r:id="rId25"/>
    <p:sldLayoutId id="2147483670" r:id="rId26"/>
    <p:sldLayoutId id="2147483678" r:id="rId27"/>
    <p:sldLayoutId id="2147483671" r:id="rId28"/>
    <p:sldLayoutId id="2147483679" r:id="rId29"/>
    <p:sldLayoutId id="2147483673" r:id="rId30"/>
    <p:sldLayoutId id="2147483672" r:id="rId31"/>
    <p:sldLayoutId id="2147483652" r:id="rId32"/>
    <p:sldLayoutId id="2147483653" r:id="rId33"/>
    <p:sldLayoutId id="2147483654" r:id="rId34"/>
    <p:sldLayoutId id="2147483655" r:id="rId35"/>
    <p:sldLayoutId id="2147483682" r:id="rId36"/>
    <p:sldLayoutId id="2147483683" r:id="rId37"/>
    <p:sldLayoutId id="2147483684" r:id="rId3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anose="020B0604020202020204" pitchFamily="34" charset="0"/>
        <a:buNone/>
        <a:defRPr sz="1400" b="0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lnSpc>
          <a:spcPct val="118000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182563" indent="-182563" algn="l" defTabSz="914400" rtl="0" eaLnBrk="1" latinLnBrk="0" hangingPunct="1">
        <a:lnSpc>
          <a:spcPct val="118000"/>
        </a:lnSpc>
        <a:spcBef>
          <a:spcPts val="0"/>
        </a:spcBef>
        <a:buClrTx/>
        <a:buFont typeface="Poppins Light" panose="00000400000000000000" pitchFamily="2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358775" indent="-176213" algn="l" defTabSz="914400" rtl="0" eaLnBrk="1" latinLnBrk="0" hangingPunct="1">
        <a:lnSpc>
          <a:spcPct val="118000"/>
        </a:lnSpc>
        <a:spcBef>
          <a:spcPts val="0"/>
        </a:spcBef>
        <a:buClrTx/>
        <a:buFont typeface="Poppins Light" panose="00000400000000000000" pitchFamily="2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182563" algn="l" defTabSz="914400" rtl="0" eaLnBrk="1" latinLnBrk="0" hangingPunct="1">
        <a:lnSpc>
          <a:spcPct val="118000"/>
        </a:lnSpc>
        <a:spcBef>
          <a:spcPts val="0"/>
        </a:spcBef>
        <a:buClrTx/>
        <a:buFont typeface="Poppins Light" panose="00000400000000000000" pitchFamily="2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38113" indent="-138113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●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71463" indent="-123825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●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360" userDrawn="1">
          <p15:clr>
            <a:srgbClr val="F26B43"/>
          </p15:clr>
        </p15:guide>
        <p15:guide id="4" pos="7317" userDrawn="1">
          <p15:clr>
            <a:srgbClr val="F26B43"/>
          </p15:clr>
        </p15:guide>
        <p15:guide id="5" pos="6844" userDrawn="1">
          <p15:clr>
            <a:srgbClr val="F26B43"/>
          </p15:clr>
        </p15:guide>
        <p15:guide id="6" pos="6728" userDrawn="1">
          <p15:clr>
            <a:srgbClr val="F26B43"/>
          </p15:clr>
        </p15:guide>
        <p15:guide id="7" pos="6256" userDrawn="1">
          <p15:clr>
            <a:srgbClr val="F26B43"/>
          </p15:clr>
        </p15:guide>
        <p15:guide id="8" pos="6138" userDrawn="1">
          <p15:clr>
            <a:srgbClr val="F26B43"/>
          </p15:clr>
        </p15:guide>
        <p15:guide id="9" pos="5666" userDrawn="1">
          <p15:clr>
            <a:srgbClr val="F26B43"/>
          </p15:clr>
        </p15:guide>
        <p15:guide id="10" pos="5548" userDrawn="1">
          <p15:clr>
            <a:srgbClr val="F26B43"/>
          </p15:clr>
        </p15:guide>
        <p15:guide id="11" pos="5076" userDrawn="1">
          <p15:clr>
            <a:srgbClr val="F26B43"/>
          </p15:clr>
        </p15:guide>
        <p15:guide id="12" pos="4960" userDrawn="1">
          <p15:clr>
            <a:srgbClr val="F26B43"/>
          </p15:clr>
        </p15:guide>
        <p15:guide id="13" pos="4486" userDrawn="1">
          <p15:clr>
            <a:srgbClr val="F26B43"/>
          </p15:clr>
        </p15:guide>
        <p15:guide id="14" pos="4368" userDrawn="1">
          <p15:clr>
            <a:srgbClr val="F26B43"/>
          </p15:clr>
        </p15:guide>
        <p15:guide id="15" pos="3899" userDrawn="1">
          <p15:clr>
            <a:srgbClr val="F26B43"/>
          </p15:clr>
        </p15:guide>
        <p15:guide id="16" pos="3782" userDrawn="1">
          <p15:clr>
            <a:srgbClr val="F26B43"/>
          </p15:clr>
        </p15:guide>
        <p15:guide id="17" pos="3308" userDrawn="1">
          <p15:clr>
            <a:srgbClr val="F26B43"/>
          </p15:clr>
        </p15:guide>
        <p15:guide id="18" pos="3192" userDrawn="1">
          <p15:clr>
            <a:srgbClr val="F26B43"/>
          </p15:clr>
        </p15:guide>
        <p15:guide id="19" pos="2718" userDrawn="1">
          <p15:clr>
            <a:srgbClr val="F26B43"/>
          </p15:clr>
        </p15:guide>
        <p15:guide id="20" pos="2602" userDrawn="1">
          <p15:clr>
            <a:srgbClr val="F26B43"/>
          </p15:clr>
        </p15:guide>
        <p15:guide id="21" pos="2013" userDrawn="1">
          <p15:clr>
            <a:srgbClr val="F26B43"/>
          </p15:clr>
        </p15:guide>
        <p15:guide id="22" pos="2129" userDrawn="1">
          <p15:clr>
            <a:srgbClr val="F26B43"/>
          </p15:clr>
        </p15:guide>
        <p15:guide id="23" pos="1538" userDrawn="1">
          <p15:clr>
            <a:srgbClr val="F26B43"/>
          </p15:clr>
        </p15:guide>
        <p15:guide id="24" pos="1424" userDrawn="1">
          <p15:clr>
            <a:srgbClr val="F26B43"/>
          </p15:clr>
        </p15:guide>
        <p15:guide id="25" pos="950" userDrawn="1">
          <p15:clr>
            <a:srgbClr val="F26B43"/>
          </p15:clr>
        </p15:guide>
        <p15:guide id="26" pos="834" userDrawn="1">
          <p15:clr>
            <a:srgbClr val="F26B43"/>
          </p15:clr>
        </p15:guide>
        <p15:guide id="27" orient="horz" pos="256" userDrawn="1">
          <p15:clr>
            <a:srgbClr val="F26B43"/>
          </p15:clr>
        </p15:guide>
        <p15:guide id="28" orient="horz" pos="377" userDrawn="1">
          <p15:clr>
            <a:srgbClr val="F26B43"/>
          </p15:clr>
        </p15:guide>
        <p15:guide id="29" orient="horz" pos="933" userDrawn="1">
          <p15:clr>
            <a:srgbClr val="F26B43"/>
          </p15:clr>
        </p15:guide>
        <p15:guide id="30" orient="horz" pos="4124" userDrawn="1">
          <p15:clr>
            <a:srgbClr val="F26B43"/>
          </p15:clr>
        </p15:guide>
        <p15:guide id="31" orient="horz" pos="3758" userDrawn="1">
          <p15:clr>
            <a:srgbClr val="F26B43"/>
          </p15:clr>
        </p15:guide>
        <p15:guide id="32" orient="horz" pos="705" userDrawn="1">
          <p15:clr>
            <a:srgbClr val="F26B43"/>
          </p15:clr>
        </p15:guide>
        <p15:guide id="33" orient="horz" pos="1220" userDrawn="1">
          <p15:clr>
            <a:srgbClr val="F26B43"/>
          </p15:clr>
        </p15:guide>
        <p15:guide id="34" orient="horz" pos="1293" userDrawn="1">
          <p15:clr>
            <a:srgbClr val="F26B43"/>
          </p15:clr>
        </p15:guide>
        <p15:guide id="35" orient="horz" pos="392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6FA05E6-2F5A-4423-6301-95D174A22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84964" y="1396753"/>
            <a:ext cx="7559111" cy="2692647"/>
          </a:xfrm>
        </p:spPr>
        <p:txBody>
          <a:bodyPr/>
          <a:lstStyle/>
          <a:p>
            <a:r>
              <a:rPr lang="en-US" dirty="0"/>
              <a:t>Chrysalis</a:t>
            </a:r>
            <a:br>
              <a:rPr lang="en-US" dirty="0"/>
            </a:br>
            <a:r>
              <a:rPr lang="en-US" dirty="0" err="1"/>
              <a:t>programme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C1A8715-3D5D-A49B-4769-A8BD3E203F3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r>
              <a:rPr lang="en-US" dirty="0"/>
              <a:t>Feb 2025</a:t>
            </a:r>
          </a:p>
        </p:txBody>
      </p:sp>
    </p:spTree>
    <p:extLst>
      <p:ext uri="{BB962C8B-B14F-4D97-AF65-F5344CB8AC3E}">
        <p14:creationId xmlns:p14="http://schemas.microsoft.com/office/powerpoint/2010/main" val="3508072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AEED96-DCE7-B207-436F-472CC3AD4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A47EE8B-A483-ADE5-062C-165DA4B26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B14BA6-F959-08E0-9858-0025C26BBC2F}"/>
              </a:ext>
            </a:extLst>
          </p:cNvPr>
          <p:cNvSpPr txBox="1"/>
          <p:nvPr/>
        </p:nvSpPr>
        <p:spPr>
          <a:xfrm>
            <a:off x="409254" y="3480370"/>
            <a:ext cx="2518881" cy="24966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GB" sz="1150" b="1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  <a:t>What?</a:t>
            </a:r>
            <a:r>
              <a:rPr lang="en-GB" sz="1150" b="0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  <a:t> </a:t>
            </a:r>
            <a:endParaRPr lang="en-GB" sz="1150" dirty="0">
              <a:solidFill>
                <a:srgbClr val="212121"/>
              </a:solidFill>
              <a:latin typeface="Archivo" pitchFamily="2" charset="77"/>
              <a:cs typeface="Archivo" pitchFamily="2" charset="77"/>
            </a:endParaRPr>
          </a:p>
          <a:p>
            <a:r>
              <a:rPr lang="en-GB" sz="12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self-service contracting experience where our partners can build and manage our services exactly how they want.</a:t>
            </a:r>
            <a:endParaRPr lang="en-GB" sz="1150" b="0" i="0" u="none" strike="noStrike" dirty="0">
              <a:solidFill>
                <a:srgbClr val="212121"/>
              </a:solidFill>
              <a:effectLst/>
              <a:latin typeface="Archivo" pitchFamily="2" charset="77"/>
              <a:cs typeface="Archivo" pitchFamily="2" charset="77"/>
            </a:endParaRPr>
          </a:p>
          <a:p>
            <a:pPr algn="l"/>
            <a:br>
              <a:rPr lang="en-GB" sz="1150" b="0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</a:br>
            <a:r>
              <a:rPr lang="en-GB" sz="1150" b="1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  <a:t>Why? </a:t>
            </a:r>
          </a:p>
          <a:p>
            <a:r>
              <a:rPr lang="en-GB" sz="12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It’s going to make life easier for our partners, enabling them to generate revenue faster while giving customers exactly what they’re looking for.</a:t>
            </a:r>
            <a:endParaRPr lang="en-GB" sz="1150" b="0" i="0" u="none" strike="noStrike" dirty="0">
              <a:solidFill>
                <a:srgbClr val="212121"/>
              </a:solidFill>
              <a:effectLst/>
              <a:latin typeface="Archivo" pitchFamily="2" charset="77"/>
              <a:cs typeface="Archivo" pitchFamily="2" charset="77"/>
            </a:endParaRPr>
          </a:p>
          <a:p>
            <a:pPr algn="l"/>
            <a:br>
              <a:rPr lang="en-GB" sz="1150" b="0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</a:br>
            <a:r>
              <a:rPr lang="en-GB" sz="1150" b="1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  <a:t>How? </a:t>
            </a:r>
          </a:p>
          <a:p>
            <a:r>
              <a:rPr lang="en-GB" sz="12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Partners choose the features they need, put them together with their unique customers in mind, and customers only pay for what they use.</a:t>
            </a:r>
            <a:endParaRPr lang="en-GB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/>
            <a:endParaRPr lang="en-US" sz="1150" dirty="0">
              <a:latin typeface="Archivo" pitchFamily="2" charset="77"/>
              <a:cs typeface="Archiv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71385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D7E5C7A-3675-EF17-37FF-160BC5087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0E33D7-60D9-E54D-B268-D53060FA50E1}"/>
              </a:ext>
            </a:extLst>
          </p:cNvPr>
          <p:cNvSpPr txBox="1"/>
          <p:nvPr/>
        </p:nvSpPr>
        <p:spPr>
          <a:xfrm>
            <a:off x="409254" y="3246690"/>
            <a:ext cx="2518881" cy="24966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/>
            <a:r>
              <a:rPr lang="en-GB" sz="1150" b="1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  <a:t>What?</a:t>
            </a:r>
            <a:r>
              <a:rPr lang="en-GB" sz="1150" b="0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  <a:t> </a:t>
            </a:r>
            <a:endParaRPr lang="en-GB" sz="1150" dirty="0">
              <a:solidFill>
                <a:srgbClr val="212121"/>
              </a:solidFill>
              <a:latin typeface="Archivo" pitchFamily="2" charset="77"/>
              <a:cs typeface="Archivo" pitchFamily="2" charset="77"/>
            </a:endParaRPr>
          </a:p>
          <a:p>
            <a:r>
              <a:rPr lang="en-GB" sz="12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self-service contracting experience where our partners can build and manage our services exactly how they want.</a:t>
            </a:r>
            <a:endParaRPr lang="en-GB" sz="1150" b="0" i="0" u="none" strike="noStrike" dirty="0">
              <a:solidFill>
                <a:srgbClr val="212121"/>
              </a:solidFill>
              <a:effectLst/>
              <a:latin typeface="Archivo" pitchFamily="2" charset="77"/>
              <a:cs typeface="Archivo" pitchFamily="2" charset="77"/>
            </a:endParaRPr>
          </a:p>
          <a:p>
            <a:pPr algn="l"/>
            <a:br>
              <a:rPr lang="en-GB" sz="1150" b="0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</a:br>
            <a:r>
              <a:rPr lang="en-GB" sz="1150" b="1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  <a:t>Why?</a:t>
            </a:r>
            <a:r>
              <a:rPr lang="en-GB" sz="1150" b="0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  <a:t> </a:t>
            </a:r>
          </a:p>
          <a:p>
            <a:r>
              <a:rPr lang="en-GB" sz="12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It’s going to make life easier for our partners, enabling them to generate revenue faster while giving customers exactly what they’re looking for.</a:t>
            </a:r>
            <a:endParaRPr lang="en-GB" sz="1150" b="0" i="0" u="none" strike="noStrike" dirty="0">
              <a:solidFill>
                <a:srgbClr val="212121"/>
              </a:solidFill>
              <a:effectLst/>
              <a:latin typeface="Archivo" pitchFamily="2" charset="77"/>
              <a:cs typeface="Archivo" pitchFamily="2" charset="77"/>
            </a:endParaRPr>
          </a:p>
          <a:p>
            <a:pPr algn="l"/>
            <a:br>
              <a:rPr lang="en-GB" sz="1150" b="0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</a:br>
            <a:r>
              <a:rPr lang="en-GB" sz="1150" b="1" i="0" u="none" strike="noStrike" dirty="0">
                <a:solidFill>
                  <a:srgbClr val="212121"/>
                </a:solidFill>
                <a:effectLst/>
                <a:latin typeface="Archivo" pitchFamily="2" charset="77"/>
                <a:cs typeface="Archivo" pitchFamily="2" charset="77"/>
              </a:rPr>
              <a:t>How? </a:t>
            </a:r>
          </a:p>
          <a:p>
            <a:r>
              <a:rPr lang="en-GB" sz="1200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Partners choose the features they need, put them together with their unique customers in mind, and customers only pay for what they use.</a:t>
            </a:r>
            <a:endParaRPr lang="en-GB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l"/>
            <a:endParaRPr lang="en-US" sz="1150" dirty="0">
              <a:latin typeface="Archivo" pitchFamily="2" charset="77"/>
              <a:cs typeface="Archivo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871667962"/>
      </p:ext>
    </p:extLst>
  </p:cSld>
  <p:clrMapOvr>
    <a:masterClrMapping/>
  </p:clrMapOvr>
</p:sld>
</file>

<file path=ppt/theme/theme1.xml><?xml version="1.0" encoding="utf-8"?>
<a:theme xmlns:a="http://schemas.openxmlformats.org/drawingml/2006/main" name="Definition">
  <a:themeElements>
    <a:clrScheme name="Definition temp">
      <a:dk1>
        <a:sysClr val="windowText" lastClr="000000"/>
      </a:dk1>
      <a:lt1>
        <a:sysClr val="window" lastClr="FFFFFF"/>
      </a:lt1>
      <a:dk2>
        <a:srgbClr val="8327FF"/>
      </a:dk2>
      <a:lt2>
        <a:srgbClr val="F2F2F2"/>
      </a:lt2>
      <a:accent1>
        <a:srgbClr val="3728D8"/>
      </a:accent1>
      <a:accent2>
        <a:srgbClr val="FFD335"/>
      </a:accent2>
      <a:accent3>
        <a:srgbClr val="FFACC0"/>
      </a:accent3>
      <a:accent4>
        <a:srgbClr val="FFB980"/>
      </a:accent4>
      <a:accent5>
        <a:srgbClr val="94B900"/>
      </a:accent5>
      <a:accent6>
        <a:srgbClr val="6BD9FF"/>
      </a:accent6>
      <a:hlink>
        <a:srgbClr val="6BD9FF"/>
      </a:hlink>
      <a:folHlink>
        <a:srgbClr val="8327FF"/>
      </a:folHlink>
    </a:clrScheme>
    <a:fontScheme name="Definition Poppins">
      <a:majorFont>
        <a:latin typeface="Poppins SemiBold"/>
        <a:ea typeface=""/>
        <a:cs typeface=""/>
      </a:majorFont>
      <a:minorFont>
        <a:latin typeface="Poppi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defRPr sz="12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FC079C51-EA39-DF4C-83F9-2080B8C2D265}" vid="{ABA3F609-677D-6744-BA3C-93F15CEFDD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Definition</Template>
  <TotalTime>28</TotalTime>
  <Words>159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Aptos</vt:lpstr>
      <vt:lpstr>Archivo</vt:lpstr>
      <vt:lpstr>Arial</vt:lpstr>
      <vt:lpstr>Calibri</vt:lpstr>
      <vt:lpstr>Poppins</vt:lpstr>
      <vt:lpstr>Poppins Light</vt:lpstr>
      <vt:lpstr>Poppins Medium</vt:lpstr>
      <vt:lpstr>Poppins SemiBold</vt:lpstr>
      <vt:lpstr>System Font Regular</vt:lpstr>
      <vt:lpstr>Definition</vt:lpstr>
      <vt:lpstr>Chrysalis programme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Naz Kargi</dc:creator>
  <cp:lastModifiedBy>Rebecca Lilley</cp:lastModifiedBy>
  <cp:revision>5</cp:revision>
  <dcterms:created xsi:type="dcterms:W3CDTF">2025-01-20T08:37:56Z</dcterms:created>
  <dcterms:modified xsi:type="dcterms:W3CDTF">2025-02-03T14:25:38Z</dcterms:modified>
</cp:coreProperties>
</file>